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856" r:id="rId5"/>
    <p:sldMasterId id="2147483844" r:id="rId6"/>
    <p:sldMasterId id="2147483832" r:id="rId7"/>
  </p:sldMasterIdLst>
  <p:notesMasterIdLst>
    <p:notesMasterId r:id="rId27"/>
  </p:notesMasterIdLst>
  <p:handoutMasterIdLst>
    <p:handoutMasterId r:id="rId28"/>
  </p:handoutMasterIdLst>
  <p:sldIdLst>
    <p:sldId id="284" r:id="rId8"/>
    <p:sldId id="299" r:id="rId9"/>
    <p:sldId id="313" r:id="rId10"/>
    <p:sldId id="305" r:id="rId11"/>
    <p:sldId id="290" r:id="rId12"/>
    <p:sldId id="315" r:id="rId13"/>
    <p:sldId id="260" r:id="rId14"/>
    <p:sldId id="261" r:id="rId15"/>
    <p:sldId id="262" r:id="rId16"/>
    <p:sldId id="316" r:id="rId17"/>
    <p:sldId id="296" r:id="rId18"/>
    <p:sldId id="289" r:id="rId19"/>
    <p:sldId id="297" r:id="rId20"/>
    <p:sldId id="263" r:id="rId21"/>
    <p:sldId id="266" r:id="rId22"/>
    <p:sldId id="267" r:id="rId23"/>
    <p:sldId id="270" r:id="rId24"/>
    <p:sldId id="317" r:id="rId25"/>
    <p:sldId id="318" r:id="rId26"/>
  </p:sldIdLst>
  <p:sldSz cx="9144000" cy="6858000" type="screen4x3"/>
  <p:notesSz cx="6858000" cy="9144000"/>
  <p:defaultTex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9FAEE5"/>
    <a:srgbClr val="8A1F5A"/>
    <a:srgbClr val="CA4F24"/>
    <a:srgbClr val="4470B4"/>
    <a:srgbClr val="CB4F88"/>
    <a:srgbClr val="3C7486"/>
    <a:srgbClr val="EDC62B"/>
    <a:srgbClr val="98C222"/>
    <a:srgbClr val="1599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026"/>
    <p:restoredTop sz="94610"/>
  </p:normalViewPr>
  <p:slideViewPr>
    <p:cSldViewPr snapToGrid="0">
      <p:cViewPr varScale="1">
        <p:scale>
          <a:sx n="85" d="100"/>
          <a:sy n="85" d="100"/>
        </p:scale>
        <p:origin x="1696" y="17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handoutMaster" Target="handoutMasters/handout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notesMaster" Target="notesMasters/notesMaster1.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Foglio_di_lavoro_di_Microsoft_Excel.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spc="0" baseline="0">
                <a:solidFill>
                  <a:schemeClr val="tx1">
                    <a:lumMod val="65000"/>
                    <a:lumOff val="35000"/>
                  </a:schemeClr>
                </a:solidFill>
                <a:latin typeface="+mn-lt"/>
                <a:ea typeface="+mn-ea"/>
                <a:cs typeface="+mn-cs"/>
              </a:defRPr>
            </a:pPr>
            <a:r>
              <a:rPr lang="en-US">
                <a:solidFill>
                  <a:schemeClr val="tx1">
                    <a:lumMod val="50000"/>
                  </a:schemeClr>
                </a:solidFill>
              </a:rPr>
              <a:t>HAP</a:t>
            </a:r>
            <a:endParaRPr lang="en-US"/>
          </a:p>
        </c:rich>
      </c:tx>
      <c:overlay val="0"/>
      <c:spPr>
        <a:prstGeom prst="rect">
          <a:avLst/>
        </a:prstGeom>
        <a:noFill/>
        <a:ln>
          <a:noFill/>
        </a:ln>
        <a:effectLst/>
      </c:spPr>
      <c:txPr>
        <a:bodyPr rot="0" spcFirstLastPara="1" vertOverflow="ellipsis" vert="horz" wrap="square" anchor="ctr" anchorCtr="1"/>
        <a:lstStyle/>
        <a:p>
          <a:pPr>
            <a:defRPr sz="1400" b="0" i="0" u="none" strike="noStrike" spc="0" baseline="0">
              <a:solidFill>
                <a:schemeClr val="tx1">
                  <a:lumMod val="65000"/>
                  <a:lumOff val="35000"/>
                </a:schemeClr>
              </a:solidFill>
              <a:latin typeface="+mn-lt"/>
              <a:ea typeface="+mn-ea"/>
              <a:cs typeface="+mn-cs"/>
            </a:defRPr>
          </a:pPr>
          <a:endParaRPr lang="it-IT"/>
        </a:p>
      </c:txPr>
    </c:title>
    <c:autoTitleDeleted val="0"/>
    <c:plotArea>
      <c:layout/>
      <c:scatterChart>
        <c:scatterStyle val="lineMarker"/>
        <c:varyColors val="0"/>
        <c:ser>
          <c:idx val="1"/>
          <c:order val="1"/>
          <c:tx>
            <c:strRef>
              <c:f>Data!$T$1</c:f>
              <c:strCache>
                <c:ptCount val="1"/>
                <c:pt idx="0">
                  <c:v>MOY Ʃ Phe (ng/L)</c:v>
                </c:pt>
              </c:strCache>
            </c:strRef>
          </c:tx>
          <c:spPr bwMode="auto">
            <a:prstGeom prst="rect">
              <a:avLst/>
            </a:prstGeom>
            <a:ln w="25400" cap="rnd">
              <a:noFill/>
              <a:round/>
            </a:ln>
            <a:effectLst/>
          </c:spPr>
          <c:marker>
            <c:symbol val="circle"/>
            <c:size val="2"/>
            <c:spPr bwMode="auto">
              <a:prstGeom prst="rect">
                <a:avLst/>
              </a:prstGeom>
              <a:solidFill>
                <a:schemeClr val="accent2"/>
              </a:solidFill>
              <a:ln w="9525">
                <a:solidFill>
                  <a:schemeClr val="accent2"/>
                </a:solidFill>
              </a:ln>
              <a:effectLst/>
            </c:spPr>
          </c:marker>
          <c:xVal>
            <c:numRef>
              <c:f>Data!$I$2:$I$9905</c:f>
              <c:numCache>
                <c:formatCode>m/d/yyyy\ h:mm</c:formatCode>
                <c:ptCount val="9904"/>
                <c:pt idx="0">
                  <c:v>44215.437685185185</c:v>
                </c:pt>
                <c:pt idx="1">
                  <c:v>44215.458518518521</c:v>
                </c:pt>
                <c:pt idx="2">
                  <c:v>44215.479351851849</c:v>
                </c:pt>
                <c:pt idx="3">
                  <c:v>44215.500185185185</c:v>
                </c:pt>
                <c:pt idx="4">
                  <c:v>44215.521018518521</c:v>
                </c:pt>
                <c:pt idx="5">
                  <c:v>44215.541851851849</c:v>
                </c:pt>
                <c:pt idx="6">
                  <c:v>44215.562685185185</c:v>
                </c:pt>
                <c:pt idx="7">
                  <c:v>44215.583518518521</c:v>
                </c:pt>
                <c:pt idx="8">
                  <c:v>44215.604351851849</c:v>
                </c:pt>
                <c:pt idx="9">
                  <c:v>44215.625185185185</c:v>
                </c:pt>
                <c:pt idx="10">
                  <c:v>44215.646018518521</c:v>
                </c:pt>
                <c:pt idx="11">
                  <c:v>44215.666851851849</c:v>
                </c:pt>
                <c:pt idx="12">
                  <c:v>44215.687685185185</c:v>
                </c:pt>
                <c:pt idx="13">
                  <c:v>44215.708518518521</c:v>
                </c:pt>
                <c:pt idx="14">
                  <c:v>44215.729351851849</c:v>
                </c:pt>
                <c:pt idx="15">
                  <c:v>44215.750185185185</c:v>
                </c:pt>
                <c:pt idx="16">
                  <c:v>44215.771018518521</c:v>
                </c:pt>
                <c:pt idx="17">
                  <c:v>44215.791851851849</c:v>
                </c:pt>
                <c:pt idx="18">
                  <c:v>44215.812685185185</c:v>
                </c:pt>
                <c:pt idx="19">
                  <c:v>44215.833518518521</c:v>
                </c:pt>
                <c:pt idx="20">
                  <c:v>44215.854351851849</c:v>
                </c:pt>
                <c:pt idx="21">
                  <c:v>44215.875185185185</c:v>
                </c:pt>
                <c:pt idx="22">
                  <c:v>44215.896018518521</c:v>
                </c:pt>
                <c:pt idx="23">
                  <c:v>44215.916851851849</c:v>
                </c:pt>
                <c:pt idx="24">
                  <c:v>44215.937685185185</c:v>
                </c:pt>
                <c:pt idx="25">
                  <c:v>44215.958518518521</c:v>
                </c:pt>
                <c:pt idx="26">
                  <c:v>44215.979351851849</c:v>
                </c:pt>
                <c:pt idx="27">
                  <c:v>44216.000185185185</c:v>
                </c:pt>
                <c:pt idx="28">
                  <c:v>44216.021018518521</c:v>
                </c:pt>
                <c:pt idx="29">
                  <c:v>44216.041851851849</c:v>
                </c:pt>
                <c:pt idx="30">
                  <c:v>44216.062685185185</c:v>
                </c:pt>
                <c:pt idx="31">
                  <c:v>44216.083518518521</c:v>
                </c:pt>
                <c:pt idx="32">
                  <c:v>44216.104351851849</c:v>
                </c:pt>
                <c:pt idx="33">
                  <c:v>44216.125185185185</c:v>
                </c:pt>
                <c:pt idx="34">
                  <c:v>44216.146018518521</c:v>
                </c:pt>
                <c:pt idx="35">
                  <c:v>44216.166851851849</c:v>
                </c:pt>
                <c:pt idx="36">
                  <c:v>44216.187685185185</c:v>
                </c:pt>
                <c:pt idx="37">
                  <c:v>44216.208518518521</c:v>
                </c:pt>
                <c:pt idx="38">
                  <c:v>44216.229351851849</c:v>
                </c:pt>
                <c:pt idx="39">
                  <c:v>44216.250185185185</c:v>
                </c:pt>
                <c:pt idx="40">
                  <c:v>44216.271018518521</c:v>
                </c:pt>
                <c:pt idx="41">
                  <c:v>44216.291851851849</c:v>
                </c:pt>
                <c:pt idx="42">
                  <c:v>44216.312685185185</c:v>
                </c:pt>
                <c:pt idx="43">
                  <c:v>44216.333518518521</c:v>
                </c:pt>
                <c:pt idx="44">
                  <c:v>44216.354351851849</c:v>
                </c:pt>
                <c:pt idx="45">
                  <c:v>44216.375185185185</c:v>
                </c:pt>
                <c:pt idx="46">
                  <c:v>44216.396018518521</c:v>
                </c:pt>
                <c:pt idx="47">
                  <c:v>44216.416851851849</c:v>
                </c:pt>
                <c:pt idx="48">
                  <c:v>44216.437685185185</c:v>
                </c:pt>
                <c:pt idx="49">
                  <c:v>44216.458518518521</c:v>
                </c:pt>
                <c:pt idx="50">
                  <c:v>44216.479351851849</c:v>
                </c:pt>
                <c:pt idx="51">
                  <c:v>44216.500185185185</c:v>
                </c:pt>
                <c:pt idx="52">
                  <c:v>44216.521018518521</c:v>
                </c:pt>
                <c:pt idx="53">
                  <c:v>44216.541851851849</c:v>
                </c:pt>
                <c:pt idx="54">
                  <c:v>44216.562685185185</c:v>
                </c:pt>
                <c:pt idx="55">
                  <c:v>44216.583518518521</c:v>
                </c:pt>
                <c:pt idx="56">
                  <c:v>44216.604351851849</c:v>
                </c:pt>
                <c:pt idx="57">
                  <c:v>44216.625185185185</c:v>
                </c:pt>
                <c:pt idx="58">
                  <c:v>44216.646018518521</c:v>
                </c:pt>
                <c:pt idx="59">
                  <c:v>44216.666851851849</c:v>
                </c:pt>
                <c:pt idx="60">
                  <c:v>44216.687685185185</c:v>
                </c:pt>
                <c:pt idx="61">
                  <c:v>44216.708518518521</c:v>
                </c:pt>
                <c:pt idx="62">
                  <c:v>44216.729351851849</c:v>
                </c:pt>
                <c:pt idx="63">
                  <c:v>44216.750185185185</c:v>
                </c:pt>
                <c:pt idx="64">
                  <c:v>44216.771018518521</c:v>
                </c:pt>
                <c:pt idx="65">
                  <c:v>44216.791851851849</c:v>
                </c:pt>
                <c:pt idx="66">
                  <c:v>44216.812685185185</c:v>
                </c:pt>
                <c:pt idx="67">
                  <c:v>44216.833518518521</c:v>
                </c:pt>
                <c:pt idx="68">
                  <c:v>44216.854351851849</c:v>
                </c:pt>
                <c:pt idx="69">
                  <c:v>44216.875185185185</c:v>
                </c:pt>
                <c:pt idx="70">
                  <c:v>44216.896018518521</c:v>
                </c:pt>
                <c:pt idx="71">
                  <c:v>44216.916851851849</c:v>
                </c:pt>
                <c:pt idx="72">
                  <c:v>44216.937685185185</c:v>
                </c:pt>
                <c:pt idx="73">
                  <c:v>44216.958518518521</c:v>
                </c:pt>
                <c:pt idx="74">
                  <c:v>44216.979351851849</c:v>
                </c:pt>
                <c:pt idx="75">
                  <c:v>44217.000185185185</c:v>
                </c:pt>
                <c:pt idx="76">
                  <c:v>44217.021018518521</c:v>
                </c:pt>
                <c:pt idx="77">
                  <c:v>44217.041851851849</c:v>
                </c:pt>
                <c:pt idx="78">
                  <c:v>44217.062685185185</c:v>
                </c:pt>
                <c:pt idx="79">
                  <c:v>44217.083518518521</c:v>
                </c:pt>
                <c:pt idx="80">
                  <c:v>44217.104351851849</c:v>
                </c:pt>
                <c:pt idx="81">
                  <c:v>44217.125185185185</c:v>
                </c:pt>
                <c:pt idx="82">
                  <c:v>44217.146018518521</c:v>
                </c:pt>
                <c:pt idx="83">
                  <c:v>44217.166851851849</c:v>
                </c:pt>
                <c:pt idx="84">
                  <c:v>44217.187685185185</c:v>
                </c:pt>
                <c:pt idx="85">
                  <c:v>44217.208518518521</c:v>
                </c:pt>
                <c:pt idx="86">
                  <c:v>44217.229351851849</c:v>
                </c:pt>
                <c:pt idx="87">
                  <c:v>44217.250185185185</c:v>
                </c:pt>
                <c:pt idx="88">
                  <c:v>44217.271018518521</c:v>
                </c:pt>
                <c:pt idx="89">
                  <c:v>44217.291851851849</c:v>
                </c:pt>
                <c:pt idx="90">
                  <c:v>44217.312685185185</c:v>
                </c:pt>
                <c:pt idx="91">
                  <c:v>44217.333518518521</c:v>
                </c:pt>
                <c:pt idx="92">
                  <c:v>44217.354351851849</c:v>
                </c:pt>
                <c:pt idx="93">
                  <c:v>44217.375185185185</c:v>
                </c:pt>
                <c:pt idx="94">
                  <c:v>44217.396018518521</c:v>
                </c:pt>
                <c:pt idx="95">
                  <c:v>44217.416851851849</c:v>
                </c:pt>
                <c:pt idx="96">
                  <c:v>44217.437685185185</c:v>
                </c:pt>
                <c:pt idx="97">
                  <c:v>44217.458518518521</c:v>
                </c:pt>
                <c:pt idx="98">
                  <c:v>44217.479351851849</c:v>
                </c:pt>
                <c:pt idx="99">
                  <c:v>44217.500185185185</c:v>
                </c:pt>
                <c:pt idx="100">
                  <c:v>44217.521018518521</c:v>
                </c:pt>
                <c:pt idx="101">
                  <c:v>44217.541851851849</c:v>
                </c:pt>
                <c:pt idx="102">
                  <c:v>44217.562685185185</c:v>
                </c:pt>
                <c:pt idx="103">
                  <c:v>44217.583518518521</c:v>
                </c:pt>
                <c:pt idx="104">
                  <c:v>44217.604351851849</c:v>
                </c:pt>
                <c:pt idx="105">
                  <c:v>44217.625185185185</c:v>
                </c:pt>
                <c:pt idx="106">
                  <c:v>44217.646018518521</c:v>
                </c:pt>
                <c:pt idx="107">
                  <c:v>44217.666851851849</c:v>
                </c:pt>
                <c:pt idx="108">
                  <c:v>44217.687685185185</c:v>
                </c:pt>
                <c:pt idx="109">
                  <c:v>44217.708518518521</c:v>
                </c:pt>
                <c:pt idx="110">
                  <c:v>44217.729351851849</c:v>
                </c:pt>
                <c:pt idx="111">
                  <c:v>44217.750185185185</c:v>
                </c:pt>
                <c:pt idx="112">
                  <c:v>44217.771018518521</c:v>
                </c:pt>
                <c:pt idx="113">
                  <c:v>44217.791851851849</c:v>
                </c:pt>
                <c:pt idx="114">
                  <c:v>44217.812685185185</c:v>
                </c:pt>
                <c:pt idx="115">
                  <c:v>44217.833518518521</c:v>
                </c:pt>
                <c:pt idx="116">
                  <c:v>44217.854351851849</c:v>
                </c:pt>
                <c:pt idx="117">
                  <c:v>44217.875185185185</c:v>
                </c:pt>
                <c:pt idx="118">
                  <c:v>44217.896018518521</c:v>
                </c:pt>
                <c:pt idx="119">
                  <c:v>44217.916851851849</c:v>
                </c:pt>
                <c:pt idx="120">
                  <c:v>44217.937685185185</c:v>
                </c:pt>
                <c:pt idx="121">
                  <c:v>44217.958518518521</c:v>
                </c:pt>
                <c:pt idx="122">
                  <c:v>44217.979351851849</c:v>
                </c:pt>
                <c:pt idx="123">
                  <c:v>44218.000185185185</c:v>
                </c:pt>
                <c:pt idx="124">
                  <c:v>44218.021018518521</c:v>
                </c:pt>
                <c:pt idx="125">
                  <c:v>44218.041851851849</c:v>
                </c:pt>
                <c:pt idx="126">
                  <c:v>44218.062685185185</c:v>
                </c:pt>
                <c:pt idx="127">
                  <c:v>44218.083518518521</c:v>
                </c:pt>
                <c:pt idx="128">
                  <c:v>44218.104351851849</c:v>
                </c:pt>
                <c:pt idx="129">
                  <c:v>44218.125185185185</c:v>
                </c:pt>
                <c:pt idx="130">
                  <c:v>44218.146018518521</c:v>
                </c:pt>
                <c:pt idx="131">
                  <c:v>44218.166851851849</c:v>
                </c:pt>
                <c:pt idx="132">
                  <c:v>44218.187685185185</c:v>
                </c:pt>
                <c:pt idx="133">
                  <c:v>44218.208518518521</c:v>
                </c:pt>
                <c:pt idx="134">
                  <c:v>44218.229351851849</c:v>
                </c:pt>
                <c:pt idx="135">
                  <c:v>44218.250185185185</c:v>
                </c:pt>
                <c:pt idx="136">
                  <c:v>44218.271018518521</c:v>
                </c:pt>
                <c:pt idx="137">
                  <c:v>44218.291851851849</c:v>
                </c:pt>
                <c:pt idx="138">
                  <c:v>44218.312685185185</c:v>
                </c:pt>
                <c:pt idx="139">
                  <c:v>44218.333518518521</c:v>
                </c:pt>
                <c:pt idx="140">
                  <c:v>44218.354351851849</c:v>
                </c:pt>
                <c:pt idx="141">
                  <c:v>44218.375185185185</c:v>
                </c:pt>
                <c:pt idx="142">
                  <c:v>44218.396018518521</c:v>
                </c:pt>
                <c:pt idx="143">
                  <c:v>44218.416851851849</c:v>
                </c:pt>
                <c:pt idx="144">
                  <c:v>44218.437685185185</c:v>
                </c:pt>
                <c:pt idx="145">
                  <c:v>44218.458518518521</c:v>
                </c:pt>
                <c:pt idx="146">
                  <c:v>44218.479351851849</c:v>
                </c:pt>
                <c:pt idx="147">
                  <c:v>44218.500185185185</c:v>
                </c:pt>
                <c:pt idx="148">
                  <c:v>44218.521018518521</c:v>
                </c:pt>
                <c:pt idx="149">
                  <c:v>44218.541851851849</c:v>
                </c:pt>
                <c:pt idx="150">
                  <c:v>44218.562685185185</c:v>
                </c:pt>
                <c:pt idx="151">
                  <c:v>44218.583518518521</c:v>
                </c:pt>
                <c:pt idx="152">
                  <c:v>44218.604351851849</c:v>
                </c:pt>
                <c:pt idx="153">
                  <c:v>44218.625185185185</c:v>
                </c:pt>
                <c:pt idx="154">
                  <c:v>44218.646018518521</c:v>
                </c:pt>
                <c:pt idx="155">
                  <c:v>44218.666851851849</c:v>
                </c:pt>
                <c:pt idx="156">
                  <c:v>44218.687685185185</c:v>
                </c:pt>
                <c:pt idx="157">
                  <c:v>44218.708518518521</c:v>
                </c:pt>
                <c:pt idx="158">
                  <c:v>44218.729351851849</c:v>
                </c:pt>
                <c:pt idx="159">
                  <c:v>44218.750185185185</c:v>
                </c:pt>
                <c:pt idx="160">
                  <c:v>44218.771018518521</c:v>
                </c:pt>
                <c:pt idx="161">
                  <c:v>44218.791851851849</c:v>
                </c:pt>
                <c:pt idx="162">
                  <c:v>44218.812685185185</c:v>
                </c:pt>
                <c:pt idx="163">
                  <c:v>44218.833518518521</c:v>
                </c:pt>
                <c:pt idx="164">
                  <c:v>44218.854351851849</c:v>
                </c:pt>
                <c:pt idx="165">
                  <c:v>44218.875185185185</c:v>
                </c:pt>
                <c:pt idx="166">
                  <c:v>44218.896018518521</c:v>
                </c:pt>
                <c:pt idx="167">
                  <c:v>44218.916851851849</c:v>
                </c:pt>
                <c:pt idx="168">
                  <c:v>44218.937685185185</c:v>
                </c:pt>
                <c:pt idx="169">
                  <c:v>44218.958518518521</c:v>
                </c:pt>
                <c:pt idx="170">
                  <c:v>44218.979351851849</c:v>
                </c:pt>
                <c:pt idx="171">
                  <c:v>44219.000185185185</c:v>
                </c:pt>
                <c:pt idx="172">
                  <c:v>44219.021018518521</c:v>
                </c:pt>
                <c:pt idx="173">
                  <c:v>44219.041851851849</c:v>
                </c:pt>
                <c:pt idx="174">
                  <c:v>44219.062685185185</c:v>
                </c:pt>
                <c:pt idx="175">
                  <c:v>44219.083518518521</c:v>
                </c:pt>
                <c:pt idx="176">
                  <c:v>44219.104351851849</c:v>
                </c:pt>
                <c:pt idx="177">
                  <c:v>44219.125185185185</c:v>
                </c:pt>
                <c:pt idx="178">
                  <c:v>44219.146018518521</c:v>
                </c:pt>
                <c:pt idx="179">
                  <c:v>44219.166851851849</c:v>
                </c:pt>
                <c:pt idx="180">
                  <c:v>44219.187685185185</c:v>
                </c:pt>
                <c:pt idx="181">
                  <c:v>44219.208518518521</c:v>
                </c:pt>
                <c:pt idx="182">
                  <c:v>44219.229351851849</c:v>
                </c:pt>
                <c:pt idx="183">
                  <c:v>44219.250185185185</c:v>
                </c:pt>
                <c:pt idx="184">
                  <c:v>44219.271018518521</c:v>
                </c:pt>
                <c:pt idx="185">
                  <c:v>44219.291851851849</c:v>
                </c:pt>
                <c:pt idx="186">
                  <c:v>44219.312685185185</c:v>
                </c:pt>
                <c:pt idx="187">
                  <c:v>44219.333518518521</c:v>
                </c:pt>
                <c:pt idx="188">
                  <c:v>44219.354351851849</c:v>
                </c:pt>
                <c:pt idx="189">
                  <c:v>44219.375185185185</c:v>
                </c:pt>
                <c:pt idx="190">
                  <c:v>44219.396018518521</c:v>
                </c:pt>
                <c:pt idx="191">
                  <c:v>44219.416851851849</c:v>
                </c:pt>
                <c:pt idx="192">
                  <c:v>44219.437685185185</c:v>
                </c:pt>
                <c:pt idx="193">
                  <c:v>44219.458518518521</c:v>
                </c:pt>
                <c:pt idx="194">
                  <c:v>44219.479351851849</c:v>
                </c:pt>
                <c:pt idx="195">
                  <c:v>44219.500185185185</c:v>
                </c:pt>
                <c:pt idx="196">
                  <c:v>44219.521018518521</c:v>
                </c:pt>
                <c:pt idx="197">
                  <c:v>44219.541851851849</c:v>
                </c:pt>
                <c:pt idx="198">
                  <c:v>44219.562685185185</c:v>
                </c:pt>
                <c:pt idx="199">
                  <c:v>44219.583518518521</c:v>
                </c:pt>
                <c:pt idx="200">
                  <c:v>44219.604351851849</c:v>
                </c:pt>
                <c:pt idx="201">
                  <c:v>44219.625185185185</c:v>
                </c:pt>
                <c:pt idx="202">
                  <c:v>44219.646018518521</c:v>
                </c:pt>
                <c:pt idx="203">
                  <c:v>44219.666851851849</c:v>
                </c:pt>
                <c:pt idx="204">
                  <c:v>44219.687685185185</c:v>
                </c:pt>
                <c:pt idx="205">
                  <c:v>44219.708518518521</c:v>
                </c:pt>
                <c:pt idx="206">
                  <c:v>44219.729351851849</c:v>
                </c:pt>
                <c:pt idx="207">
                  <c:v>44219.750185185185</c:v>
                </c:pt>
                <c:pt idx="208">
                  <c:v>44219.771018518521</c:v>
                </c:pt>
                <c:pt idx="209">
                  <c:v>44219.791851851849</c:v>
                </c:pt>
                <c:pt idx="210">
                  <c:v>44219.812685185185</c:v>
                </c:pt>
                <c:pt idx="211">
                  <c:v>44219.833518518521</c:v>
                </c:pt>
                <c:pt idx="212">
                  <c:v>44219.854351851849</c:v>
                </c:pt>
                <c:pt idx="213">
                  <c:v>44219.875185185185</c:v>
                </c:pt>
                <c:pt idx="214">
                  <c:v>44219.896018518521</c:v>
                </c:pt>
                <c:pt idx="215">
                  <c:v>44219.916851851849</c:v>
                </c:pt>
                <c:pt idx="216">
                  <c:v>44219.937685185185</c:v>
                </c:pt>
                <c:pt idx="217">
                  <c:v>44219.958518518521</c:v>
                </c:pt>
                <c:pt idx="218">
                  <c:v>44219.979351851849</c:v>
                </c:pt>
                <c:pt idx="219">
                  <c:v>44220.000185185185</c:v>
                </c:pt>
                <c:pt idx="220">
                  <c:v>44220.021018518521</c:v>
                </c:pt>
                <c:pt idx="221">
                  <c:v>44220.041851851849</c:v>
                </c:pt>
                <c:pt idx="222">
                  <c:v>44220.062685185185</c:v>
                </c:pt>
                <c:pt idx="223">
                  <c:v>44220.083518518521</c:v>
                </c:pt>
                <c:pt idx="224">
                  <c:v>44220.104351851849</c:v>
                </c:pt>
                <c:pt idx="225">
                  <c:v>44220.125185185185</c:v>
                </c:pt>
                <c:pt idx="226">
                  <c:v>44220.146018518521</c:v>
                </c:pt>
                <c:pt idx="227">
                  <c:v>44220.166851851849</c:v>
                </c:pt>
                <c:pt idx="228">
                  <c:v>44220.187685185185</c:v>
                </c:pt>
                <c:pt idx="229">
                  <c:v>44220.208518518521</c:v>
                </c:pt>
                <c:pt idx="230">
                  <c:v>44220.229351851849</c:v>
                </c:pt>
                <c:pt idx="231">
                  <c:v>44220.250185185185</c:v>
                </c:pt>
                <c:pt idx="232">
                  <c:v>44220.271018518521</c:v>
                </c:pt>
                <c:pt idx="233">
                  <c:v>44220.291851851849</c:v>
                </c:pt>
                <c:pt idx="234">
                  <c:v>44220.312685185185</c:v>
                </c:pt>
                <c:pt idx="235">
                  <c:v>44220.333518518521</c:v>
                </c:pt>
                <c:pt idx="236">
                  <c:v>44220.354351851849</c:v>
                </c:pt>
                <c:pt idx="237">
                  <c:v>44220.375185185185</c:v>
                </c:pt>
                <c:pt idx="238">
                  <c:v>44220.396018518521</c:v>
                </c:pt>
                <c:pt idx="239">
                  <c:v>44220.416851851849</c:v>
                </c:pt>
                <c:pt idx="240">
                  <c:v>44220.437685185185</c:v>
                </c:pt>
                <c:pt idx="241">
                  <c:v>44220.458518518521</c:v>
                </c:pt>
                <c:pt idx="242">
                  <c:v>44220.479351851849</c:v>
                </c:pt>
                <c:pt idx="243">
                  <c:v>44220.500185185185</c:v>
                </c:pt>
                <c:pt idx="244">
                  <c:v>44220.521018518521</c:v>
                </c:pt>
                <c:pt idx="245">
                  <c:v>44220.541851851849</c:v>
                </c:pt>
                <c:pt idx="246">
                  <c:v>44220.562685185185</c:v>
                </c:pt>
                <c:pt idx="247">
                  <c:v>44220.583518518521</c:v>
                </c:pt>
                <c:pt idx="248">
                  <c:v>44220.604351851849</c:v>
                </c:pt>
                <c:pt idx="249">
                  <c:v>44220.625185185185</c:v>
                </c:pt>
                <c:pt idx="250">
                  <c:v>44220.646018518521</c:v>
                </c:pt>
                <c:pt idx="251">
                  <c:v>44220.666851851849</c:v>
                </c:pt>
                <c:pt idx="252">
                  <c:v>44220.687685185185</c:v>
                </c:pt>
                <c:pt idx="253">
                  <c:v>44220.708518518521</c:v>
                </c:pt>
                <c:pt idx="254">
                  <c:v>44220.729351851849</c:v>
                </c:pt>
                <c:pt idx="255">
                  <c:v>44220.750185185185</c:v>
                </c:pt>
                <c:pt idx="256">
                  <c:v>44220.771018518521</c:v>
                </c:pt>
                <c:pt idx="257">
                  <c:v>44220.791851851849</c:v>
                </c:pt>
                <c:pt idx="258">
                  <c:v>44220.812685185185</c:v>
                </c:pt>
                <c:pt idx="259">
                  <c:v>44220.833518518521</c:v>
                </c:pt>
                <c:pt idx="260">
                  <c:v>44220.854351851849</c:v>
                </c:pt>
                <c:pt idx="261">
                  <c:v>44220.875185185185</c:v>
                </c:pt>
                <c:pt idx="262">
                  <c:v>44220.896018518521</c:v>
                </c:pt>
                <c:pt idx="263">
                  <c:v>44220.916851851849</c:v>
                </c:pt>
                <c:pt idx="264">
                  <c:v>44220.937685185185</c:v>
                </c:pt>
                <c:pt idx="265">
                  <c:v>44220.958518518521</c:v>
                </c:pt>
                <c:pt idx="266">
                  <c:v>44220.979351851849</c:v>
                </c:pt>
                <c:pt idx="267">
                  <c:v>44221.000185185185</c:v>
                </c:pt>
                <c:pt idx="268">
                  <c:v>44221.021018518521</c:v>
                </c:pt>
                <c:pt idx="269">
                  <c:v>44221.041851851849</c:v>
                </c:pt>
                <c:pt idx="270">
                  <c:v>44221.062685185185</c:v>
                </c:pt>
                <c:pt idx="271">
                  <c:v>44221.083518518521</c:v>
                </c:pt>
                <c:pt idx="272">
                  <c:v>44221.104351851849</c:v>
                </c:pt>
                <c:pt idx="273">
                  <c:v>44221.125185185185</c:v>
                </c:pt>
                <c:pt idx="274">
                  <c:v>44221.146018518521</c:v>
                </c:pt>
                <c:pt idx="275">
                  <c:v>44221.166851851849</c:v>
                </c:pt>
                <c:pt idx="276">
                  <c:v>44221.187685185185</c:v>
                </c:pt>
                <c:pt idx="277">
                  <c:v>44221.208518518521</c:v>
                </c:pt>
                <c:pt idx="278">
                  <c:v>44221.229351851849</c:v>
                </c:pt>
                <c:pt idx="279">
                  <c:v>44221.250185185185</c:v>
                </c:pt>
                <c:pt idx="280">
                  <c:v>44221.271018518521</c:v>
                </c:pt>
                <c:pt idx="281">
                  <c:v>44221.291851851849</c:v>
                </c:pt>
                <c:pt idx="282">
                  <c:v>44221.312685185185</c:v>
                </c:pt>
                <c:pt idx="283">
                  <c:v>44221.333518518521</c:v>
                </c:pt>
                <c:pt idx="284">
                  <c:v>44221.354351851849</c:v>
                </c:pt>
                <c:pt idx="285">
                  <c:v>44221.375185185185</c:v>
                </c:pt>
                <c:pt idx="286">
                  <c:v>44221.396018518521</c:v>
                </c:pt>
                <c:pt idx="287">
                  <c:v>44221.416851851849</c:v>
                </c:pt>
                <c:pt idx="288">
                  <c:v>44221.437685185185</c:v>
                </c:pt>
                <c:pt idx="289">
                  <c:v>44221.458518518521</c:v>
                </c:pt>
                <c:pt idx="290">
                  <c:v>44221.479351851849</c:v>
                </c:pt>
                <c:pt idx="291">
                  <c:v>44221.500185185185</c:v>
                </c:pt>
                <c:pt idx="292">
                  <c:v>44221.521018518521</c:v>
                </c:pt>
                <c:pt idx="293">
                  <c:v>44221.541851851849</c:v>
                </c:pt>
                <c:pt idx="294">
                  <c:v>44221.562685185185</c:v>
                </c:pt>
                <c:pt idx="295">
                  <c:v>44221.583518518521</c:v>
                </c:pt>
                <c:pt idx="296">
                  <c:v>44221.604351851849</c:v>
                </c:pt>
                <c:pt idx="297">
                  <c:v>44221.625185185185</c:v>
                </c:pt>
                <c:pt idx="298">
                  <c:v>44221.646018518521</c:v>
                </c:pt>
                <c:pt idx="299">
                  <c:v>44221.666851851849</c:v>
                </c:pt>
                <c:pt idx="300">
                  <c:v>44221.687685185185</c:v>
                </c:pt>
                <c:pt idx="301">
                  <c:v>44221.708518518521</c:v>
                </c:pt>
                <c:pt idx="302">
                  <c:v>44221.729351851849</c:v>
                </c:pt>
                <c:pt idx="303">
                  <c:v>44221.750185185185</c:v>
                </c:pt>
                <c:pt idx="304">
                  <c:v>44221.771018518521</c:v>
                </c:pt>
                <c:pt idx="305">
                  <c:v>44221.791851851849</c:v>
                </c:pt>
                <c:pt idx="306">
                  <c:v>44221.812685185185</c:v>
                </c:pt>
                <c:pt idx="307">
                  <c:v>44221.833518518521</c:v>
                </c:pt>
                <c:pt idx="308">
                  <c:v>44221.854351851849</c:v>
                </c:pt>
                <c:pt idx="309">
                  <c:v>44221.875185185185</c:v>
                </c:pt>
                <c:pt idx="310">
                  <c:v>44221.896018518521</c:v>
                </c:pt>
                <c:pt idx="311">
                  <c:v>44221.916851851849</c:v>
                </c:pt>
                <c:pt idx="312">
                  <c:v>44221.937685185185</c:v>
                </c:pt>
                <c:pt idx="313">
                  <c:v>44221.958518518521</c:v>
                </c:pt>
                <c:pt idx="314">
                  <c:v>44221.979351851849</c:v>
                </c:pt>
                <c:pt idx="315">
                  <c:v>44222.000185185185</c:v>
                </c:pt>
                <c:pt idx="316">
                  <c:v>44222.021018518521</c:v>
                </c:pt>
                <c:pt idx="317">
                  <c:v>44222.041851851849</c:v>
                </c:pt>
                <c:pt idx="318">
                  <c:v>44222.062685185185</c:v>
                </c:pt>
                <c:pt idx="319">
                  <c:v>44222.083518518521</c:v>
                </c:pt>
                <c:pt idx="320">
                  <c:v>44222.104351851849</c:v>
                </c:pt>
                <c:pt idx="321">
                  <c:v>44222.125185185185</c:v>
                </c:pt>
                <c:pt idx="322">
                  <c:v>44222.146018518521</c:v>
                </c:pt>
                <c:pt idx="323">
                  <c:v>44222.166851851849</c:v>
                </c:pt>
                <c:pt idx="324">
                  <c:v>44222.187685185185</c:v>
                </c:pt>
                <c:pt idx="325">
                  <c:v>44222.208518518521</c:v>
                </c:pt>
                <c:pt idx="326">
                  <c:v>44222.229351851849</c:v>
                </c:pt>
                <c:pt idx="327">
                  <c:v>44222.250185185185</c:v>
                </c:pt>
                <c:pt idx="328">
                  <c:v>44222.271018518521</c:v>
                </c:pt>
                <c:pt idx="329">
                  <c:v>44222.291851851849</c:v>
                </c:pt>
                <c:pt idx="330">
                  <c:v>44222.312685185185</c:v>
                </c:pt>
                <c:pt idx="331">
                  <c:v>44222.333518518521</c:v>
                </c:pt>
                <c:pt idx="332">
                  <c:v>44222.354351851849</c:v>
                </c:pt>
                <c:pt idx="333">
                  <c:v>44222.375185185185</c:v>
                </c:pt>
                <c:pt idx="334">
                  <c:v>44222.396018518521</c:v>
                </c:pt>
                <c:pt idx="335">
                  <c:v>44222.416851851849</c:v>
                </c:pt>
                <c:pt idx="336">
                  <c:v>44222.437685185185</c:v>
                </c:pt>
                <c:pt idx="337">
                  <c:v>44222.458518518521</c:v>
                </c:pt>
                <c:pt idx="338">
                  <c:v>44222.479351851849</c:v>
                </c:pt>
                <c:pt idx="339">
                  <c:v>44222.500185185185</c:v>
                </c:pt>
                <c:pt idx="340">
                  <c:v>44222.521018518521</c:v>
                </c:pt>
                <c:pt idx="341">
                  <c:v>44222.541851851849</c:v>
                </c:pt>
                <c:pt idx="342">
                  <c:v>44222.562685185185</c:v>
                </c:pt>
                <c:pt idx="343">
                  <c:v>44222.583518518521</c:v>
                </c:pt>
                <c:pt idx="344">
                  <c:v>44222.604351851849</c:v>
                </c:pt>
                <c:pt idx="345">
                  <c:v>44222.625185185185</c:v>
                </c:pt>
                <c:pt idx="346">
                  <c:v>44222.646018518521</c:v>
                </c:pt>
                <c:pt idx="347">
                  <c:v>44222.666851851849</c:v>
                </c:pt>
                <c:pt idx="348">
                  <c:v>44222.687685185185</c:v>
                </c:pt>
                <c:pt idx="349">
                  <c:v>44222.708518518521</c:v>
                </c:pt>
                <c:pt idx="350">
                  <c:v>44222.729351851849</c:v>
                </c:pt>
                <c:pt idx="351">
                  <c:v>44222.750185185185</c:v>
                </c:pt>
                <c:pt idx="352">
                  <c:v>44222.771018518521</c:v>
                </c:pt>
                <c:pt idx="353">
                  <c:v>44222.791851851849</c:v>
                </c:pt>
                <c:pt idx="354">
                  <c:v>44222.812685185185</c:v>
                </c:pt>
                <c:pt idx="355">
                  <c:v>44222.833518518521</c:v>
                </c:pt>
                <c:pt idx="356">
                  <c:v>44222.854351851849</c:v>
                </c:pt>
                <c:pt idx="357">
                  <c:v>44222.875185185185</c:v>
                </c:pt>
                <c:pt idx="358">
                  <c:v>44222.896018518521</c:v>
                </c:pt>
                <c:pt idx="359">
                  <c:v>44222.916851851849</c:v>
                </c:pt>
                <c:pt idx="360">
                  <c:v>44222.937685185185</c:v>
                </c:pt>
                <c:pt idx="361">
                  <c:v>44222.958518518521</c:v>
                </c:pt>
                <c:pt idx="362">
                  <c:v>44222.979351851849</c:v>
                </c:pt>
                <c:pt idx="363">
                  <c:v>44223.000185185185</c:v>
                </c:pt>
                <c:pt idx="364">
                  <c:v>44223.021018518521</c:v>
                </c:pt>
                <c:pt idx="365">
                  <c:v>44223.041851851849</c:v>
                </c:pt>
                <c:pt idx="366">
                  <c:v>44223.062685185185</c:v>
                </c:pt>
                <c:pt idx="367">
                  <c:v>44223.083518518521</c:v>
                </c:pt>
                <c:pt idx="368">
                  <c:v>44223.104351851849</c:v>
                </c:pt>
                <c:pt idx="369">
                  <c:v>44223.125185185185</c:v>
                </c:pt>
                <c:pt idx="370">
                  <c:v>44223.146018518521</c:v>
                </c:pt>
                <c:pt idx="371">
                  <c:v>44223.166851851849</c:v>
                </c:pt>
                <c:pt idx="372">
                  <c:v>44223.187685185185</c:v>
                </c:pt>
                <c:pt idx="373">
                  <c:v>44223.208518518521</c:v>
                </c:pt>
                <c:pt idx="374">
                  <c:v>44223.229351851849</c:v>
                </c:pt>
                <c:pt idx="375">
                  <c:v>44223.250185185185</c:v>
                </c:pt>
                <c:pt idx="376">
                  <c:v>44223.271018518521</c:v>
                </c:pt>
                <c:pt idx="377">
                  <c:v>44223.291851851849</c:v>
                </c:pt>
                <c:pt idx="378">
                  <c:v>44223.312685185185</c:v>
                </c:pt>
                <c:pt idx="379">
                  <c:v>44223.333518518521</c:v>
                </c:pt>
                <c:pt idx="380">
                  <c:v>44223.354351851849</c:v>
                </c:pt>
                <c:pt idx="381">
                  <c:v>44223.375185185185</c:v>
                </c:pt>
                <c:pt idx="382">
                  <c:v>44223.396018518521</c:v>
                </c:pt>
                <c:pt idx="383">
                  <c:v>44223.416851851849</c:v>
                </c:pt>
                <c:pt idx="384">
                  <c:v>44223.437685185185</c:v>
                </c:pt>
                <c:pt idx="385">
                  <c:v>44223.458518518521</c:v>
                </c:pt>
                <c:pt idx="386">
                  <c:v>44223.479351851849</c:v>
                </c:pt>
                <c:pt idx="387">
                  <c:v>44223.500185185185</c:v>
                </c:pt>
                <c:pt idx="388">
                  <c:v>44223.521018518521</c:v>
                </c:pt>
                <c:pt idx="389">
                  <c:v>44223.541851851849</c:v>
                </c:pt>
                <c:pt idx="390">
                  <c:v>44223.562685185185</c:v>
                </c:pt>
                <c:pt idx="391">
                  <c:v>44223.583518518521</c:v>
                </c:pt>
                <c:pt idx="392">
                  <c:v>44223.604351851849</c:v>
                </c:pt>
                <c:pt idx="393">
                  <c:v>44223.625185185185</c:v>
                </c:pt>
                <c:pt idx="394">
                  <c:v>44223.646018518521</c:v>
                </c:pt>
                <c:pt idx="395">
                  <c:v>44223.666851851849</c:v>
                </c:pt>
                <c:pt idx="396">
                  <c:v>44223.687685185185</c:v>
                </c:pt>
                <c:pt idx="397">
                  <c:v>44223.708518518521</c:v>
                </c:pt>
                <c:pt idx="398">
                  <c:v>44223.729351851849</c:v>
                </c:pt>
                <c:pt idx="399">
                  <c:v>44223.750185185185</c:v>
                </c:pt>
                <c:pt idx="400">
                  <c:v>44223.771018518521</c:v>
                </c:pt>
                <c:pt idx="401">
                  <c:v>44223.791851851849</c:v>
                </c:pt>
                <c:pt idx="402">
                  <c:v>44223.812685185185</c:v>
                </c:pt>
                <c:pt idx="403">
                  <c:v>44223.833518518521</c:v>
                </c:pt>
                <c:pt idx="404">
                  <c:v>44223.854351851849</c:v>
                </c:pt>
                <c:pt idx="405">
                  <c:v>44223.875185185185</c:v>
                </c:pt>
                <c:pt idx="406">
                  <c:v>44223.896018518521</c:v>
                </c:pt>
                <c:pt idx="407">
                  <c:v>44223.916851851849</c:v>
                </c:pt>
                <c:pt idx="408">
                  <c:v>44223.937685185185</c:v>
                </c:pt>
                <c:pt idx="409">
                  <c:v>44223.958518518521</c:v>
                </c:pt>
                <c:pt idx="410">
                  <c:v>44223.979351851849</c:v>
                </c:pt>
                <c:pt idx="411">
                  <c:v>44224.000185185185</c:v>
                </c:pt>
                <c:pt idx="412">
                  <c:v>44224.021018518521</c:v>
                </c:pt>
                <c:pt idx="413">
                  <c:v>44224.041851851849</c:v>
                </c:pt>
                <c:pt idx="414">
                  <c:v>44224.062685185185</c:v>
                </c:pt>
                <c:pt idx="415">
                  <c:v>44224.083518518521</c:v>
                </c:pt>
                <c:pt idx="416">
                  <c:v>44224.104351851849</c:v>
                </c:pt>
                <c:pt idx="417">
                  <c:v>44224.125185185185</c:v>
                </c:pt>
                <c:pt idx="418">
                  <c:v>44224.146018518521</c:v>
                </c:pt>
                <c:pt idx="419">
                  <c:v>44224.166851851849</c:v>
                </c:pt>
                <c:pt idx="420">
                  <c:v>44224.187685185185</c:v>
                </c:pt>
                <c:pt idx="421">
                  <c:v>44224.208518518521</c:v>
                </c:pt>
                <c:pt idx="422">
                  <c:v>44224.229351851849</c:v>
                </c:pt>
                <c:pt idx="423">
                  <c:v>44224.250185185185</c:v>
                </c:pt>
                <c:pt idx="424">
                  <c:v>44224.271018518521</c:v>
                </c:pt>
                <c:pt idx="425">
                  <c:v>44224.291851851849</c:v>
                </c:pt>
                <c:pt idx="426">
                  <c:v>44224.312685185185</c:v>
                </c:pt>
                <c:pt idx="427">
                  <c:v>44224.333518518521</c:v>
                </c:pt>
                <c:pt idx="428">
                  <c:v>44224.354351851849</c:v>
                </c:pt>
                <c:pt idx="429">
                  <c:v>44224.375185185185</c:v>
                </c:pt>
                <c:pt idx="430">
                  <c:v>44224.396018518521</c:v>
                </c:pt>
                <c:pt idx="431">
                  <c:v>44224.416851851849</c:v>
                </c:pt>
                <c:pt idx="432">
                  <c:v>44224.437685185185</c:v>
                </c:pt>
                <c:pt idx="433">
                  <c:v>44224.458518518521</c:v>
                </c:pt>
                <c:pt idx="434">
                  <c:v>44224.479351851849</c:v>
                </c:pt>
                <c:pt idx="435">
                  <c:v>44224.500185185185</c:v>
                </c:pt>
                <c:pt idx="436">
                  <c:v>44224.521018518521</c:v>
                </c:pt>
                <c:pt idx="437">
                  <c:v>44224.541851851849</c:v>
                </c:pt>
                <c:pt idx="438">
                  <c:v>44224.562685185185</c:v>
                </c:pt>
                <c:pt idx="439">
                  <c:v>44224.583518518521</c:v>
                </c:pt>
                <c:pt idx="440">
                  <c:v>44224.604351851849</c:v>
                </c:pt>
                <c:pt idx="441">
                  <c:v>44224.625185185185</c:v>
                </c:pt>
                <c:pt idx="442">
                  <c:v>44224.646018518521</c:v>
                </c:pt>
                <c:pt idx="443">
                  <c:v>44224.666851851849</c:v>
                </c:pt>
                <c:pt idx="444">
                  <c:v>44224.687685185185</c:v>
                </c:pt>
                <c:pt idx="445">
                  <c:v>44224.708518518521</c:v>
                </c:pt>
                <c:pt idx="446">
                  <c:v>44224.729351851849</c:v>
                </c:pt>
                <c:pt idx="447">
                  <c:v>44224.750185185185</c:v>
                </c:pt>
                <c:pt idx="448">
                  <c:v>44224.771018518521</c:v>
                </c:pt>
                <c:pt idx="449">
                  <c:v>44224.791851851849</c:v>
                </c:pt>
                <c:pt idx="450">
                  <c:v>44224.812685185185</c:v>
                </c:pt>
                <c:pt idx="451">
                  <c:v>44224.833518518521</c:v>
                </c:pt>
                <c:pt idx="452">
                  <c:v>44224.854351851849</c:v>
                </c:pt>
                <c:pt idx="453">
                  <c:v>44224.875185185185</c:v>
                </c:pt>
                <c:pt idx="454">
                  <c:v>44224.896018518521</c:v>
                </c:pt>
                <c:pt idx="455">
                  <c:v>44224.916851851849</c:v>
                </c:pt>
                <c:pt idx="456">
                  <c:v>44224.937685185185</c:v>
                </c:pt>
                <c:pt idx="457">
                  <c:v>44224.958518518521</c:v>
                </c:pt>
                <c:pt idx="458">
                  <c:v>44224.979351851849</c:v>
                </c:pt>
                <c:pt idx="459">
                  <c:v>44225.000185185185</c:v>
                </c:pt>
                <c:pt idx="460">
                  <c:v>44225.021018518521</c:v>
                </c:pt>
                <c:pt idx="461">
                  <c:v>44225.041851851849</c:v>
                </c:pt>
                <c:pt idx="462">
                  <c:v>44225.062685185185</c:v>
                </c:pt>
                <c:pt idx="463">
                  <c:v>44225.083518518521</c:v>
                </c:pt>
                <c:pt idx="464">
                  <c:v>44225.104351851849</c:v>
                </c:pt>
                <c:pt idx="465">
                  <c:v>44225.125185185185</c:v>
                </c:pt>
                <c:pt idx="466">
                  <c:v>44225.146018518521</c:v>
                </c:pt>
                <c:pt idx="467">
                  <c:v>44225.166851851849</c:v>
                </c:pt>
                <c:pt idx="468">
                  <c:v>44225.187685185185</c:v>
                </c:pt>
                <c:pt idx="469">
                  <c:v>44225.208518518521</c:v>
                </c:pt>
                <c:pt idx="470">
                  <c:v>44225.229351851849</c:v>
                </c:pt>
                <c:pt idx="471">
                  <c:v>44225.250185185185</c:v>
                </c:pt>
                <c:pt idx="472">
                  <c:v>44225.271018518521</c:v>
                </c:pt>
                <c:pt idx="473">
                  <c:v>44225.291851851849</c:v>
                </c:pt>
                <c:pt idx="474">
                  <c:v>44225.312685185185</c:v>
                </c:pt>
                <c:pt idx="475">
                  <c:v>44225.333518518521</c:v>
                </c:pt>
                <c:pt idx="476">
                  <c:v>44225.354351851849</c:v>
                </c:pt>
                <c:pt idx="477">
                  <c:v>44225.375185185185</c:v>
                </c:pt>
                <c:pt idx="478">
                  <c:v>44225.396018518521</c:v>
                </c:pt>
                <c:pt idx="479">
                  <c:v>44225.416851851849</c:v>
                </c:pt>
                <c:pt idx="480">
                  <c:v>44225.437685185185</c:v>
                </c:pt>
                <c:pt idx="481">
                  <c:v>44225.458518518521</c:v>
                </c:pt>
                <c:pt idx="482">
                  <c:v>44225.479351851849</c:v>
                </c:pt>
                <c:pt idx="483">
                  <c:v>44225.500185185185</c:v>
                </c:pt>
                <c:pt idx="484">
                  <c:v>44225.521018518521</c:v>
                </c:pt>
                <c:pt idx="485">
                  <c:v>44225.541851851849</c:v>
                </c:pt>
                <c:pt idx="486">
                  <c:v>44225.562685185185</c:v>
                </c:pt>
                <c:pt idx="487">
                  <c:v>44225.583518518521</c:v>
                </c:pt>
                <c:pt idx="488">
                  <c:v>44225.604351851849</c:v>
                </c:pt>
                <c:pt idx="489">
                  <c:v>44225.625185185185</c:v>
                </c:pt>
                <c:pt idx="490">
                  <c:v>44225.646018518521</c:v>
                </c:pt>
                <c:pt idx="491">
                  <c:v>44225.666851851849</c:v>
                </c:pt>
                <c:pt idx="492">
                  <c:v>44225.687685185185</c:v>
                </c:pt>
                <c:pt idx="493">
                  <c:v>44225.708518518521</c:v>
                </c:pt>
                <c:pt idx="494">
                  <c:v>44225.729351851849</c:v>
                </c:pt>
                <c:pt idx="495">
                  <c:v>44225.750185185185</c:v>
                </c:pt>
                <c:pt idx="496">
                  <c:v>44225.771018518521</c:v>
                </c:pt>
                <c:pt idx="497">
                  <c:v>44225.791851851849</c:v>
                </c:pt>
                <c:pt idx="498">
                  <c:v>44225.812685185185</c:v>
                </c:pt>
                <c:pt idx="499">
                  <c:v>44225.833518518521</c:v>
                </c:pt>
                <c:pt idx="500">
                  <c:v>44225.854351851849</c:v>
                </c:pt>
                <c:pt idx="501">
                  <c:v>44225.875185185185</c:v>
                </c:pt>
                <c:pt idx="502">
                  <c:v>44225.896018518521</c:v>
                </c:pt>
                <c:pt idx="503">
                  <c:v>44225.916851851849</c:v>
                </c:pt>
                <c:pt idx="504">
                  <c:v>44225.937685185185</c:v>
                </c:pt>
                <c:pt idx="505">
                  <c:v>44225.958518518521</c:v>
                </c:pt>
                <c:pt idx="506">
                  <c:v>44225.979351851849</c:v>
                </c:pt>
                <c:pt idx="507">
                  <c:v>44226.000185185185</c:v>
                </c:pt>
                <c:pt idx="508">
                  <c:v>44226.021018518521</c:v>
                </c:pt>
                <c:pt idx="509">
                  <c:v>44226.041851851849</c:v>
                </c:pt>
                <c:pt idx="510">
                  <c:v>44226.062685185185</c:v>
                </c:pt>
                <c:pt idx="511">
                  <c:v>44226.083518518521</c:v>
                </c:pt>
                <c:pt idx="512">
                  <c:v>44226.104351851849</c:v>
                </c:pt>
                <c:pt idx="513">
                  <c:v>44226.125185185185</c:v>
                </c:pt>
                <c:pt idx="514">
                  <c:v>44226.146018518521</c:v>
                </c:pt>
                <c:pt idx="515">
                  <c:v>44226.166851851849</c:v>
                </c:pt>
                <c:pt idx="516">
                  <c:v>44226.187685185185</c:v>
                </c:pt>
                <c:pt idx="517">
                  <c:v>44226.208518518521</c:v>
                </c:pt>
                <c:pt idx="518">
                  <c:v>44226.229351851849</c:v>
                </c:pt>
                <c:pt idx="519">
                  <c:v>44226.250185185185</c:v>
                </c:pt>
                <c:pt idx="520">
                  <c:v>44226.271018518521</c:v>
                </c:pt>
                <c:pt idx="521">
                  <c:v>44226.291851851849</c:v>
                </c:pt>
                <c:pt idx="522">
                  <c:v>44226.312685185185</c:v>
                </c:pt>
                <c:pt idx="523">
                  <c:v>44226.333518518521</c:v>
                </c:pt>
                <c:pt idx="524">
                  <c:v>44226.354351851849</c:v>
                </c:pt>
                <c:pt idx="525">
                  <c:v>44226.375185185185</c:v>
                </c:pt>
                <c:pt idx="526">
                  <c:v>44226.396018518521</c:v>
                </c:pt>
                <c:pt idx="527">
                  <c:v>44226.416851851849</c:v>
                </c:pt>
                <c:pt idx="528">
                  <c:v>44226.437685185185</c:v>
                </c:pt>
                <c:pt idx="529">
                  <c:v>44226.458518518521</c:v>
                </c:pt>
                <c:pt idx="530">
                  <c:v>44226.479351851849</c:v>
                </c:pt>
                <c:pt idx="531">
                  <c:v>44226.500185185185</c:v>
                </c:pt>
                <c:pt idx="532">
                  <c:v>44226.521018518521</c:v>
                </c:pt>
                <c:pt idx="533">
                  <c:v>44226.541851851849</c:v>
                </c:pt>
                <c:pt idx="534">
                  <c:v>44226.562685185185</c:v>
                </c:pt>
                <c:pt idx="535">
                  <c:v>44226.583518518521</c:v>
                </c:pt>
                <c:pt idx="536">
                  <c:v>44226.604351851849</c:v>
                </c:pt>
                <c:pt idx="537">
                  <c:v>44226.625185185185</c:v>
                </c:pt>
                <c:pt idx="538">
                  <c:v>44226.646018518521</c:v>
                </c:pt>
                <c:pt idx="539">
                  <c:v>44226.666851851849</c:v>
                </c:pt>
                <c:pt idx="540">
                  <c:v>44226.687685185185</c:v>
                </c:pt>
                <c:pt idx="541">
                  <c:v>44226.708518518521</c:v>
                </c:pt>
                <c:pt idx="542">
                  <c:v>44226.729351851849</c:v>
                </c:pt>
                <c:pt idx="543">
                  <c:v>44226.750185185185</c:v>
                </c:pt>
                <c:pt idx="544">
                  <c:v>44226.771018518521</c:v>
                </c:pt>
                <c:pt idx="545">
                  <c:v>44226.791851851849</c:v>
                </c:pt>
                <c:pt idx="546">
                  <c:v>44226.812685185185</c:v>
                </c:pt>
                <c:pt idx="547">
                  <c:v>44226.833518518521</c:v>
                </c:pt>
                <c:pt idx="548">
                  <c:v>44226.854351851849</c:v>
                </c:pt>
                <c:pt idx="549">
                  <c:v>44226.875185185185</c:v>
                </c:pt>
                <c:pt idx="550">
                  <c:v>44226.896018518521</c:v>
                </c:pt>
                <c:pt idx="551">
                  <c:v>44226.916851851849</c:v>
                </c:pt>
                <c:pt idx="552">
                  <c:v>44226.937685185185</c:v>
                </c:pt>
                <c:pt idx="553">
                  <c:v>44226.958518518521</c:v>
                </c:pt>
                <c:pt idx="554">
                  <c:v>44226.979351851849</c:v>
                </c:pt>
                <c:pt idx="555">
                  <c:v>44227.000185185185</c:v>
                </c:pt>
                <c:pt idx="556">
                  <c:v>44227.021018518521</c:v>
                </c:pt>
                <c:pt idx="557">
                  <c:v>44227.041851851849</c:v>
                </c:pt>
                <c:pt idx="558">
                  <c:v>44227.062685185185</c:v>
                </c:pt>
                <c:pt idx="559">
                  <c:v>44227.083518518521</c:v>
                </c:pt>
                <c:pt idx="560">
                  <c:v>44227.104351851849</c:v>
                </c:pt>
                <c:pt idx="561">
                  <c:v>44227.125185185185</c:v>
                </c:pt>
                <c:pt idx="562">
                  <c:v>44227.146018518521</c:v>
                </c:pt>
                <c:pt idx="563">
                  <c:v>44227.166851851849</c:v>
                </c:pt>
                <c:pt idx="564">
                  <c:v>44227.187685185185</c:v>
                </c:pt>
                <c:pt idx="565">
                  <c:v>44227.208518518521</c:v>
                </c:pt>
                <c:pt idx="566">
                  <c:v>44227.229351851849</c:v>
                </c:pt>
                <c:pt idx="567">
                  <c:v>44227.250185185185</c:v>
                </c:pt>
                <c:pt idx="568">
                  <c:v>44227.271018518521</c:v>
                </c:pt>
                <c:pt idx="569">
                  <c:v>44227.291851851849</c:v>
                </c:pt>
                <c:pt idx="570">
                  <c:v>44227.312685185185</c:v>
                </c:pt>
                <c:pt idx="571">
                  <c:v>44227.333518518521</c:v>
                </c:pt>
                <c:pt idx="572">
                  <c:v>44227.354351851849</c:v>
                </c:pt>
                <c:pt idx="573">
                  <c:v>44227.375185185185</c:v>
                </c:pt>
                <c:pt idx="574">
                  <c:v>44227.396018518521</c:v>
                </c:pt>
                <c:pt idx="575">
                  <c:v>44227.416851851849</c:v>
                </c:pt>
                <c:pt idx="576">
                  <c:v>44227.437685185185</c:v>
                </c:pt>
                <c:pt idx="577">
                  <c:v>44227.458518518521</c:v>
                </c:pt>
                <c:pt idx="578">
                  <c:v>44227.479351851849</c:v>
                </c:pt>
                <c:pt idx="579">
                  <c:v>44227.500185185185</c:v>
                </c:pt>
                <c:pt idx="580">
                  <c:v>44227.521018518521</c:v>
                </c:pt>
                <c:pt idx="581">
                  <c:v>44227.541851851849</c:v>
                </c:pt>
                <c:pt idx="582">
                  <c:v>44227.562685185185</c:v>
                </c:pt>
                <c:pt idx="583">
                  <c:v>44227.583518518521</c:v>
                </c:pt>
                <c:pt idx="584">
                  <c:v>44227.604351851849</c:v>
                </c:pt>
                <c:pt idx="585">
                  <c:v>44227.625185185185</c:v>
                </c:pt>
                <c:pt idx="586">
                  <c:v>44227.646018518521</c:v>
                </c:pt>
                <c:pt idx="587">
                  <c:v>44227.666851851849</c:v>
                </c:pt>
                <c:pt idx="588">
                  <c:v>44227.687685185185</c:v>
                </c:pt>
                <c:pt idx="589">
                  <c:v>44227.708518518521</c:v>
                </c:pt>
                <c:pt idx="590">
                  <c:v>44227.729351851849</c:v>
                </c:pt>
                <c:pt idx="591">
                  <c:v>44227.750185185185</c:v>
                </c:pt>
                <c:pt idx="592">
                  <c:v>44227.771018518521</c:v>
                </c:pt>
                <c:pt idx="593">
                  <c:v>44227.791851851849</c:v>
                </c:pt>
                <c:pt idx="594">
                  <c:v>44227.812685185185</c:v>
                </c:pt>
                <c:pt idx="595">
                  <c:v>44227.833518518521</c:v>
                </c:pt>
                <c:pt idx="596">
                  <c:v>44227.854351851849</c:v>
                </c:pt>
                <c:pt idx="597">
                  <c:v>44227.875185185185</c:v>
                </c:pt>
                <c:pt idx="598">
                  <c:v>44227.896018518521</c:v>
                </c:pt>
                <c:pt idx="599">
                  <c:v>44227.916851851849</c:v>
                </c:pt>
                <c:pt idx="600">
                  <c:v>44227.937685185185</c:v>
                </c:pt>
                <c:pt idx="601">
                  <c:v>44227.958518518521</c:v>
                </c:pt>
                <c:pt idx="602">
                  <c:v>44227.979351851849</c:v>
                </c:pt>
                <c:pt idx="603">
                  <c:v>44228.000185185185</c:v>
                </c:pt>
                <c:pt idx="604">
                  <c:v>44228.021018518521</c:v>
                </c:pt>
                <c:pt idx="605">
                  <c:v>44228.041851851849</c:v>
                </c:pt>
                <c:pt idx="606">
                  <c:v>44228.062685185185</c:v>
                </c:pt>
                <c:pt idx="607">
                  <c:v>44228.083518518521</c:v>
                </c:pt>
                <c:pt idx="608">
                  <c:v>44228.104351851849</c:v>
                </c:pt>
                <c:pt idx="609">
                  <c:v>44228.125185185185</c:v>
                </c:pt>
                <c:pt idx="610">
                  <c:v>44228.146018518521</c:v>
                </c:pt>
                <c:pt idx="611">
                  <c:v>44228.166851851849</c:v>
                </c:pt>
                <c:pt idx="612">
                  <c:v>44228.187685185185</c:v>
                </c:pt>
                <c:pt idx="613">
                  <c:v>44228.208518518521</c:v>
                </c:pt>
                <c:pt idx="614">
                  <c:v>44228.229351851849</c:v>
                </c:pt>
                <c:pt idx="615">
                  <c:v>44228.250185185185</c:v>
                </c:pt>
                <c:pt idx="616">
                  <c:v>44228.271018518521</c:v>
                </c:pt>
                <c:pt idx="617">
                  <c:v>44228.291851851849</c:v>
                </c:pt>
                <c:pt idx="618">
                  <c:v>44228.312685185185</c:v>
                </c:pt>
                <c:pt idx="619">
                  <c:v>44228.333518518521</c:v>
                </c:pt>
                <c:pt idx="620">
                  <c:v>44228.354351851849</c:v>
                </c:pt>
                <c:pt idx="621">
                  <c:v>44228.375185185185</c:v>
                </c:pt>
                <c:pt idx="622">
                  <c:v>44228.396018518521</c:v>
                </c:pt>
                <c:pt idx="623">
                  <c:v>44228.416851851849</c:v>
                </c:pt>
                <c:pt idx="624">
                  <c:v>44228.437685185185</c:v>
                </c:pt>
                <c:pt idx="625">
                  <c:v>44228.458518518521</c:v>
                </c:pt>
                <c:pt idx="626">
                  <c:v>44228.479351851849</c:v>
                </c:pt>
                <c:pt idx="627">
                  <c:v>44228.500185185185</c:v>
                </c:pt>
                <c:pt idx="628">
                  <c:v>44228.521018518521</c:v>
                </c:pt>
                <c:pt idx="629">
                  <c:v>44228.541851851849</c:v>
                </c:pt>
                <c:pt idx="630">
                  <c:v>44228.562685185185</c:v>
                </c:pt>
                <c:pt idx="631">
                  <c:v>44228.583518518521</c:v>
                </c:pt>
                <c:pt idx="632">
                  <c:v>44228.604351851849</c:v>
                </c:pt>
                <c:pt idx="633">
                  <c:v>44228.625185185185</c:v>
                </c:pt>
                <c:pt idx="634">
                  <c:v>44228.646018518521</c:v>
                </c:pt>
                <c:pt idx="635">
                  <c:v>44228.666851851849</c:v>
                </c:pt>
                <c:pt idx="636">
                  <c:v>44228.687685185185</c:v>
                </c:pt>
                <c:pt idx="637">
                  <c:v>44228.708518518521</c:v>
                </c:pt>
                <c:pt idx="638">
                  <c:v>44228.729351851849</c:v>
                </c:pt>
                <c:pt idx="639">
                  <c:v>44228.750185185185</c:v>
                </c:pt>
                <c:pt idx="640">
                  <c:v>44228.771018518521</c:v>
                </c:pt>
                <c:pt idx="641">
                  <c:v>44228.791851851849</c:v>
                </c:pt>
                <c:pt idx="642">
                  <c:v>44228.812685185185</c:v>
                </c:pt>
                <c:pt idx="643">
                  <c:v>44228.833518518521</c:v>
                </c:pt>
                <c:pt idx="644">
                  <c:v>44228.854351851849</c:v>
                </c:pt>
                <c:pt idx="645">
                  <c:v>44228.875185185185</c:v>
                </c:pt>
                <c:pt idx="646">
                  <c:v>44228.896018518521</c:v>
                </c:pt>
                <c:pt idx="647">
                  <c:v>44228.916851851849</c:v>
                </c:pt>
                <c:pt idx="648">
                  <c:v>44228.937685185185</c:v>
                </c:pt>
                <c:pt idx="649">
                  <c:v>44228.958518518521</c:v>
                </c:pt>
                <c:pt idx="650">
                  <c:v>44228.979351851849</c:v>
                </c:pt>
                <c:pt idx="651">
                  <c:v>44229.000185185185</c:v>
                </c:pt>
                <c:pt idx="652">
                  <c:v>44229.021018518521</c:v>
                </c:pt>
                <c:pt idx="653">
                  <c:v>44229.041851851849</c:v>
                </c:pt>
                <c:pt idx="654">
                  <c:v>44229.062685185185</c:v>
                </c:pt>
                <c:pt idx="655">
                  <c:v>44229.083518518521</c:v>
                </c:pt>
                <c:pt idx="656">
                  <c:v>44229.104351851849</c:v>
                </c:pt>
                <c:pt idx="657">
                  <c:v>44229.125185185185</c:v>
                </c:pt>
                <c:pt idx="658">
                  <c:v>44229.146018518521</c:v>
                </c:pt>
                <c:pt idx="659">
                  <c:v>44229.166851851849</c:v>
                </c:pt>
                <c:pt idx="660">
                  <c:v>44229.187685185185</c:v>
                </c:pt>
                <c:pt idx="661">
                  <c:v>44229.208518518521</c:v>
                </c:pt>
                <c:pt idx="662">
                  <c:v>44229.229351851849</c:v>
                </c:pt>
                <c:pt idx="663">
                  <c:v>44229.250185185185</c:v>
                </c:pt>
                <c:pt idx="664">
                  <c:v>44229.271018518521</c:v>
                </c:pt>
                <c:pt idx="665">
                  <c:v>44229.291851851849</c:v>
                </c:pt>
                <c:pt idx="666">
                  <c:v>44229.312685185185</c:v>
                </c:pt>
                <c:pt idx="667">
                  <c:v>44229.333518518521</c:v>
                </c:pt>
                <c:pt idx="668">
                  <c:v>44229.354351851849</c:v>
                </c:pt>
                <c:pt idx="669">
                  <c:v>44229.375185185185</c:v>
                </c:pt>
                <c:pt idx="670">
                  <c:v>44229.396018518521</c:v>
                </c:pt>
                <c:pt idx="671">
                  <c:v>44229.416851851849</c:v>
                </c:pt>
                <c:pt idx="672">
                  <c:v>44229.437685185185</c:v>
                </c:pt>
                <c:pt idx="673">
                  <c:v>44229.458518518521</c:v>
                </c:pt>
                <c:pt idx="674">
                  <c:v>44229.479351851849</c:v>
                </c:pt>
                <c:pt idx="675">
                  <c:v>44229.500185185185</c:v>
                </c:pt>
                <c:pt idx="676">
                  <c:v>44229.521018518521</c:v>
                </c:pt>
                <c:pt idx="677">
                  <c:v>44229.541851851849</c:v>
                </c:pt>
                <c:pt idx="678">
                  <c:v>44229.562685185185</c:v>
                </c:pt>
                <c:pt idx="679">
                  <c:v>44229.583518518521</c:v>
                </c:pt>
                <c:pt idx="680">
                  <c:v>44229.604351851849</c:v>
                </c:pt>
                <c:pt idx="681">
                  <c:v>44229.625185185185</c:v>
                </c:pt>
                <c:pt idx="682">
                  <c:v>44229.646018518521</c:v>
                </c:pt>
                <c:pt idx="683">
                  <c:v>44229.666851851849</c:v>
                </c:pt>
                <c:pt idx="684">
                  <c:v>44229.687685185185</c:v>
                </c:pt>
                <c:pt idx="685">
                  <c:v>44229.708518518521</c:v>
                </c:pt>
                <c:pt idx="686">
                  <c:v>44229.729351851849</c:v>
                </c:pt>
                <c:pt idx="687">
                  <c:v>44229.750185185185</c:v>
                </c:pt>
                <c:pt idx="688">
                  <c:v>44229.771018518521</c:v>
                </c:pt>
                <c:pt idx="689">
                  <c:v>44229.791851851849</c:v>
                </c:pt>
                <c:pt idx="690">
                  <c:v>44229.812685185185</c:v>
                </c:pt>
                <c:pt idx="691">
                  <c:v>44229.833518518521</c:v>
                </c:pt>
                <c:pt idx="692">
                  <c:v>44229.854351851849</c:v>
                </c:pt>
                <c:pt idx="693">
                  <c:v>44229.875185185185</c:v>
                </c:pt>
                <c:pt idx="694">
                  <c:v>44229.896018518521</c:v>
                </c:pt>
                <c:pt idx="695">
                  <c:v>44229.916851851849</c:v>
                </c:pt>
                <c:pt idx="696">
                  <c:v>44229.937685185185</c:v>
                </c:pt>
                <c:pt idx="697">
                  <c:v>44229.958518518521</c:v>
                </c:pt>
                <c:pt idx="698">
                  <c:v>44229.979351851849</c:v>
                </c:pt>
                <c:pt idx="699">
                  <c:v>44230.000185185185</c:v>
                </c:pt>
                <c:pt idx="700">
                  <c:v>44230.021018518521</c:v>
                </c:pt>
                <c:pt idx="701">
                  <c:v>44230.041851851849</c:v>
                </c:pt>
                <c:pt idx="702">
                  <c:v>44230.062685185185</c:v>
                </c:pt>
                <c:pt idx="703">
                  <c:v>44230.083518518521</c:v>
                </c:pt>
                <c:pt idx="704">
                  <c:v>44230.104351851849</c:v>
                </c:pt>
                <c:pt idx="705">
                  <c:v>44230.125185185185</c:v>
                </c:pt>
                <c:pt idx="706">
                  <c:v>44230.146018518521</c:v>
                </c:pt>
                <c:pt idx="707">
                  <c:v>44230.166851851849</c:v>
                </c:pt>
                <c:pt idx="708">
                  <c:v>44230.187685185185</c:v>
                </c:pt>
                <c:pt idx="709">
                  <c:v>44230.208518518521</c:v>
                </c:pt>
                <c:pt idx="710">
                  <c:v>44230.229351851849</c:v>
                </c:pt>
                <c:pt idx="711">
                  <c:v>44230.250185185185</c:v>
                </c:pt>
                <c:pt idx="712">
                  <c:v>44230.271018518521</c:v>
                </c:pt>
                <c:pt idx="713">
                  <c:v>44230.291851851849</c:v>
                </c:pt>
                <c:pt idx="714">
                  <c:v>44230.312685185185</c:v>
                </c:pt>
                <c:pt idx="715">
                  <c:v>44230.333518518521</c:v>
                </c:pt>
                <c:pt idx="716">
                  <c:v>44230.354351851849</c:v>
                </c:pt>
                <c:pt idx="717">
                  <c:v>44230.375185185185</c:v>
                </c:pt>
                <c:pt idx="718">
                  <c:v>44230.396018518521</c:v>
                </c:pt>
                <c:pt idx="719">
                  <c:v>44230.416851851849</c:v>
                </c:pt>
                <c:pt idx="720">
                  <c:v>44230.437685185185</c:v>
                </c:pt>
                <c:pt idx="721">
                  <c:v>44230.458518518521</c:v>
                </c:pt>
                <c:pt idx="722">
                  <c:v>44230.479351851849</c:v>
                </c:pt>
                <c:pt idx="723">
                  <c:v>44230.500185185185</c:v>
                </c:pt>
                <c:pt idx="724">
                  <c:v>44230.521018518521</c:v>
                </c:pt>
                <c:pt idx="725">
                  <c:v>44230.541851851849</c:v>
                </c:pt>
                <c:pt idx="726">
                  <c:v>44230.562685185185</c:v>
                </c:pt>
                <c:pt idx="727">
                  <c:v>44230.583518518521</c:v>
                </c:pt>
                <c:pt idx="728">
                  <c:v>44230.604351851849</c:v>
                </c:pt>
                <c:pt idx="729">
                  <c:v>44230.625185185185</c:v>
                </c:pt>
                <c:pt idx="730">
                  <c:v>44230.646018518521</c:v>
                </c:pt>
                <c:pt idx="731">
                  <c:v>44230.666851851849</c:v>
                </c:pt>
                <c:pt idx="732">
                  <c:v>44230.687685185185</c:v>
                </c:pt>
                <c:pt idx="733">
                  <c:v>44230.708518518521</c:v>
                </c:pt>
                <c:pt idx="734">
                  <c:v>44230.729351851849</c:v>
                </c:pt>
                <c:pt idx="735">
                  <c:v>44230.750185185185</c:v>
                </c:pt>
                <c:pt idx="736">
                  <c:v>44230.771018518521</c:v>
                </c:pt>
                <c:pt idx="737">
                  <c:v>44230.791851851849</c:v>
                </c:pt>
                <c:pt idx="738">
                  <c:v>44230.812685185185</c:v>
                </c:pt>
                <c:pt idx="739">
                  <c:v>44230.833518518521</c:v>
                </c:pt>
                <c:pt idx="740">
                  <c:v>44230.854351851849</c:v>
                </c:pt>
                <c:pt idx="741">
                  <c:v>44230.875185185185</c:v>
                </c:pt>
                <c:pt idx="742">
                  <c:v>44230.896018518521</c:v>
                </c:pt>
                <c:pt idx="743">
                  <c:v>44230.916851851849</c:v>
                </c:pt>
                <c:pt idx="744">
                  <c:v>44230.937685185185</c:v>
                </c:pt>
                <c:pt idx="745">
                  <c:v>44230.958518518521</c:v>
                </c:pt>
                <c:pt idx="746">
                  <c:v>44230.979351851849</c:v>
                </c:pt>
                <c:pt idx="747">
                  <c:v>44231.000185185185</c:v>
                </c:pt>
                <c:pt idx="748">
                  <c:v>44231.021018518521</c:v>
                </c:pt>
                <c:pt idx="749">
                  <c:v>44231.041851851849</c:v>
                </c:pt>
                <c:pt idx="750">
                  <c:v>44231.062685185185</c:v>
                </c:pt>
                <c:pt idx="751">
                  <c:v>44231.083518518521</c:v>
                </c:pt>
                <c:pt idx="752">
                  <c:v>44231.104351851849</c:v>
                </c:pt>
                <c:pt idx="753">
                  <c:v>44231.125185185185</c:v>
                </c:pt>
                <c:pt idx="754">
                  <c:v>44231.146018518521</c:v>
                </c:pt>
                <c:pt idx="755">
                  <c:v>44231.166851851849</c:v>
                </c:pt>
                <c:pt idx="756">
                  <c:v>44231.187685185185</c:v>
                </c:pt>
                <c:pt idx="757">
                  <c:v>44231.208518518521</c:v>
                </c:pt>
                <c:pt idx="758">
                  <c:v>44231.229351851849</c:v>
                </c:pt>
                <c:pt idx="759">
                  <c:v>44231.250185185185</c:v>
                </c:pt>
                <c:pt idx="760">
                  <c:v>44231.271018518521</c:v>
                </c:pt>
                <c:pt idx="761">
                  <c:v>44231.291851851849</c:v>
                </c:pt>
                <c:pt idx="762">
                  <c:v>44231.312685185185</c:v>
                </c:pt>
                <c:pt idx="763">
                  <c:v>44231.333518518521</c:v>
                </c:pt>
                <c:pt idx="764">
                  <c:v>44231.354351851849</c:v>
                </c:pt>
                <c:pt idx="765">
                  <c:v>44231.375185185185</c:v>
                </c:pt>
                <c:pt idx="766">
                  <c:v>44231.396018518521</c:v>
                </c:pt>
                <c:pt idx="767">
                  <c:v>44231.416851851849</c:v>
                </c:pt>
                <c:pt idx="768">
                  <c:v>44231.437685185185</c:v>
                </c:pt>
                <c:pt idx="769">
                  <c:v>44231.458518518521</c:v>
                </c:pt>
                <c:pt idx="770">
                  <c:v>44231.479351851849</c:v>
                </c:pt>
                <c:pt idx="771">
                  <c:v>44231.500185185185</c:v>
                </c:pt>
                <c:pt idx="772">
                  <c:v>44231.521018518521</c:v>
                </c:pt>
                <c:pt idx="773">
                  <c:v>44231.541851851849</c:v>
                </c:pt>
                <c:pt idx="774">
                  <c:v>44231.562685185185</c:v>
                </c:pt>
                <c:pt idx="775">
                  <c:v>44231.583518518521</c:v>
                </c:pt>
                <c:pt idx="776">
                  <c:v>44231.604351851849</c:v>
                </c:pt>
                <c:pt idx="777">
                  <c:v>44231.625185185185</c:v>
                </c:pt>
                <c:pt idx="778">
                  <c:v>44231.646018518521</c:v>
                </c:pt>
                <c:pt idx="779">
                  <c:v>44231.666851851849</c:v>
                </c:pt>
                <c:pt idx="780">
                  <c:v>44231.687685185185</c:v>
                </c:pt>
                <c:pt idx="781">
                  <c:v>44231.708518518521</c:v>
                </c:pt>
                <c:pt idx="782">
                  <c:v>44231.729351851849</c:v>
                </c:pt>
                <c:pt idx="783">
                  <c:v>44231.750185185185</c:v>
                </c:pt>
                <c:pt idx="784">
                  <c:v>44231.771018518521</c:v>
                </c:pt>
                <c:pt idx="785">
                  <c:v>44231.791851851849</c:v>
                </c:pt>
                <c:pt idx="786">
                  <c:v>44231.812685185185</c:v>
                </c:pt>
                <c:pt idx="787">
                  <c:v>44231.833518518521</c:v>
                </c:pt>
                <c:pt idx="788">
                  <c:v>44231.854351851849</c:v>
                </c:pt>
                <c:pt idx="789">
                  <c:v>44231.875185185185</c:v>
                </c:pt>
                <c:pt idx="790">
                  <c:v>44231.896018518521</c:v>
                </c:pt>
                <c:pt idx="791">
                  <c:v>44231.916851851849</c:v>
                </c:pt>
                <c:pt idx="792">
                  <c:v>44231.937685185185</c:v>
                </c:pt>
                <c:pt idx="793">
                  <c:v>44231.958518518521</c:v>
                </c:pt>
                <c:pt idx="794">
                  <c:v>44231.979351851849</c:v>
                </c:pt>
                <c:pt idx="795">
                  <c:v>44232.000185185185</c:v>
                </c:pt>
                <c:pt idx="796">
                  <c:v>44232.021018518521</c:v>
                </c:pt>
                <c:pt idx="797">
                  <c:v>44232.041851851849</c:v>
                </c:pt>
                <c:pt idx="798">
                  <c:v>44232.062685185185</c:v>
                </c:pt>
                <c:pt idx="799">
                  <c:v>44232.083518518521</c:v>
                </c:pt>
                <c:pt idx="800">
                  <c:v>44232.104351851849</c:v>
                </c:pt>
                <c:pt idx="801">
                  <c:v>44232.125185185185</c:v>
                </c:pt>
                <c:pt idx="802">
                  <c:v>44232.146018518521</c:v>
                </c:pt>
                <c:pt idx="803">
                  <c:v>44232.166851851849</c:v>
                </c:pt>
                <c:pt idx="804">
                  <c:v>44232.187685185185</c:v>
                </c:pt>
                <c:pt idx="805">
                  <c:v>44232.208518518521</c:v>
                </c:pt>
                <c:pt idx="806">
                  <c:v>44232.229351851849</c:v>
                </c:pt>
                <c:pt idx="807">
                  <c:v>44232.250185185185</c:v>
                </c:pt>
                <c:pt idx="808">
                  <c:v>44232.271018518521</c:v>
                </c:pt>
                <c:pt idx="809">
                  <c:v>44232.291851851849</c:v>
                </c:pt>
                <c:pt idx="810">
                  <c:v>44232.312685185185</c:v>
                </c:pt>
                <c:pt idx="811">
                  <c:v>44232.333518518521</c:v>
                </c:pt>
                <c:pt idx="812">
                  <c:v>44232.354351851849</c:v>
                </c:pt>
                <c:pt idx="813">
                  <c:v>44232.375185185185</c:v>
                </c:pt>
                <c:pt idx="814">
                  <c:v>44232.396018518521</c:v>
                </c:pt>
                <c:pt idx="815">
                  <c:v>44232.416851851849</c:v>
                </c:pt>
                <c:pt idx="816">
                  <c:v>44232.437685185185</c:v>
                </c:pt>
                <c:pt idx="817">
                  <c:v>44232.458518518521</c:v>
                </c:pt>
                <c:pt idx="818">
                  <c:v>44232.479351851849</c:v>
                </c:pt>
                <c:pt idx="819">
                  <c:v>44232.500185185185</c:v>
                </c:pt>
                <c:pt idx="820">
                  <c:v>44232.521018518521</c:v>
                </c:pt>
                <c:pt idx="821">
                  <c:v>44232.541851851849</c:v>
                </c:pt>
                <c:pt idx="822">
                  <c:v>44232.562685185185</c:v>
                </c:pt>
                <c:pt idx="823">
                  <c:v>44232.583518518521</c:v>
                </c:pt>
                <c:pt idx="824">
                  <c:v>44232.604351851849</c:v>
                </c:pt>
                <c:pt idx="825">
                  <c:v>44232.625185185185</c:v>
                </c:pt>
                <c:pt idx="826">
                  <c:v>44232.646018518521</c:v>
                </c:pt>
                <c:pt idx="827">
                  <c:v>44232.666851851849</c:v>
                </c:pt>
                <c:pt idx="828">
                  <c:v>44232.687685185185</c:v>
                </c:pt>
                <c:pt idx="829">
                  <c:v>44232.708518518521</c:v>
                </c:pt>
                <c:pt idx="830">
                  <c:v>44232.729351851849</c:v>
                </c:pt>
                <c:pt idx="831">
                  <c:v>44232.750185185185</c:v>
                </c:pt>
                <c:pt idx="832">
                  <c:v>44232.771018518521</c:v>
                </c:pt>
                <c:pt idx="833">
                  <c:v>44232.791851851849</c:v>
                </c:pt>
                <c:pt idx="834">
                  <c:v>44232.812685185185</c:v>
                </c:pt>
                <c:pt idx="835">
                  <c:v>44232.833518518521</c:v>
                </c:pt>
                <c:pt idx="836">
                  <c:v>44232.854351851849</c:v>
                </c:pt>
                <c:pt idx="837">
                  <c:v>44232.875185185185</c:v>
                </c:pt>
                <c:pt idx="838">
                  <c:v>44232.896018518521</c:v>
                </c:pt>
                <c:pt idx="839">
                  <c:v>44232.916851851849</c:v>
                </c:pt>
                <c:pt idx="840">
                  <c:v>44232.937685185185</c:v>
                </c:pt>
                <c:pt idx="841">
                  <c:v>44232.958518518521</c:v>
                </c:pt>
                <c:pt idx="842">
                  <c:v>44232.979351851849</c:v>
                </c:pt>
                <c:pt idx="843">
                  <c:v>44233.000185185185</c:v>
                </c:pt>
                <c:pt idx="844">
                  <c:v>44233.021018518521</c:v>
                </c:pt>
                <c:pt idx="845">
                  <c:v>44233.041851851849</c:v>
                </c:pt>
                <c:pt idx="846">
                  <c:v>44233.062685185185</c:v>
                </c:pt>
                <c:pt idx="847">
                  <c:v>44233.083518518521</c:v>
                </c:pt>
                <c:pt idx="848">
                  <c:v>44233.104351851849</c:v>
                </c:pt>
                <c:pt idx="849">
                  <c:v>44233.125185185185</c:v>
                </c:pt>
                <c:pt idx="850">
                  <c:v>44233.146018518521</c:v>
                </c:pt>
                <c:pt idx="851">
                  <c:v>44233.166851851849</c:v>
                </c:pt>
                <c:pt idx="852">
                  <c:v>44233.187685185185</c:v>
                </c:pt>
                <c:pt idx="853">
                  <c:v>44233.208518518521</c:v>
                </c:pt>
                <c:pt idx="854">
                  <c:v>44233.229351851849</c:v>
                </c:pt>
                <c:pt idx="855">
                  <c:v>44233.250185185185</c:v>
                </c:pt>
                <c:pt idx="856">
                  <c:v>44233.271018518521</c:v>
                </c:pt>
                <c:pt idx="857">
                  <c:v>44233.291851851849</c:v>
                </c:pt>
                <c:pt idx="858">
                  <c:v>44233.312685185185</c:v>
                </c:pt>
                <c:pt idx="859">
                  <c:v>44233.333518518521</c:v>
                </c:pt>
                <c:pt idx="860">
                  <c:v>44233.354351851849</c:v>
                </c:pt>
                <c:pt idx="861">
                  <c:v>44233.375185185185</c:v>
                </c:pt>
                <c:pt idx="862">
                  <c:v>44233.396018518521</c:v>
                </c:pt>
                <c:pt idx="863">
                  <c:v>44233.416851851849</c:v>
                </c:pt>
                <c:pt idx="864">
                  <c:v>44233.437685185185</c:v>
                </c:pt>
                <c:pt idx="865">
                  <c:v>44233.458518518521</c:v>
                </c:pt>
                <c:pt idx="866">
                  <c:v>44233.479351851849</c:v>
                </c:pt>
                <c:pt idx="867">
                  <c:v>44233.500185185185</c:v>
                </c:pt>
                <c:pt idx="868">
                  <c:v>44233.521018518521</c:v>
                </c:pt>
                <c:pt idx="869">
                  <c:v>44233.541851851849</c:v>
                </c:pt>
                <c:pt idx="870">
                  <c:v>44233.562685185185</c:v>
                </c:pt>
                <c:pt idx="871">
                  <c:v>44233.583518518521</c:v>
                </c:pt>
                <c:pt idx="872">
                  <c:v>44233.604351851849</c:v>
                </c:pt>
                <c:pt idx="873">
                  <c:v>44233.625185185185</c:v>
                </c:pt>
                <c:pt idx="874">
                  <c:v>44233.646018518521</c:v>
                </c:pt>
                <c:pt idx="875">
                  <c:v>44233.666851851849</c:v>
                </c:pt>
                <c:pt idx="876">
                  <c:v>44233.687685185185</c:v>
                </c:pt>
                <c:pt idx="877">
                  <c:v>44233.708518518521</c:v>
                </c:pt>
                <c:pt idx="878">
                  <c:v>44233.729351851849</c:v>
                </c:pt>
                <c:pt idx="879">
                  <c:v>44233.750185185185</c:v>
                </c:pt>
                <c:pt idx="880">
                  <c:v>44233.771018518521</c:v>
                </c:pt>
                <c:pt idx="881">
                  <c:v>44233.791851851849</c:v>
                </c:pt>
                <c:pt idx="882">
                  <c:v>44233.812685185185</c:v>
                </c:pt>
                <c:pt idx="883">
                  <c:v>44233.833518518521</c:v>
                </c:pt>
                <c:pt idx="884">
                  <c:v>44233.854351851849</c:v>
                </c:pt>
                <c:pt idx="885">
                  <c:v>44233.875185185185</c:v>
                </c:pt>
                <c:pt idx="886">
                  <c:v>44233.896018518521</c:v>
                </c:pt>
                <c:pt idx="887">
                  <c:v>44233.916851851849</c:v>
                </c:pt>
                <c:pt idx="888">
                  <c:v>44233.937685185185</c:v>
                </c:pt>
                <c:pt idx="889">
                  <c:v>44233.958518518521</c:v>
                </c:pt>
                <c:pt idx="890">
                  <c:v>44233.979351851849</c:v>
                </c:pt>
                <c:pt idx="891">
                  <c:v>44234.000185185185</c:v>
                </c:pt>
                <c:pt idx="892">
                  <c:v>44234.021018518521</c:v>
                </c:pt>
                <c:pt idx="893">
                  <c:v>44234.041851851849</c:v>
                </c:pt>
                <c:pt idx="894">
                  <c:v>44234.062685185185</c:v>
                </c:pt>
                <c:pt idx="895">
                  <c:v>44234.083518518521</c:v>
                </c:pt>
                <c:pt idx="896">
                  <c:v>44234.104351851849</c:v>
                </c:pt>
                <c:pt idx="897">
                  <c:v>44234.125185185185</c:v>
                </c:pt>
                <c:pt idx="898">
                  <c:v>44234.146018518521</c:v>
                </c:pt>
                <c:pt idx="899">
                  <c:v>44234.166851851849</c:v>
                </c:pt>
                <c:pt idx="900">
                  <c:v>44234.187685185185</c:v>
                </c:pt>
                <c:pt idx="901">
                  <c:v>44234.208518518521</c:v>
                </c:pt>
                <c:pt idx="902">
                  <c:v>44234.229351851849</c:v>
                </c:pt>
                <c:pt idx="903">
                  <c:v>44234.250185185185</c:v>
                </c:pt>
                <c:pt idx="904">
                  <c:v>44234.271018518521</c:v>
                </c:pt>
                <c:pt idx="905">
                  <c:v>44234.291851851849</c:v>
                </c:pt>
                <c:pt idx="906">
                  <c:v>44234.312685185185</c:v>
                </c:pt>
                <c:pt idx="907">
                  <c:v>44234.333518518521</c:v>
                </c:pt>
                <c:pt idx="908">
                  <c:v>44234.354351851849</c:v>
                </c:pt>
                <c:pt idx="909">
                  <c:v>44234.375185185185</c:v>
                </c:pt>
                <c:pt idx="910">
                  <c:v>44234.396018518521</c:v>
                </c:pt>
                <c:pt idx="911">
                  <c:v>44234.416851851849</c:v>
                </c:pt>
                <c:pt idx="912">
                  <c:v>44234.437685185185</c:v>
                </c:pt>
                <c:pt idx="913">
                  <c:v>44234.458518518521</c:v>
                </c:pt>
                <c:pt idx="914">
                  <c:v>44234.479351851849</c:v>
                </c:pt>
                <c:pt idx="915">
                  <c:v>44234.500185185185</c:v>
                </c:pt>
                <c:pt idx="916">
                  <c:v>44234.521018518521</c:v>
                </c:pt>
                <c:pt idx="917">
                  <c:v>44234.541851851849</c:v>
                </c:pt>
                <c:pt idx="918">
                  <c:v>44234.562685185185</c:v>
                </c:pt>
                <c:pt idx="919">
                  <c:v>44234.583518518521</c:v>
                </c:pt>
                <c:pt idx="920">
                  <c:v>44234.604351851849</c:v>
                </c:pt>
                <c:pt idx="921">
                  <c:v>44234.625185185185</c:v>
                </c:pt>
                <c:pt idx="922">
                  <c:v>44234.646018518521</c:v>
                </c:pt>
                <c:pt idx="923">
                  <c:v>44234.666851851849</c:v>
                </c:pt>
                <c:pt idx="924">
                  <c:v>44234.687685185185</c:v>
                </c:pt>
                <c:pt idx="925">
                  <c:v>44234.708518518521</c:v>
                </c:pt>
                <c:pt idx="926">
                  <c:v>44234.729351851849</c:v>
                </c:pt>
                <c:pt idx="927">
                  <c:v>44234.750185185185</c:v>
                </c:pt>
                <c:pt idx="928">
                  <c:v>44234.771018518521</c:v>
                </c:pt>
                <c:pt idx="929">
                  <c:v>44234.791851851849</c:v>
                </c:pt>
                <c:pt idx="930">
                  <c:v>44234.812685185185</c:v>
                </c:pt>
                <c:pt idx="931">
                  <c:v>44234.833518518521</c:v>
                </c:pt>
                <c:pt idx="932">
                  <c:v>44234.854351851849</c:v>
                </c:pt>
                <c:pt idx="933">
                  <c:v>44234.875185185185</c:v>
                </c:pt>
                <c:pt idx="934">
                  <c:v>44234.896018518521</c:v>
                </c:pt>
                <c:pt idx="935">
                  <c:v>44234.916851851849</c:v>
                </c:pt>
                <c:pt idx="936">
                  <c:v>44234.937685185185</c:v>
                </c:pt>
                <c:pt idx="937">
                  <c:v>44234.958518518521</c:v>
                </c:pt>
                <c:pt idx="938">
                  <c:v>44234.979351851849</c:v>
                </c:pt>
                <c:pt idx="939">
                  <c:v>44235.000185185185</c:v>
                </c:pt>
                <c:pt idx="940">
                  <c:v>44235.021018518521</c:v>
                </c:pt>
                <c:pt idx="941">
                  <c:v>44235.041851851849</c:v>
                </c:pt>
                <c:pt idx="942">
                  <c:v>44235.062685185185</c:v>
                </c:pt>
                <c:pt idx="943">
                  <c:v>44235.083518518521</c:v>
                </c:pt>
                <c:pt idx="944">
                  <c:v>44235.104351851849</c:v>
                </c:pt>
                <c:pt idx="945">
                  <c:v>44235.125185185185</c:v>
                </c:pt>
                <c:pt idx="946">
                  <c:v>44235.146018518521</c:v>
                </c:pt>
                <c:pt idx="947">
                  <c:v>44235.166851851849</c:v>
                </c:pt>
                <c:pt idx="948">
                  <c:v>44235.187685185185</c:v>
                </c:pt>
                <c:pt idx="949">
                  <c:v>44235.208518518521</c:v>
                </c:pt>
                <c:pt idx="950">
                  <c:v>44235.229351851849</c:v>
                </c:pt>
                <c:pt idx="951">
                  <c:v>44235.250185185185</c:v>
                </c:pt>
                <c:pt idx="952">
                  <c:v>44235.271018518521</c:v>
                </c:pt>
                <c:pt idx="953">
                  <c:v>44235.291851851849</c:v>
                </c:pt>
                <c:pt idx="954">
                  <c:v>44235.312685185185</c:v>
                </c:pt>
                <c:pt idx="955">
                  <c:v>44235.333518518521</c:v>
                </c:pt>
                <c:pt idx="956">
                  <c:v>44235.354351851849</c:v>
                </c:pt>
                <c:pt idx="957">
                  <c:v>44235.375185185185</c:v>
                </c:pt>
                <c:pt idx="958">
                  <c:v>44235.396018518521</c:v>
                </c:pt>
                <c:pt idx="959">
                  <c:v>44235.416851851849</c:v>
                </c:pt>
                <c:pt idx="960">
                  <c:v>44235.437685185185</c:v>
                </c:pt>
                <c:pt idx="961">
                  <c:v>44235.458518518521</c:v>
                </c:pt>
                <c:pt idx="962">
                  <c:v>44235.479351851849</c:v>
                </c:pt>
                <c:pt idx="963">
                  <c:v>44235.500185185185</c:v>
                </c:pt>
                <c:pt idx="964">
                  <c:v>44235.521018518521</c:v>
                </c:pt>
                <c:pt idx="965">
                  <c:v>44235.541851851849</c:v>
                </c:pt>
                <c:pt idx="966">
                  <c:v>44235.562685185185</c:v>
                </c:pt>
                <c:pt idx="967">
                  <c:v>44235.583518518521</c:v>
                </c:pt>
                <c:pt idx="968">
                  <c:v>44235.604351851849</c:v>
                </c:pt>
                <c:pt idx="969">
                  <c:v>44235.625185185185</c:v>
                </c:pt>
                <c:pt idx="970">
                  <c:v>44235.646018518521</c:v>
                </c:pt>
                <c:pt idx="971">
                  <c:v>44235.666851851849</c:v>
                </c:pt>
                <c:pt idx="972">
                  <c:v>44235.687685185185</c:v>
                </c:pt>
                <c:pt idx="973">
                  <c:v>44235.708518518521</c:v>
                </c:pt>
                <c:pt idx="974">
                  <c:v>44235.729351851849</c:v>
                </c:pt>
                <c:pt idx="975">
                  <c:v>44235.750185185185</c:v>
                </c:pt>
                <c:pt idx="976">
                  <c:v>44235.771018518521</c:v>
                </c:pt>
                <c:pt idx="977">
                  <c:v>44235.791851851849</c:v>
                </c:pt>
                <c:pt idx="978">
                  <c:v>44235.812685185185</c:v>
                </c:pt>
                <c:pt idx="979">
                  <c:v>44235.833518518521</c:v>
                </c:pt>
                <c:pt idx="980">
                  <c:v>44235.854351851849</c:v>
                </c:pt>
                <c:pt idx="981">
                  <c:v>44235.875185185185</c:v>
                </c:pt>
                <c:pt idx="982">
                  <c:v>44235.896018518521</c:v>
                </c:pt>
                <c:pt idx="983">
                  <c:v>44235.916851851849</c:v>
                </c:pt>
                <c:pt idx="984">
                  <c:v>44235.937685185185</c:v>
                </c:pt>
                <c:pt idx="985">
                  <c:v>44235.958518518521</c:v>
                </c:pt>
                <c:pt idx="986">
                  <c:v>44235.979351851849</c:v>
                </c:pt>
                <c:pt idx="987">
                  <c:v>44236.000185185185</c:v>
                </c:pt>
                <c:pt idx="988">
                  <c:v>44236.021018518521</c:v>
                </c:pt>
                <c:pt idx="989">
                  <c:v>44236.041851851849</c:v>
                </c:pt>
                <c:pt idx="990">
                  <c:v>44236.062685185185</c:v>
                </c:pt>
                <c:pt idx="991">
                  <c:v>44236.083518518521</c:v>
                </c:pt>
                <c:pt idx="992">
                  <c:v>44236.104351851849</c:v>
                </c:pt>
                <c:pt idx="993">
                  <c:v>44236.125185185185</c:v>
                </c:pt>
                <c:pt idx="994">
                  <c:v>44236.146018518521</c:v>
                </c:pt>
                <c:pt idx="995">
                  <c:v>44236.166851851849</c:v>
                </c:pt>
                <c:pt idx="996">
                  <c:v>44236.187685185185</c:v>
                </c:pt>
                <c:pt idx="997">
                  <c:v>44236.208518518521</c:v>
                </c:pt>
                <c:pt idx="998">
                  <c:v>44236.229351851849</c:v>
                </c:pt>
                <c:pt idx="999">
                  <c:v>44236.250185185185</c:v>
                </c:pt>
                <c:pt idx="1000">
                  <c:v>44236.271018518521</c:v>
                </c:pt>
                <c:pt idx="1001">
                  <c:v>44236.291851851849</c:v>
                </c:pt>
                <c:pt idx="1002">
                  <c:v>44236.312685185185</c:v>
                </c:pt>
                <c:pt idx="1003">
                  <c:v>44236.333518518521</c:v>
                </c:pt>
                <c:pt idx="1004">
                  <c:v>44236.354351851849</c:v>
                </c:pt>
                <c:pt idx="1005">
                  <c:v>44236.375185185185</c:v>
                </c:pt>
                <c:pt idx="1006">
                  <c:v>44236.396018518521</c:v>
                </c:pt>
                <c:pt idx="1007">
                  <c:v>44236.416851851849</c:v>
                </c:pt>
                <c:pt idx="1008">
                  <c:v>44236.437685185185</c:v>
                </c:pt>
                <c:pt idx="1009">
                  <c:v>44236.458518518521</c:v>
                </c:pt>
                <c:pt idx="1010">
                  <c:v>44236.479351851849</c:v>
                </c:pt>
                <c:pt idx="1011">
                  <c:v>44236.500185185185</c:v>
                </c:pt>
                <c:pt idx="1012">
                  <c:v>44236.521018518521</c:v>
                </c:pt>
                <c:pt idx="1013">
                  <c:v>44236.541851851849</c:v>
                </c:pt>
                <c:pt idx="1014">
                  <c:v>44236.562685185185</c:v>
                </c:pt>
                <c:pt idx="1015">
                  <c:v>44236.583518518521</c:v>
                </c:pt>
                <c:pt idx="1016">
                  <c:v>44236.604351851849</c:v>
                </c:pt>
                <c:pt idx="1017">
                  <c:v>44236.625185185185</c:v>
                </c:pt>
                <c:pt idx="1018">
                  <c:v>44236.646018518521</c:v>
                </c:pt>
                <c:pt idx="1019">
                  <c:v>44236.666851851849</c:v>
                </c:pt>
                <c:pt idx="1020">
                  <c:v>44236.687685185185</c:v>
                </c:pt>
                <c:pt idx="1021">
                  <c:v>44236.708518518521</c:v>
                </c:pt>
                <c:pt idx="1022">
                  <c:v>44236.729351851849</c:v>
                </c:pt>
                <c:pt idx="1023">
                  <c:v>44236.750185185185</c:v>
                </c:pt>
                <c:pt idx="1024">
                  <c:v>44236.771018518521</c:v>
                </c:pt>
                <c:pt idx="1025">
                  <c:v>44236.791851851849</c:v>
                </c:pt>
                <c:pt idx="1026">
                  <c:v>44236.812685185185</c:v>
                </c:pt>
                <c:pt idx="1027">
                  <c:v>44236.833518518521</c:v>
                </c:pt>
                <c:pt idx="1028">
                  <c:v>44236.854351851849</c:v>
                </c:pt>
                <c:pt idx="1029">
                  <c:v>44236.875185185185</c:v>
                </c:pt>
                <c:pt idx="1030">
                  <c:v>44236.896018518521</c:v>
                </c:pt>
                <c:pt idx="1031">
                  <c:v>44236.916851851849</c:v>
                </c:pt>
                <c:pt idx="1032">
                  <c:v>44236.937685185185</c:v>
                </c:pt>
                <c:pt idx="1033">
                  <c:v>44236.958518518521</c:v>
                </c:pt>
                <c:pt idx="1034">
                  <c:v>44236.979351851849</c:v>
                </c:pt>
                <c:pt idx="1035">
                  <c:v>44237.000185185185</c:v>
                </c:pt>
                <c:pt idx="1036">
                  <c:v>44237.021018518521</c:v>
                </c:pt>
                <c:pt idx="1037">
                  <c:v>44237.041851851849</c:v>
                </c:pt>
                <c:pt idx="1038">
                  <c:v>44237.062685185185</c:v>
                </c:pt>
                <c:pt idx="1039">
                  <c:v>44237.083518518521</c:v>
                </c:pt>
                <c:pt idx="1040">
                  <c:v>44237.104351851849</c:v>
                </c:pt>
                <c:pt idx="1041">
                  <c:v>44237.125185185185</c:v>
                </c:pt>
                <c:pt idx="1042">
                  <c:v>44237.146018518521</c:v>
                </c:pt>
                <c:pt idx="1043">
                  <c:v>44237.166851851849</c:v>
                </c:pt>
                <c:pt idx="1044">
                  <c:v>44237.187685185185</c:v>
                </c:pt>
                <c:pt idx="1045">
                  <c:v>44237.208518518521</c:v>
                </c:pt>
                <c:pt idx="1046">
                  <c:v>44237.229351851849</c:v>
                </c:pt>
                <c:pt idx="1047">
                  <c:v>44237.250185185185</c:v>
                </c:pt>
                <c:pt idx="1048">
                  <c:v>44237.271018518521</c:v>
                </c:pt>
                <c:pt idx="1049">
                  <c:v>44237.291851851849</c:v>
                </c:pt>
                <c:pt idx="1050">
                  <c:v>44237.312685185185</c:v>
                </c:pt>
                <c:pt idx="1051">
                  <c:v>44237.333518518521</c:v>
                </c:pt>
                <c:pt idx="1052">
                  <c:v>44237.354351851849</c:v>
                </c:pt>
                <c:pt idx="1053">
                  <c:v>44237.375185185185</c:v>
                </c:pt>
                <c:pt idx="1054">
                  <c:v>44237.396018518521</c:v>
                </c:pt>
                <c:pt idx="1055">
                  <c:v>44237.416851851849</c:v>
                </c:pt>
                <c:pt idx="1056">
                  <c:v>44237.437685185185</c:v>
                </c:pt>
                <c:pt idx="1057">
                  <c:v>44237.458518518521</c:v>
                </c:pt>
                <c:pt idx="1058">
                  <c:v>44237.479351851849</c:v>
                </c:pt>
                <c:pt idx="1059">
                  <c:v>44237.500185185185</c:v>
                </c:pt>
                <c:pt idx="1060">
                  <c:v>44237.521018518521</c:v>
                </c:pt>
                <c:pt idx="1061">
                  <c:v>44237.541851851849</c:v>
                </c:pt>
                <c:pt idx="1062">
                  <c:v>44237.562685185185</c:v>
                </c:pt>
                <c:pt idx="1063">
                  <c:v>44237.583518518521</c:v>
                </c:pt>
                <c:pt idx="1064">
                  <c:v>44237.604351851849</c:v>
                </c:pt>
                <c:pt idx="1065">
                  <c:v>44237.625185185185</c:v>
                </c:pt>
                <c:pt idx="1066">
                  <c:v>44237.646018518521</c:v>
                </c:pt>
                <c:pt idx="1067">
                  <c:v>44237.666851851849</c:v>
                </c:pt>
                <c:pt idx="1068">
                  <c:v>44237.687685185185</c:v>
                </c:pt>
                <c:pt idx="1069">
                  <c:v>44237.708518518521</c:v>
                </c:pt>
                <c:pt idx="1070">
                  <c:v>44237.729351851849</c:v>
                </c:pt>
                <c:pt idx="1071">
                  <c:v>44237.750185185185</c:v>
                </c:pt>
                <c:pt idx="1072">
                  <c:v>44237.771018518521</c:v>
                </c:pt>
                <c:pt idx="1073">
                  <c:v>44237.791851851849</c:v>
                </c:pt>
                <c:pt idx="1074">
                  <c:v>44237.812685185185</c:v>
                </c:pt>
                <c:pt idx="1075">
                  <c:v>44237.833518518521</c:v>
                </c:pt>
                <c:pt idx="1076">
                  <c:v>44237.854351851849</c:v>
                </c:pt>
                <c:pt idx="1077">
                  <c:v>44237.875185185185</c:v>
                </c:pt>
                <c:pt idx="1078">
                  <c:v>44237.896018518521</c:v>
                </c:pt>
                <c:pt idx="1079">
                  <c:v>44237.916851851849</c:v>
                </c:pt>
                <c:pt idx="1080">
                  <c:v>44237.937685185185</c:v>
                </c:pt>
                <c:pt idx="1081">
                  <c:v>44237.958518518521</c:v>
                </c:pt>
                <c:pt idx="1082">
                  <c:v>44237.979351851849</c:v>
                </c:pt>
                <c:pt idx="1083">
                  <c:v>44238.000185185185</c:v>
                </c:pt>
                <c:pt idx="1084">
                  <c:v>44238.021018518521</c:v>
                </c:pt>
                <c:pt idx="1085">
                  <c:v>44238.041851851849</c:v>
                </c:pt>
                <c:pt idx="1086">
                  <c:v>44238.062685185185</c:v>
                </c:pt>
                <c:pt idx="1087">
                  <c:v>44238.083518518521</c:v>
                </c:pt>
                <c:pt idx="1088">
                  <c:v>44238.104351851849</c:v>
                </c:pt>
                <c:pt idx="1089">
                  <c:v>44238.125185185185</c:v>
                </c:pt>
                <c:pt idx="1090">
                  <c:v>44238.146018518521</c:v>
                </c:pt>
                <c:pt idx="1091">
                  <c:v>44238.166851851849</c:v>
                </c:pt>
                <c:pt idx="1092">
                  <c:v>44238.187685185185</c:v>
                </c:pt>
                <c:pt idx="1093">
                  <c:v>44238.208518518521</c:v>
                </c:pt>
                <c:pt idx="1094">
                  <c:v>44238.229351851849</c:v>
                </c:pt>
                <c:pt idx="1095">
                  <c:v>44238.250185185185</c:v>
                </c:pt>
                <c:pt idx="1096">
                  <c:v>44238.271018518521</c:v>
                </c:pt>
                <c:pt idx="1097">
                  <c:v>44238.291851851849</c:v>
                </c:pt>
                <c:pt idx="1098">
                  <c:v>44238.312685185185</c:v>
                </c:pt>
                <c:pt idx="1099">
                  <c:v>44238.333518518521</c:v>
                </c:pt>
                <c:pt idx="1100">
                  <c:v>44238.354351851849</c:v>
                </c:pt>
                <c:pt idx="1101">
                  <c:v>44238.375185185185</c:v>
                </c:pt>
                <c:pt idx="1102">
                  <c:v>44238.396018518521</c:v>
                </c:pt>
                <c:pt idx="1103">
                  <c:v>44238.416851851849</c:v>
                </c:pt>
                <c:pt idx="1104">
                  <c:v>44238.437685185185</c:v>
                </c:pt>
                <c:pt idx="1105">
                  <c:v>44238.458518518521</c:v>
                </c:pt>
                <c:pt idx="1106">
                  <c:v>44238.479351851849</c:v>
                </c:pt>
                <c:pt idx="1107">
                  <c:v>44238.500185185185</c:v>
                </c:pt>
                <c:pt idx="1108">
                  <c:v>44238.521018518521</c:v>
                </c:pt>
                <c:pt idx="1109">
                  <c:v>44238.541851851849</c:v>
                </c:pt>
                <c:pt idx="1110">
                  <c:v>44238.562685185185</c:v>
                </c:pt>
                <c:pt idx="1111">
                  <c:v>44238.583518518521</c:v>
                </c:pt>
                <c:pt idx="1112">
                  <c:v>44238.604351851849</c:v>
                </c:pt>
                <c:pt idx="1113">
                  <c:v>44238.625185185185</c:v>
                </c:pt>
                <c:pt idx="1114">
                  <c:v>44238.646018518521</c:v>
                </c:pt>
                <c:pt idx="1115">
                  <c:v>44238.666851851849</c:v>
                </c:pt>
                <c:pt idx="1116">
                  <c:v>44238.687685185185</c:v>
                </c:pt>
                <c:pt idx="1117">
                  <c:v>44238.708518518521</c:v>
                </c:pt>
                <c:pt idx="1118">
                  <c:v>44238.729351851849</c:v>
                </c:pt>
                <c:pt idx="1119">
                  <c:v>44238.750185185185</c:v>
                </c:pt>
                <c:pt idx="1120">
                  <c:v>44238.771018518521</c:v>
                </c:pt>
                <c:pt idx="1121">
                  <c:v>44238.791851851849</c:v>
                </c:pt>
                <c:pt idx="1122">
                  <c:v>44238.812685185185</c:v>
                </c:pt>
                <c:pt idx="1123">
                  <c:v>44238.833518518521</c:v>
                </c:pt>
                <c:pt idx="1124">
                  <c:v>44238.854351851849</c:v>
                </c:pt>
                <c:pt idx="1125">
                  <c:v>44238.875185185185</c:v>
                </c:pt>
                <c:pt idx="1126">
                  <c:v>44238.896018518521</c:v>
                </c:pt>
                <c:pt idx="1127">
                  <c:v>44238.916851851849</c:v>
                </c:pt>
                <c:pt idx="1128">
                  <c:v>44238.937685185185</c:v>
                </c:pt>
                <c:pt idx="1129">
                  <c:v>44238.958518518521</c:v>
                </c:pt>
                <c:pt idx="1130">
                  <c:v>44238.979351851849</c:v>
                </c:pt>
                <c:pt idx="1131">
                  <c:v>44239.000185185185</c:v>
                </c:pt>
                <c:pt idx="1132">
                  <c:v>44239.021018518521</c:v>
                </c:pt>
                <c:pt idx="1133">
                  <c:v>44239.041851851849</c:v>
                </c:pt>
                <c:pt idx="1134">
                  <c:v>44239.062685185185</c:v>
                </c:pt>
                <c:pt idx="1135">
                  <c:v>44239.083518518521</c:v>
                </c:pt>
                <c:pt idx="1136">
                  <c:v>44239.104351851849</c:v>
                </c:pt>
                <c:pt idx="1137">
                  <c:v>44239.125185185185</c:v>
                </c:pt>
                <c:pt idx="1138">
                  <c:v>44239.146018518521</c:v>
                </c:pt>
                <c:pt idx="1139">
                  <c:v>44239.166851851849</c:v>
                </c:pt>
                <c:pt idx="1140">
                  <c:v>44239.187685185185</c:v>
                </c:pt>
                <c:pt idx="1141">
                  <c:v>44239.208518518521</c:v>
                </c:pt>
                <c:pt idx="1142">
                  <c:v>44239.229351851849</c:v>
                </c:pt>
                <c:pt idx="1143">
                  <c:v>44239.250185185185</c:v>
                </c:pt>
                <c:pt idx="1144">
                  <c:v>44239.271018518521</c:v>
                </c:pt>
                <c:pt idx="1145">
                  <c:v>44239.291851851849</c:v>
                </c:pt>
                <c:pt idx="1146">
                  <c:v>44239.312685185185</c:v>
                </c:pt>
                <c:pt idx="1147">
                  <c:v>44239.333518518521</c:v>
                </c:pt>
                <c:pt idx="1148">
                  <c:v>44239.354351851849</c:v>
                </c:pt>
                <c:pt idx="1149">
                  <c:v>44239.375185185185</c:v>
                </c:pt>
                <c:pt idx="1150">
                  <c:v>44239.396018518521</c:v>
                </c:pt>
                <c:pt idx="1151">
                  <c:v>44239.416851851849</c:v>
                </c:pt>
                <c:pt idx="1152">
                  <c:v>44239.437685185185</c:v>
                </c:pt>
                <c:pt idx="1153">
                  <c:v>44239.458518518521</c:v>
                </c:pt>
                <c:pt idx="1154">
                  <c:v>44239.479351851849</c:v>
                </c:pt>
                <c:pt idx="1155">
                  <c:v>44239.500185185185</c:v>
                </c:pt>
                <c:pt idx="1156">
                  <c:v>44239.521018518521</c:v>
                </c:pt>
                <c:pt idx="1157">
                  <c:v>44239.541851851849</c:v>
                </c:pt>
                <c:pt idx="1158">
                  <c:v>44239.562685185185</c:v>
                </c:pt>
                <c:pt idx="1159">
                  <c:v>44239.583518518521</c:v>
                </c:pt>
                <c:pt idx="1160">
                  <c:v>44239.604351851849</c:v>
                </c:pt>
                <c:pt idx="1161">
                  <c:v>44239.625185185185</c:v>
                </c:pt>
                <c:pt idx="1162">
                  <c:v>44239.646018518521</c:v>
                </c:pt>
                <c:pt idx="1163">
                  <c:v>44239.666851851849</c:v>
                </c:pt>
                <c:pt idx="1164">
                  <c:v>44239.687685185185</c:v>
                </c:pt>
                <c:pt idx="1165">
                  <c:v>44239.708518518521</c:v>
                </c:pt>
                <c:pt idx="1166">
                  <c:v>44239.729351851849</c:v>
                </c:pt>
                <c:pt idx="1167">
                  <c:v>44239.750185185185</c:v>
                </c:pt>
                <c:pt idx="1168">
                  <c:v>44239.771018518521</c:v>
                </c:pt>
                <c:pt idx="1169">
                  <c:v>44239.791851851849</c:v>
                </c:pt>
                <c:pt idx="1170">
                  <c:v>44239.812685185185</c:v>
                </c:pt>
                <c:pt idx="1171">
                  <c:v>44239.833518518521</c:v>
                </c:pt>
                <c:pt idx="1172">
                  <c:v>44239.854351851849</c:v>
                </c:pt>
                <c:pt idx="1173">
                  <c:v>44239.875185185185</c:v>
                </c:pt>
                <c:pt idx="1174">
                  <c:v>44239.896018518521</c:v>
                </c:pt>
                <c:pt idx="1175">
                  <c:v>44239.916851851849</c:v>
                </c:pt>
                <c:pt idx="1176">
                  <c:v>44239.937685185185</c:v>
                </c:pt>
                <c:pt idx="1177">
                  <c:v>44239.958518518521</c:v>
                </c:pt>
                <c:pt idx="1178">
                  <c:v>44239.979351851849</c:v>
                </c:pt>
                <c:pt idx="1179">
                  <c:v>44240.000185185185</c:v>
                </c:pt>
                <c:pt idx="1180">
                  <c:v>44240.021018518521</c:v>
                </c:pt>
                <c:pt idx="1181">
                  <c:v>44240.041851851849</c:v>
                </c:pt>
                <c:pt idx="1182">
                  <c:v>44240.062685185185</c:v>
                </c:pt>
                <c:pt idx="1183">
                  <c:v>44240.083518518521</c:v>
                </c:pt>
                <c:pt idx="1184">
                  <c:v>44240.104351851849</c:v>
                </c:pt>
                <c:pt idx="1185">
                  <c:v>44240.125185185185</c:v>
                </c:pt>
                <c:pt idx="1186">
                  <c:v>44240.146018518521</c:v>
                </c:pt>
                <c:pt idx="1187">
                  <c:v>44240.166851851849</c:v>
                </c:pt>
                <c:pt idx="1188">
                  <c:v>44240.187685185185</c:v>
                </c:pt>
                <c:pt idx="1189">
                  <c:v>44240.208518518521</c:v>
                </c:pt>
                <c:pt idx="1190">
                  <c:v>44240.229351851849</c:v>
                </c:pt>
                <c:pt idx="1191">
                  <c:v>44240.250185185185</c:v>
                </c:pt>
                <c:pt idx="1192">
                  <c:v>44240.271018518521</c:v>
                </c:pt>
                <c:pt idx="1193">
                  <c:v>44240.291851851849</c:v>
                </c:pt>
                <c:pt idx="1194">
                  <c:v>44240.312685185185</c:v>
                </c:pt>
                <c:pt idx="1195">
                  <c:v>44240.333518518521</c:v>
                </c:pt>
                <c:pt idx="1196">
                  <c:v>44240.354351851849</c:v>
                </c:pt>
                <c:pt idx="1197">
                  <c:v>44240.375185185185</c:v>
                </c:pt>
                <c:pt idx="1198">
                  <c:v>44240.396018518521</c:v>
                </c:pt>
                <c:pt idx="1199">
                  <c:v>44240.416851851849</c:v>
                </c:pt>
                <c:pt idx="1200">
                  <c:v>44240.437685185185</c:v>
                </c:pt>
                <c:pt idx="1201">
                  <c:v>44240.458518518521</c:v>
                </c:pt>
                <c:pt idx="1202">
                  <c:v>44240.479351851849</c:v>
                </c:pt>
                <c:pt idx="1203">
                  <c:v>44240.500185185185</c:v>
                </c:pt>
                <c:pt idx="1204">
                  <c:v>44240.521018518521</c:v>
                </c:pt>
                <c:pt idx="1205">
                  <c:v>44240.541851851849</c:v>
                </c:pt>
                <c:pt idx="1206">
                  <c:v>44240.562685185185</c:v>
                </c:pt>
                <c:pt idx="1207">
                  <c:v>44240.583518518521</c:v>
                </c:pt>
                <c:pt idx="1208">
                  <c:v>44240.604351851849</c:v>
                </c:pt>
                <c:pt idx="1209">
                  <c:v>44240.625185185185</c:v>
                </c:pt>
                <c:pt idx="1210">
                  <c:v>44240.646018518521</c:v>
                </c:pt>
                <c:pt idx="1211">
                  <c:v>44240.666851851849</c:v>
                </c:pt>
                <c:pt idx="1212">
                  <c:v>44240.687685185185</c:v>
                </c:pt>
                <c:pt idx="1213">
                  <c:v>44240.708518518521</c:v>
                </c:pt>
                <c:pt idx="1214">
                  <c:v>44240.729351851849</c:v>
                </c:pt>
                <c:pt idx="1215">
                  <c:v>44240.750185185185</c:v>
                </c:pt>
                <c:pt idx="1216">
                  <c:v>44240.771018518521</c:v>
                </c:pt>
                <c:pt idx="1217">
                  <c:v>44240.791851851849</c:v>
                </c:pt>
                <c:pt idx="1218">
                  <c:v>44240.812685185185</c:v>
                </c:pt>
                <c:pt idx="1219">
                  <c:v>44240.833518518521</c:v>
                </c:pt>
                <c:pt idx="1220">
                  <c:v>44240.854351851849</c:v>
                </c:pt>
                <c:pt idx="1221">
                  <c:v>44240.875185185185</c:v>
                </c:pt>
                <c:pt idx="1222">
                  <c:v>44240.896018518521</c:v>
                </c:pt>
                <c:pt idx="1223">
                  <c:v>44240.916851851849</c:v>
                </c:pt>
                <c:pt idx="1224">
                  <c:v>44240.937685185185</c:v>
                </c:pt>
                <c:pt idx="1225">
                  <c:v>44240.958518518521</c:v>
                </c:pt>
                <c:pt idx="1226">
                  <c:v>44240.979351851849</c:v>
                </c:pt>
                <c:pt idx="1227">
                  <c:v>44241.000185185185</c:v>
                </c:pt>
                <c:pt idx="1228">
                  <c:v>44241.021018518521</c:v>
                </c:pt>
                <c:pt idx="1229">
                  <c:v>44241.041851851849</c:v>
                </c:pt>
                <c:pt idx="1230">
                  <c:v>44241.062685185185</c:v>
                </c:pt>
                <c:pt idx="1231">
                  <c:v>44241.083518518521</c:v>
                </c:pt>
                <c:pt idx="1232">
                  <c:v>44241.104351851849</c:v>
                </c:pt>
                <c:pt idx="1233">
                  <c:v>44241.125185185185</c:v>
                </c:pt>
                <c:pt idx="1234">
                  <c:v>44241.146018518521</c:v>
                </c:pt>
                <c:pt idx="1235">
                  <c:v>44241.166851851849</c:v>
                </c:pt>
                <c:pt idx="1236">
                  <c:v>44241.187685185185</c:v>
                </c:pt>
                <c:pt idx="1237">
                  <c:v>44241.208518518521</c:v>
                </c:pt>
                <c:pt idx="1238">
                  <c:v>44241.229351851849</c:v>
                </c:pt>
                <c:pt idx="1239">
                  <c:v>44241.250185185185</c:v>
                </c:pt>
                <c:pt idx="1240">
                  <c:v>44241.271018518521</c:v>
                </c:pt>
                <c:pt idx="1241">
                  <c:v>44241.291851851849</c:v>
                </c:pt>
                <c:pt idx="1242">
                  <c:v>44241.312685185185</c:v>
                </c:pt>
                <c:pt idx="1243">
                  <c:v>44241.333518518521</c:v>
                </c:pt>
                <c:pt idx="1244">
                  <c:v>44241.354351851849</c:v>
                </c:pt>
                <c:pt idx="1245">
                  <c:v>44241.375185185185</c:v>
                </c:pt>
                <c:pt idx="1246">
                  <c:v>44241.396018518521</c:v>
                </c:pt>
                <c:pt idx="1247">
                  <c:v>44241.416851851849</c:v>
                </c:pt>
                <c:pt idx="1248">
                  <c:v>44241.437685185185</c:v>
                </c:pt>
                <c:pt idx="1249">
                  <c:v>44241.458518518521</c:v>
                </c:pt>
                <c:pt idx="1250">
                  <c:v>44241.479351851849</c:v>
                </c:pt>
                <c:pt idx="1251">
                  <c:v>44241.500185185185</c:v>
                </c:pt>
                <c:pt idx="1252">
                  <c:v>44241.521018518521</c:v>
                </c:pt>
                <c:pt idx="1253">
                  <c:v>44241.541851851849</c:v>
                </c:pt>
                <c:pt idx="1254">
                  <c:v>44241.562685185185</c:v>
                </c:pt>
                <c:pt idx="1255">
                  <c:v>44241.583518518521</c:v>
                </c:pt>
                <c:pt idx="1256">
                  <c:v>44241.604351851849</c:v>
                </c:pt>
                <c:pt idx="1257">
                  <c:v>44241.625185185185</c:v>
                </c:pt>
                <c:pt idx="1258">
                  <c:v>44241.646018518521</c:v>
                </c:pt>
                <c:pt idx="1259">
                  <c:v>44241.666851851849</c:v>
                </c:pt>
                <c:pt idx="1260">
                  <c:v>44241.687685185185</c:v>
                </c:pt>
                <c:pt idx="1261">
                  <c:v>44241.708518518521</c:v>
                </c:pt>
                <c:pt idx="1262">
                  <c:v>44241.729351851849</c:v>
                </c:pt>
                <c:pt idx="1263">
                  <c:v>44241.750185185185</c:v>
                </c:pt>
                <c:pt idx="1264">
                  <c:v>44241.771018518521</c:v>
                </c:pt>
                <c:pt idx="1265">
                  <c:v>44241.791851851849</c:v>
                </c:pt>
                <c:pt idx="1266">
                  <c:v>44241.812685185185</c:v>
                </c:pt>
                <c:pt idx="1267">
                  <c:v>44241.833518518521</c:v>
                </c:pt>
                <c:pt idx="1268">
                  <c:v>44241.854351851849</c:v>
                </c:pt>
                <c:pt idx="1269">
                  <c:v>44241.875185185185</c:v>
                </c:pt>
                <c:pt idx="1270">
                  <c:v>44241.896018518521</c:v>
                </c:pt>
                <c:pt idx="1271">
                  <c:v>44241.916851851849</c:v>
                </c:pt>
                <c:pt idx="1272">
                  <c:v>44241.937685185185</c:v>
                </c:pt>
                <c:pt idx="1273">
                  <c:v>44241.958518518521</c:v>
                </c:pt>
                <c:pt idx="1274">
                  <c:v>44241.979351851849</c:v>
                </c:pt>
                <c:pt idx="1275">
                  <c:v>44242.000185185185</c:v>
                </c:pt>
                <c:pt idx="1276">
                  <c:v>44242.021018518521</c:v>
                </c:pt>
                <c:pt idx="1277">
                  <c:v>44242.041851851849</c:v>
                </c:pt>
                <c:pt idx="1278">
                  <c:v>44242.062685185185</c:v>
                </c:pt>
                <c:pt idx="1279">
                  <c:v>44242.083518518521</c:v>
                </c:pt>
                <c:pt idx="1280">
                  <c:v>44242.104351851849</c:v>
                </c:pt>
                <c:pt idx="1281">
                  <c:v>44242.125185185185</c:v>
                </c:pt>
                <c:pt idx="1282">
                  <c:v>44242.146018518521</c:v>
                </c:pt>
                <c:pt idx="1283">
                  <c:v>44242.166851851849</c:v>
                </c:pt>
                <c:pt idx="1284">
                  <c:v>44242.187685185185</c:v>
                </c:pt>
                <c:pt idx="1285">
                  <c:v>44242.208518518521</c:v>
                </c:pt>
                <c:pt idx="1286">
                  <c:v>44242.229351851849</c:v>
                </c:pt>
                <c:pt idx="1287">
                  <c:v>44242.250185185185</c:v>
                </c:pt>
                <c:pt idx="1288">
                  <c:v>44242.271018518521</c:v>
                </c:pt>
                <c:pt idx="1289">
                  <c:v>44242.291851851849</c:v>
                </c:pt>
                <c:pt idx="1290">
                  <c:v>44242.312685185185</c:v>
                </c:pt>
                <c:pt idx="1291">
                  <c:v>44242.333518518521</c:v>
                </c:pt>
                <c:pt idx="1292">
                  <c:v>44242.354351851849</c:v>
                </c:pt>
                <c:pt idx="1293">
                  <c:v>44242.375185185185</c:v>
                </c:pt>
                <c:pt idx="1294">
                  <c:v>44242.396018518521</c:v>
                </c:pt>
                <c:pt idx="1295">
                  <c:v>44242.416851851849</c:v>
                </c:pt>
                <c:pt idx="1296">
                  <c:v>44242.437685185185</c:v>
                </c:pt>
                <c:pt idx="1297">
                  <c:v>44242.458518518521</c:v>
                </c:pt>
                <c:pt idx="1298">
                  <c:v>44242.479351851849</c:v>
                </c:pt>
                <c:pt idx="1299">
                  <c:v>44242.500185185185</c:v>
                </c:pt>
                <c:pt idx="1300">
                  <c:v>44242.521018518521</c:v>
                </c:pt>
                <c:pt idx="1301">
                  <c:v>44242.541851851849</c:v>
                </c:pt>
                <c:pt idx="1302">
                  <c:v>44242.562685185185</c:v>
                </c:pt>
                <c:pt idx="1303">
                  <c:v>44242.583518518521</c:v>
                </c:pt>
                <c:pt idx="1304">
                  <c:v>44242.604351851849</c:v>
                </c:pt>
                <c:pt idx="1305">
                  <c:v>44242.625185185185</c:v>
                </c:pt>
                <c:pt idx="1306">
                  <c:v>44242.646018518521</c:v>
                </c:pt>
                <c:pt idx="1307">
                  <c:v>44242.666851851849</c:v>
                </c:pt>
                <c:pt idx="1308">
                  <c:v>44242.687685185185</c:v>
                </c:pt>
                <c:pt idx="1309">
                  <c:v>44242.708518518521</c:v>
                </c:pt>
                <c:pt idx="1310">
                  <c:v>44242.729351851849</c:v>
                </c:pt>
                <c:pt idx="1311">
                  <c:v>44242.750185185185</c:v>
                </c:pt>
                <c:pt idx="1312">
                  <c:v>44242.771018518521</c:v>
                </c:pt>
                <c:pt idx="1313">
                  <c:v>44242.791851851849</c:v>
                </c:pt>
                <c:pt idx="1314">
                  <c:v>44242.812685185185</c:v>
                </c:pt>
                <c:pt idx="1315">
                  <c:v>44242.833518518521</c:v>
                </c:pt>
                <c:pt idx="1316">
                  <c:v>44242.854351851849</c:v>
                </c:pt>
                <c:pt idx="1317">
                  <c:v>44242.875185185185</c:v>
                </c:pt>
                <c:pt idx="1318">
                  <c:v>44242.896018518521</c:v>
                </c:pt>
                <c:pt idx="1319">
                  <c:v>44242.916851851849</c:v>
                </c:pt>
                <c:pt idx="1320">
                  <c:v>44242.937685185185</c:v>
                </c:pt>
                <c:pt idx="1321">
                  <c:v>44242.958518518521</c:v>
                </c:pt>
                <c:pt idx="1322">
                  <c:v>44242.979351851849</c:v>
                </c:pt>
                <c:pt idx="1323">
                  <c:v>44243.000185185185</c:v>
                </c:pt>
                <c:pt idx="1324">
                  <c:v>44243.021018518521</c:v>
                </c:pt>
                <c:pt idx="1325">
                  <c:v>44243.041851851849</c:v>
                </c:pt>
                <c:pt idx="1326">
                  <c:v>44243.062685185185</c:v>
                </c:pt>
                <c:pt idx="1327">
                  <c:v>44243.083518518521</c:v>
                </c:pt>
                <c:pt idx="1328">
                  <c:v>44243.104351851849</c:v>
                </c:pt>
                <c:pt idx="1329">
                  <c:v>44243.125185185185</c:v>
                </c:pt>
                <c:pt idx="1330">
                  <c:v>44243.146018518521</c:v>
                </c:pt>
                <c:pt idx="1331">
                  <c:v>44243.166851851849</c:v>
                </c:pt>
                <c:pt idx="1332">
                  <c:v>44243.187685185185</c:v>
                </c:pt>
                <c:pt idx="1333">
                  <c:v>44243.208518518521</c:v>
                </c:pt>
                <c:pt idx="1334">
                  <c:v>44243.229351851849</c:v>
                </c:pt>
                <c:pt idx="1335">
                  <c:v>44243.250185185185</c:v>
                </c:pt>
                <c:pt idx="1336">
                  <c:v>44243.271018518521</c:v>
                </c:pt>
                <c:pt idx="1337">
                  <c:v>44243.291851851849</c:v>
                </c:pt>
                <c:pt idx="1338">
                  <c:v>44243.312685185185</c:v>
                </c:pt>
                <c:pt idx="1339">
                  <c:v>44243.333518518521</c:v>
                </c:pt>
                <c:pt idx="1340">
                  <c:v>44243.354351851849</c:v>
                </c:pt>
                <c:pt idx="1341">
                  <c:v>44243.375185185185</c:v>
                </c:pt>
                <c:pt idx="1342">
                  <c:v>44243.396018518521</c:v>
                </c:pt>
                <c:pt idx="1343">
                  <c:v>44243.416851851849</c:v>
                </c:pt>
                <c:pt idx="1344">
                  <c:v>44243.437685185185</c:v>
                </c:pt>
                <c:pt idx="1345">
                  <c:v>44243.458518518521</c:v>
                </c:pt>
                <c:pt idx="1346">
                  <c:v>44243.479351851849</c:v>
                </c:pt>
                <c:pt idx="1347">
                  <c:v>44243.500185185185</c:v>
                </c:pt>
                <c:pt idx="1348">
                  <c:v>44243.521018518521</c:v>
                </c:pt>
                <c:pt idx="1349">
                  <c:v>44243.541851851849</c:v>
                </c:pt>
                <c:pt idx="1350">
                  <c:v>44243.562685185185</c:v>
                </c:pt>
                <c:pt idx="1351">
                  <c:v>44243.583518518521</c:v>
                </c:pt>
                <c:pt idx="1352">
                  <c:v>44243.604351851849</c:v>
                </c:pt>
                <c:pt idx="1353">
                  <c:v>44243.625185185185</c:v>
                </c:pt>
                <c:pt idx="1354">
                  <c:v>44243.646018518521</c:v>
                </c:pt>
                <c:pt idx="1355">
                  <c:v>44243.666851851849</c:v>
                </c:pt>
                <c:pt idx="1356">
                  <c:v>44243.687685185185</c:v>
                </c:pt>
                <c:pt idx="1357">
                  <c:v>44243.708518518521</c:v>
                </c:pt>
                <c:pt idx="1358">
                  <c:v>44243.729351851849</c:v>
                </c:pt>
                <c:pt idx="1359">
                  <c:v>44243.750185185185</c:v>
                </c:pt>
                <c:pt idx="1360">
                  <c:v>44243.771018518521</c:v>
                </c:pt>
                <c:pt idx="1361">
                  <c:v>44243.791851851849</c:v>
                </c:pt>
                <c:pt idx="1362">
                  <c:v>44243.812685185185</c:v>
                </c:pt>
                <c:pt idx="1363">
                  <c:v>44243.833518518521</c:v>
                </c:pt>
                <c:pt idx="1364">
                  <c:v>44243.854351851849</c:v>
                </c:pt>
                <c:pt idx="1365">
                  <c:v>44243.875185185185</c:v>
                </c:pt>
                <c:pt idx="1366">
                  <c:v>44243.896018518521</c:v>
                </c:pt>
                <c:pt idx="1367">
                  <c:v>44243.916851851849</c:v>
                </c:pt>
                <c:pt idx="1368">
                  <c:v>44243.937685185185</c:v>
                </c:pt>
                <c:pt idx="1369">
                  <c:v>44243.958518518521</c:v>
                </c:pt>
                <c:pt idx="1370">
                  <c:v>44243.979351851849</c:v>
                </c:pt>
                <c:pt idx="1371">
                  <c:v>44244.000185185185</c:v>
                </c:pt>
                <c:pt idx="1372">
                  <c:v>44244.021018518521</c:v>
                </c:pt>
                <c:pt idx="1373">
                  <c:v>44244.041851851849</c:v>
                </c:pt>
                <c:pt idx="1374">
                  <c:v>44244.062685185185</c:v>
                </c:pt>
                <c:pt idx="1375">
                  <c:v>44244.083518518521</c:v>
                </c:pt>
                <c:pt idx="1376">
                  <c:v>44244.104351851849</c:v>
                </c:pt>
                <c:pt idx="1377">
                  <c:v>44244.125185185185</c:v>
                </c:pt>
                <c:pt idx="1378">
                  <c:v>44244.146018518521</c:v>
                </c:pt>
                <c:pt idx="1379">
                  <c:v>44244.166851851849</c:v>
                </c:pt>
                <c:pt idx="1380">
                  <c:v>44244.187685185185</c:v>
                </c:pt>
                <c:pt idx="1381">
                  <c:v>44244.208518518521</c:v>
                </c:pt>
                <c:pt idx="1382">
                  <c:v>44244.229351851849</c:v>
                </c:pt>
                <c:pt idx="1383">
                  <c:v>44244.250185185185</c:v>
                </c:pt>
                <c:pt idx="1384">
                  <c:v>44244.271018518521</c:v>
                </c:pt>
                <c:pt idx="1385">
                  <c:v>44244.291851851849</c:v>
                </c:pt>
                <c:pt idx="1386">
                  <c:v>44244.312685185185</c:v>
                </c:pt>
                <c:pt idx="1387">
                  <c:v>44244.333518518521</c:v>
                </c:pt>
                <c:pt idx="1388">
                  <c:v>44244.354351851849</c:v>
                </c:pt>
                <c:pt idx="1389">
                  <c:v>44244.375185185185</c:v>
                </c:pt>
                <c:pt idx="1390">
                  <c:v>44244.396018518521</c:v>
                </c:pt>
                <c:pt idx="1391">
                  <c:v>44244.416851851849</c:v>
                </c:pt>
                <c:pt idx="1392">
                  <c:v>44244.437685185185</c:v>
                </c:pt>
                <c:pt idx="1393">
                  <c:v>44244.458518518521</c:v>
                </c:pt>
                <c:pt idx="1394">
                  <c:v>44244.479351851849</c:v>
                </c:pt>
                <c:pt idx="1395">
                  <c:v>44244.500185185185</c:v>
                </c:pt>
                <c:pt idx="1396">
                  <c:v>44244.521018518521</c:v>
                </c:pt>
                <c:pt idx="1397">
                  <c:v>44244.541851851849</c:v>
                </c:pt>
                <c:pt idx="1398">
                  <c:v>44244.562685185185</c:v>
                </c:pt>
                <c:pt idx="1399">
                  <c:v>44244.583518518521</c:v>
                </c:pt>
                <c:pt idx="1400">
                  <c:v>44244.604351851849</c:v>
                </c:pt>
                <c:pt idx="1401">
                  <c:v>44244.625185185185</c:v>
                </c:pt>
                <c:pt idx="1402">
                  <c:v>44244.646018518521</c:v>
                </c:pt>
                <c:pt idx="1403">
                  <c:v>44244.666851851849</c:v>
                </c:pt>
                <c:pt idx="1404">
                  <c:v>44244.687685185185</c:v>
                </c:pt>
                <c:pt idx="1405">
                  <c:v>44244.708518518521</c:v>
                </c:pt>
                <c:pt idx="1406">
                  <c:v>44244.729351851849</c:v>
                </c:pt>
                <c:pt idx="1407">
                  <c:v>44244.750185185185</c:v>
                </c:pt>
                <c:pt idx="1408">
                  <c:v>44244.771018518521</c:v>
                </c:pt>
                <c:pt idx="1409">
                  <c:v>44244.791851851849</c:v>
                </c:pt>
                <c:pt idx="1410">
                  <c:v>44244.812685185185</c:v>
                </c:pt>
                <c:pt idx="1411">
                  <c:v>44244.833518518521</c:v>
                </c:pt>
                <c:pt idx="1412">
                  <c:v>44244.854351851849</c:v>
                </c:pt>
                <c:pt idx="1413">
                  <c:v>44244.875185185185</c:v>
                </c:pt>
                <c:pt idx="1414">
                  <c:v>44244.896018518521</c:v>
                </c:pt>
                <c:pt idx="1415">
                  <c:v>44244.916851851849</c:v>
                </c:pt>
                <c:pt idx="1416">
                  <c:v>44244.937685185185</c:v>
                </c:pt>
                <c:pt idx="1417">
                  <c:v>44244.958518518521</c:v>
                </c:pt>
                <c:pt idx="1418">
                  <c:v>44244.979351851849</c:v>
                </c:pt>
                <c:pt idx="1419">
                  <c:v>44245.000185185185</c:v>
                </c:pt>
                <c:pt idx="1420">
                  <c:v>44245.021018518521</c:v>
                </c:pt>
                <c:pt idx="1421">
                  <c:v>44245.041851851849</c:v>
                </c:pt>
                <c:pt idx="1422">
                  <c:v>44245.062685185185</c:v>
                </c:pt>
                <c:pt idx="1423">
                  <c:v>44245.083518518521</c:v>
                </c:pt>
                <c:pt idx="1424">
                  <c:v>44245.104351851849</c:v>
                </c:pt>
                <c:pt idx="1425">
                  <c:v>44245.125185185185</c:v>
                </c:pt>
                <c:pt idx="1426">
                  <c:v>44245.146018518521</c:v>
                </c:pt>
                <c:pt idx="1427">
                  <c:v>44245.166851851849</c:v>
                </c:pt>
                <c:pt idx="1428">
                  <c:v>44245.187685185185</c:v>
                </c:pt>
                <c:pt idx="1429">
                  <c:v>44245.208518518521</c:v>
                </c:pt>
                <c:pt idx="1430">
                  <c:v>44245.229351851849</c:v>
                </c:pt>
                <c:pt idx="1431">
                  <c:v>44245.250185185185</c:v>
                </c:pt>
                <c:pt idx="1432">
                  <c:v>44245.271018518521</c:v>
                </c:pt>
                <c:pt idx="1433">
                  <c:v>44245.291851851849</c:v>
                </c:pt>
                <c:pt idx="1434">
                  <c:v>44245.312685185185</c:v>
                </c:pt>
                <c:pt idx="1435">
                  <c:v>44245.333518518521</c:v>
                </c:pt>
                <c:pt idx="1436">
                  <c:v>44245.354351851849</c:v>
                </c:pt>
                <c:pt idx="1437">
                  <c:v>44245.375185185185</c:v>
                </c:pt>
                <c:pt idx="1438">
                  <c:v>44245.396018518521</c:v>
                </c:pt>
                <c:pt idx="1439">
                  <c:v>44245.416851851849</c:v>
                </c:pt>
                <c:pt idx="1440">
                  <c:v>44245.437685185185</c:v>
                </c:pt>
                <c:pt idx="1441">
                  <c:v>44245.458518518521</c:v>
                </c:pt>
                <c:pt idx="1442">
                  <c:v>44245.479351851849</c:v>
                </c:pt>
                <c:pt idx="1443">
                  <c:v>44245.500185185185</c:v>
                </c:pt>
                <c:pt idx="1444">
                  <c:v>44245.521018518521</c:v>
                </c:pt>
                <c:pt idx="1445">
                  <c:v>44245.541851851849</c:v>
                </c:pt>
                <c:pt idx="1446">
                  <c:v>44245.562685185185</c:v>
                </c:pt>
                <c:pt idx="1447">
                  <c:v>44245.583518518521</c:v>
                </c:pt>
                <c:pt idx="1448">
                  <c:v>44245.604351851849</c:v>
                </c:pt>
                <c:pt idx="1449">
                  <c:v>44245.625185185185</c:v>
                </c:pt>
                <c:pt idx="1450">
                  <c:v>44245.646018518521</c:v>
                </c:pt>
                <c:pt idx="1451">
                  <c:v>44245.666851851849</c:v>
                </c:pt>
                <c:pt idx="1452">
                  <c:v>44245.687685185185</c:v>
                </c:pt>
                <c:pt idx="1453">
                  <c:v>44245.708518518521</c:v>
                </c:pt>
                <c:pt idx="1454">
                  <c:v>44245.729351851849</c:v>
                </c:pt>
                <c:pt idx="1455">
                  <c:v>44245.750185185185</c:v>
                </c:pt>
                <c:pt idx="1456">
                  <c:v>44245.771018518521</c:v>
                </c:pt>
                <c:pt idx="1457">
                  <c:v>44245.791851851849</c:v>
                </c:pt>
                <c:pt idx="1458">
                  <c:v>44245.812685185185</c:v>
                </c:pt>
                <c:pt idx="1459">
                  <c:v>44245.833518518521</c:v>
                </c:pt>
                <c:pt idx="1460">
                  <c:v>44245.854351851849</c:v>
                </c:pt>
                <c:pt idx="1461">
                  <c:v>44245.875185185185</c:v>
                </c:pt>
                <c:pt idx="1462">
                  <c:v>44245.896018518521</c:v>
                </c:pt>
                <c:pt idx="1463">
                  <c:v>44245.916851851849</c:v>
                </c:pt>
                <c:pt idx="1464">
                  <c:v>44245.937685185185</c:v>
                </c:pt>
                <c:pt idx="1465">
                  <c:v>44245.958518518521</c:v>
                </c:pt>
                <c:pt idx="1466">
                  <c:v>44245.979351851849</c:v>
                </c:pt>
                <c:pt idx="1467">
                  <c:v>44246.000185185185</c:v>
                </c:pt>
                <c:pt idx="1468">
                  <c:v>44246.021018518521</c:v>
                </c:pt>
                <c:pt idx="1469">
                  <c:v>44246.041851851849</c:v>
                </c:pt>
                <c:pt idx="1470">
                  <c:v>44246.062685185185</c:v>
                </c:pt>
                <c:pt idx="1471">
                  <c:v>44246.083518518521</c:v>
                </c:pt>
                <c:pt idx="1472">
                  <c:v>44246.104351851849</c:v>
                </c:pt>
                <c:pt idx="1473">
                  <c:v>44246.125185185185</c:v>
                </c:pt>
                <c:pt idx="1474">
                  <c:v>44246.146018518521</c:v>
                </c:pt>
                <c:pt idx="1475">
                  <c:v>44246.166851851849</c:v>
                </c:pt>
                <c:pt idx="1476">
                  <c:v>44246.187685185185</c:v>
                </c:pt>
                <c:pt idx="1477">
                  <c:v>44246.208518518521</c:v>
                </c:pt>
                <c:pt idx="1478">
                  <c:v>44246.229351851849</c:v>
                </c:pt>
                <c:pt idx="1479">
                  <c:v>44246.250185185185</c:v>
                </c:pt>
                <c:pt idx="1480">
                  <c:v>44246.271018518521</c:v>
                </c:pt>
                <c:pt idx="1481">
                  <c:v>44246.291851851849</c:v>
                </c:pt>
                <c:pt idx="1482">
                  <c:v>44246.312685185185</c:v>
                </c:pt>
                <c:pt idx="1483">
                  <c:v>44246.333518518521</c:v>
                </c:pt>
                <c:pt idx="1484">
                  <c:v>44246.354351851849</c:v>
                </c:pt>
                <c:pt idx="1485">
                  <c:v>44246.375185185185</c:v>
                </c:pt>
                <c:pt idx="1486">
                  <c:v>44246.396018518521</c:v>
                </c:pt>
                <c:pt idx="1487">
                  <c:v>44246.416851851849</c:v>
                </c:pt>
                <c:pt idx="1488">
                  <c:v>44246.437685185185</c:v>
                </c:pt>
                <c:pt idx="1489">
                  <c:v>44246.458518518521</c:v>
                </c:pt>
                <c:pt idx="1490">
                  <c:v>44246.479351851849</c:v>
                </c:pt>
                <c:pt idx="1491">
                  <c:v>44246.500185185185</c:v>
                </c:pt>
                <c:pt idx="1492">
                  <c:v>44246.521018518521</c:v>
                </c:pt>
                <c:pt idx="1493">
                  <c:v>44246.541851851849</c:v>
                </c:pt>
                <c:pt idx="1494">
                  <c:v>44246.562685185185</c:v>
                </c:pt>
                <c:pt idx="1495">
                  <c:v>44246.583518518521</c:v>
                </c:pt>
                <c:pt idx="1496">
                  <c:v>44246.604351851849</c:v>
                </c:pt>
                <c:pt idx="1497">
                  <c:v>44246.625185185185</c:v>
                </c:pt>
                <c:pt idx="1498">
                  <c:v>44246.646018518521</c:v>
                </c:pt>
                <c:pt idx="1499">
                  <c:v>44246.666851851849</c:v>
                </c:pt>
                <c:pt idx="1500">
                  <c:v>44246.687685185185</c:v>
                </c:pt>
                <c:pt idx="1501">
                  <c:v>44246.708518518521</c:v>
                </c:pt>
                <c:pt idx="1502">
                  <c:v>44246.729351851849</c:v>
                </c:pt>
                <c:pt idx="1503">
                  <c:v>44246.750185185185</c:v>
                </c:pt>
                <c:pt idx="1504">
                  <c:v>44246.771018518521</c:v>
                </c:pt>
                <c:pt idx="1505">
                  <c:v>44246.791851851849</c:v>
                </c:pt>
                <c:pt idx="1506">
                  <c:v>44246.812685185185</c:v>
                </c:pt>
                <c:pt idx="1507">
                  <c:v>44246.833518518521</c:v>
                </c:pt>
                <c:pt idx="1508">
                  <c:v>44246.854351851849</c:v>
                </c:pt>
                <c:pt idx="1509">
                  <c:v>44246.875185185185</c:v>
                </c:pt>
                <c:pt idx="1510">
                  <c:v>44246.896018518521</c:v>
                </c:pt>
                <c:pt idx="1511">
                  <c:v>44246.916851851849</c:v>
                </c:pt>
                <c:pt idx="1512">
                  <c:v>44246.937685185185</c:v>
                </c:pt>
                <c:pt idx="1513">
                  <c:v>44246.958518518521</c:v>
                </c:pt>
                <c:pt idx="1514">
                  <c:v>44246.979351851849</c:v>
                </c:pt>
                <c:pt idx="1515">
                  <c:v>44247.000185185185</c:v>
                </c:pt>
                <c:pt idx="1516">
                  <c:v>44247.021018518521</c:v>
                </c:pt>
                <c:pt idx="1517">
                  <c:v>44247.041851851849</c:v>
                </c:pt>
                <c:pt idx="1518">
                  <c:v>44247.062685185185</c:v>
                </c:pt>
                <c:pt idx="1519">
                  <c:v>44247.083518518521</c:v>
                </c:pt>
                <c:pt idx="1520">
                  <c:v>44247.104351851849</c:v>
                </c:pt>
                <c:pt idx="1521">
                  <c:v>44247.125185185185</c:v>
                </c:pt>
                <c:pt idx="1522">
                  <c:v>44247.146018518521</c:v>
                </c:pt>
                <c:pt idx="1523">
                  <c:v>44247.166851851849</c:v>
                </c:pt>
                <c:pt idx="1524">
                  <c:v>44247.187685185185</c:v>
                </c:pt>
                <c:pt idx="1525">
                  <c:v>44247.208518518521</c:v>
                </c:pt>
                <c:pt idx="1526">
                  <c:v>44247.229351851849</c:v>
                </c:pt>
                <c:pt idx="1527">
                  <c:v>44247.250185185185</c:v>
                </c:pt>
                <c:pt idx="1528">
                  <c:v>44247.271018518521</c:v>
                </c:pt>
                <c:pt idx="1529">
                  <c:v>44247.291851851849</c:v>
                </c:pt>
                <c:pt idx="1530">
                  <c:v>44247.312685185185</c:v>
                </c:pt>
                <c:pt idx="1531">
                  <c:v>44247.333518518521</c:v>
                </c:pt>
                <c:pt idx="1532">
                  <c:v>44247.354351851849</c:v>
                </c:pt>
                <c:pt idx="1533">
                  <c:v>44247.375185185185</c:v>
                </c:pt>
                <c:pt idx="1534">
                  <c:v>44247.396018518521</c:v>
                </c:pt>
                <c:pt idx="1535">
                  <c:v>44247.416851851849</c:v>
                </c:pt>
                <c:pt idx="1536">
                  <c:v>44247.437685185185</c:v>
                </c:pt>
                <c:pt idx="1537">
                  <c:v>44247.458518518521</c:v>
                </c:pt>
                <c:pt idx="1538">
                  <c:v>44247.479351851849</c:v>
                </c:pt>
                <c:pt idx="1539">
                  <c:v>44247.500185185185</c:v>
                </c:pt>
                <c:pt idx="1540">
                  <c:v>44247.521018518521</c:v>
                </c:pt>
                <c:pt idx="1541">
                  <c:v>44247.541851851849</c:v>
                </c:pt>
                <c:pt idx="1542">
                  <c:v>44247.562685185185</c:v>
                </c:pt>
                <c:pt idx="1543">
                  <c:v>44247.583518518521</c:v>
                </c:pt>
                <c:pt idx="1544">
                  <c:v>44247.604351851849</c:v>
                </c:pt>
                <c:pt idx="1545">
                  <c:v>44247.625185185185</c:v>
                </c:pt>
                <c:pt idx="1546">
                  <c:v>44247.646018518521</c:v>
                </c:pt>
                <c:pt idx="1547">
                  <c:v>44247.666851851849</c:v>
                </c:pt>
                <c:pt idx="1548">
                  <c:v>44247.687685185185</c:v>
                </c:pt>
                <c:pt idx="1549">
                  <c:v>44247.708518518521</c:v>
                </c:pt>
                <c:pt idx="1550">
                  <c:v>44247.729351851849</c:v>
                </c:pt>
                <c:pt idx="1551">
                  <c:v>44247.750185185185</c:v>
                </c:pt>
                <c:pt idx="1552">
                  <c:v>44247.771018518521</c:v>
                </c:pt>
                <c:pt idx="1553">
                  <c:v>44247.791851851849</c:v>
                </c:pt>
                <c:pt idx="1554">
                  <c:v>44247.812685185185</c:v>
                </c:pt>
                <c:pt idx="1555">
                  <c:v>44247.833518518521</c:v>
                </c:pt>
                <c:pt idx="1556">
                  <c:v>44247.854351851849</c:v>
                </c:pt>
                <c:pt idx="1557">
                  <c:v>44247.875185185185</c:v>
                </c:pt>
                <c:pt idx="1558">
                  <c:v>44247.896018518521</c:v>
                </c:pt>
                <c:pt idx="1559">
                  <c:v>44247.916851851849</c:v>
                </c:pt>
                <c:pt idx="1560">
                  <c:v>44247.937685185185</c:v>
                </c:pt>
                <c:pt idx="1561">
                  <c:v>44247.958518518521</c:v>
                </c:pt>
                <c:pt idx="1562">
                  <c:v>44247.979351851849</c:v>
                </c:pt>
                <c:pt idx="1563">
                  <c:v>44248.000185185185</c:v>
                </c:pt>
                <c:pt idx="1564">
                  <c:v>44248.021018518521</c:v>
                </c:pt>
                <c:pt idx="1565">
                  <c:v>44248.041851851849</c:v>
                </c:pt>
                <c:pt idx="1566">
                  <c:v>44248.062685185185</c:v>
                </c:pt>
                <c:pt idx="1567">
                  <c:v>44248.083518518521</c:v>
                </c:pt>
                <c:pt idx="1568">
                  <c:v>44248.104351851849</c:v>
                </c:pt>
                <c:pt idx="1569">
                  <c:v>44248.125185185185</c:v>
                </c:pt>
                <c:pt idx="1570">
                  <c:v>44248.146018518521</c:v>
                </c:pt>
                <c:pt idx="1571">
                  <c:v>44248.166851851849</c:v>
                </c:pt>
                <c:pt idx="1572">
                  <c:v>44248.187685185185</c:v>
                </c:pt>
                <c:pt idx="1573">
                  <c:v>44248.208518518521</c:v>
                </c:pt>
                <c:pt idx="1574">
                  <c:v>44248.229351851849</c:v>
                </c:pt>
                <c:pt idx="1575">
                  <c:v>44248.250185185185</c:v>
                </c:pt>
                <c:pt idx="1576">
                  <c:v>44248.271018518521</c:v>
                </c:pt>
                <c:pt idx="1577">
                  <c:v>44248.291851851849</c:v>
                </c:pt>
                <c:pt idx="1578">
                  <c:v>44248.312685185185</c:v>
                </c:pt>
                <c:pt idx="1579">
                  <c:v>44248.333518518521</c:v>
                </c:pt>
                <c:pt idx="1580">
                  <c:v>44248.354351851849</c:v>
                </c:pt>
                <c:pt idx="1581">
                  <c:v>44248.375185185185</c:v>
                </c:pt>
                <c:pt idx="1582">
                  <c:v>44248.396018518521</c:v>
                </c:pt>
                <c:pt idx="1583">
                  <c:v>44248.416851851849</c:v>
                </c:pt>
                <c:pt idx="1584">
                  <c:v>44248.437685185185</c:v>
                </c:pt>
                <c:pt idx="1585">
                  <c:v>44248.458518518521</c:v>
                </c:pt>
                <c:pt idx="1586">
                  <c:v>44248.479351851849</c:v>
                </c:pt>
                <c:pt idx="1587">
                  <c:v>44248.500185185185</c:v>
                </c:pt>
                <c:pt idx="1588">
                  <c:v>44248.521018518521</c:v>
                </c:pt>
                <c:pt idx="1589">
                  <c:v>44248.541851851849</c:v>
                </c:pt>
                <c:pt idx="1590">
                  <c:v>44248.562685185185</c:v>
                </c:pt>
                <c:pt idx="1591">
                  <c:v>44248.583518518521</c:v>
                </c:pt>
                <c:pt idx="1592">
                  <c:v>44248.604351851849</c:v>
                </c:pt>
                <c:pt idx="1593">
                  <c:v>44248.625185185185</c:v>
                </c:pt>
                <c:pt idx="1594">
                  <c:v>44248.646018518521</c:v>
                </c:pt>
                <c:pt idx="1595">
                  <c:v>44248.666851851849</c:v>
                </c:pt>
                <c:pt idx="1596">
                  <c:v>44248.687685185185</c:v>
                </c:pt>
                <c:pt idx="1597">
                  <c:v>44248.708518518521</c:v>
                </c:pt>
                <c:pt idx="1598">
                  <c:v>44248.729351851849</c:v>
                </c:pt>
                <c:pt idx="1599">
                  <c:v>44248.750185185185</c:v>
                </c:pt>
                <c:pt idx="1600">
                  <c:v>44248.771018518521</c:v>
                </c:pt>
                <c:pt idx="1601">
                  <c:v>44248.791851851849</c:v>
                </c:pt>
                <c:pt idx="1602">
                  <c:v>44248.812685185185</c:v>
                </c:pt>
                <c:pt idx="1603">
                  <c:v>44248.833518518521</c:v>
                </c:pt>
                <c:pt idx="1604">
                  <c:v>44248.854351851849</c:v>
                </c:pt>
                <c:pt idx="1605">
                  <c:v>44248.875185185185</c:v>
                </c:pt>
                <c:pt idx="1606">
                  <c:v>44248.896018518521</c:v>
                </c:pt>
                <c:pt idx="1607">
                  <c:v>44248.916851851849</c:v>
                </c:pt>
                <c:pt idx="1608">
                  <c:v>44248.937685185185</c:v>
                </c:pt>
                <c:pt idx="1609">
                  <c:v>44248.958518518521</c:v>
                </c:pt>
                <c:pt idx="1610">
                  <c:v>44248.979351851849</c:v>
                </c:pt>
                <c:pt idx="1611">
                  <c:v>44249.000185185185</c:v>
                </c:pt>
                <c:pt idx="1612">
                  <c:v>44249.021018518521</c:v>
                </c:pt>
                <c:pt idx="1613">
                  <c:v>44249.041851851849</c:v>
                </c:pt>
                <c:pt idx="1614">
                  <c:v>44249.062685185185</c:v>
                </c:pt>
                <c:pt idx="1615">
                  <c:v>44249.083518518521</c:v>
                </c:pt>
                <c:pt idx="1616">
                  <c:v>44249.104351851849</c:v>
                </c:pt>
                <c:pt idx="1617">
                  <c:v>44249.125185185185</c:v>
                </c:pt>
                <c:pt idx="1618">
                  <c:v>44249.146018518521</c:v>
                </c:pt>
                <c:pt idx="1619">
                  <c:v>44249.166851851849</c:v>
                </c:pt>
                <c:pt idx="1620">
                  <c:v>44249.187685185185</c:v>
                </c:pt>
                <c:pt idx="1621">
                  <c:v>44249.208518518521</c:v>
                </c:pt>
                <c:pt idx="1622">
                  <c:v>44249.229351851849</c:v>
                </c:pt>
                <c:pt idx="1623">
                  <c:v>44249.250185185185</c:v>
                </c:pt>
                <c:pt idx="1624">
                  <c:v>44249.271018518521</c:v>
                </c:pt>
                <c:pt idx="1625">
                  <c:v>44249.291851851849</c:v>
                </c:pt>
                <c:pt idx="1626">
                  <c:v>44249.312685185185</c:v>
                </c:pt>
                <c:pt idx="1627">
                  <c:v>44249.333518518521</c:v>
                </c:pt>
                <c:pt idx="1628">
                  <c:v>44249.354351851849</c:v>
                </c:pt>
                <c:pt idx="1629">
                  <c:v>44249.375185185185</c:v>
                </c:pt>
                <c:pt idx="1630">
                  <c:v>44249.396018518521</c:v>
                </c:pt>
                <c:pt idx="1631">
                  <c:v>44249.416851851849</c:v>
                </c:pt>
                <c:pt idx="1632">
                  <c:v>44249.437685185185</c:v>
                </c:pt>
                <c:pt idx="1633">
                  <c:v>44249.458518518521</c:v>
                </c:pt>
                <c:pt idx="1634">
                  <c:v>44249.479351851849</c:v>
                </c:pt>
                <c:pt idx="1635">
                  <c:v>44249.500185185185</c:v>
                </c:pt>
                <c:pt idx="1636">
                  <c:v>44249.521018518521</c:v>
                </c:pt>
                <c:pt idx="1637">
                  <c:v>44249.541851851849</c:v>
                </c:pt>
                <c:pt idx="1638">
                  <c:v>44249.562685185185</c:v>
                </c:pt>
                <c:pt idx="1639">
                  <c:v>44249.583518518521</c:v>
                </c:pt>
                <c:pt idx="1640">
                  <c:v>44249.604351851849</c:v>
                </c:pt>
                <c:pt idx="1641">
                  <c:v>44249.625185185185</c:v>
                </c:pt>
                <c:pt idx="1642">
                  <c:v>44249.646018518521</c:v>
                </c:pt>
                <c:pt idx="1643">
                  <c:v>44249.666851851849</c:v>
                </c:pt>
                <c:pt idx="1644">
                  <c:v>44249.687685185185</c:v>
                </c:pt>
                <c:pt idx="1645">
                  <c:v>44249.708518518521</c:v>
                </c:pt>
                <c:pt idx="1646">
                  <c:v>44249.729351851849</c:v>
                </c:pt>
                <c:pt idx="1647">
                  <c:v>44249.750185185185</c:v>
                </c:pt>
                <c:pt idx="1648">
                  <c:v>44249.771018518521</c:v>
                </c:pt>
                <c:pt idx="1649">
                  <c:v>44249.791851851849</c:v>
                </c:pt>
                <c:pt idx="1650">
                  <c:v>44249.812685185185</c:v>
                </c:pt>
                <c:pt idx="1651">
                  <c:v>44249.833518518521</c:v>
                </c:pt>
                <c:pt idx="1652">
                  <c:v>44249.854351851849</c:v>
                </c:pt>
                <c:pt idx="1653">
                  <c:v>44249.875185185185</c:v>
                </c:pt>
                <c:pt idx="1654">
                  <c:v>44249.896018518521</c:v>
                </c:pt>
                <c:pt idx="1655">
                  <c:v>44249.916851851849</c:v>
                </c:pt>
                <c:pt idx="1656">
                  <c:v>44249.937685185185</c:v>
                </c:pt>
                <c:pt idx="1657">
                  <c:v>44249.958518518521</c:v>
                </c:pt>
                <c:pt idx="1658">
                  <c:v>44249.979351851849</c:v>
                </c:pt>
                <c:pt idx="1659">
                  <c:v>44250.000185185185</c:v>
                </c:pt>
                <c:pt idx="1660">
                  <c:v>44250.021018518521</c:v>
                </c:pt>
                <c:pt idx="1661">
                  <c:v>44250.041851851849</c:v>
                </c:pt>
                <c:pt idx="1662">
                  <c:v>44250.062685185185</c:v>
                </c:pt>
                <c:pt idx="1663">
                  <c:v>44250.083518518521</c:v>
                </c:pt>
                <c:pt idx="1664">
                  <c:v>44250.104351851849</c:v>
                </c:pt>
                <c:pt idx="1665">
                  <c:v>44250.125185185185</c:v>
                </c:pt>
                <c:pt idx="1666">
                  <c:v>44250.146018518521</c:v>
                </c:pt>
                <c:pt idx="1667">
                  <c:v>44250.166851851849</c:v>
                </c:pt>
                <c:pt idx="1668">
                  <c:v>44250.187685185185</c:v>
                </c:pt>
                <c:pt idx="1669">
                  <c:v>44250.208518518521</c:v>
                </c:pt>
                <c:pt idx="1670">
                  <c:v>44250.229351851849</c:v>
                </c:pt>
                <c:pt idx="1671">
                  <c:v>44250.250185185185</c:v>
                </c:pt>
                <c:pt idx="1672">
                  <c:v>44250.271018518521</c:v>
                </c:pt>
                <c:pt idx="1673">
                  <c:v>44250.291851851849</c:v>
                </c:pt>
                <c:pt idx="1674">
                  <c:v>44250.312685185185</c:v>
                </c:pt>
                <c:pt idx="1675">
                  <c:v>44250.333518518521</c:v>
                </c:pt>
                <c:pt idx="1676">
                  <c:v>44250.354351851849</c:v>
                </c:pt>
                <c:pt idx="1677">
                  <c:v>44250.375185185185</c:v>
                </c:pt>
                <c:pt idx="1678">
                  <c:v>44250.396018518521</c:v>
                </c:pt>
                <c:pt idx="1679">
                  <c:v>44250.416851851849</c:v>
                </c:pt>
                <c:pt idx="1680">
                  <c:v>44250.437685185185</c:v>
                </c:pt>
                <c:pt idx="1681">
                  <c:v>44250.458518518521</c:v>
                </c:pt>
                <c:pt idx="1682">
                  <c:v>44250.479351851849</c:v>
                </c:pt>
                <c:pt idx="1683">
                  <c:v>44250.500185185185</c:v>
                </c:pt>
                <c:pt idx="1684">
                  <c:v>44250.521018518521</c:v>
                </c:pt>
                <c:pt idx="1685">
                  <c:v>44250.541851851849</c:v>
                </c:pt>
                <c:pt idx="1686">
                  <c:v>44250.562685185185</c:v>
                </c:pt>
                <c:pt idx="1687">
                  <c:v>44250.583518518521</c:v>
                </c:pt>
                <c:pt idx="1688">
                  <c:v>44250.604351851849</c:v>
                </c:pt>
                <c:pt idx="1689">
                  <c:v>44250.625185185185</c:v>
                </c:pt>
                <c:pt idx="1690">
                  <c:v>44250.646018518521</c:v>
                </c:pt>
                <c:pt idx="1691">
                  <c:v>44250.666851851849</c:v>
                </c:pt>
                <c:pt idx="1692">
                  <c:v>44250.687685185185</c:v>
                </c:pt>
                <c:pt idx="1693">
                  <c:v>44250.708518518521</c:v>
                </c:pt>
                <c:pt idx="1694">
                  <c:v>44250.729351851849</c:v>
                </c:pt>
                <c:pt idx="1695">
                  <c:v>44250.750185185185</c:v>
                </c:pt>
                <c:pt idx="1696">
                  <c:v>44250.771018518521</c:v>
                </c:pt>
                <c:pt idx="1697">
                  <c:v>44250.791851851849</c:v>
                </c:pt>
                <c:pt idx="1698">
                  <c:v>44250.812685185185</c:v>
                </c:pt>
                <c:pt idx="1699">
                  <c:v>44250.833518518521</c:v>
                </c:pt>
                <c:pt idx="1700">
                  <c:v>44250.854351851849</c:v>
                </c:pt>
                <c:pt idx="1701">
                  <c:v>44250.875185185185</c:v>
                </c:pt>
                <c:pt idx="1702">
                  <c:v>44250.896018518521</c:v>
                </c:pt>
                <c:pt idx="1703">
                  <c:v>44250.916851851849</c:v>
                </c:pt>
                <c:pt idx="1704">
                  <c:v>44250.937685185185</c:v>
                </c:pt>
                <c:pt idx="1705">
                  <c:v>44250.958518518521</c:v>
                </c:pt>
                <c:pt idx="1706">
                  <c:v>44250.979351851849</c:v>
                </c:pt>
                <c:pt idx="1707">
                  <c:v>44251.000185185185</c:v>
                </c:pt>
                <c:pt idx="1708">
                  <c:v>44251.021018518521</c:v>
                </c:pt>
                <c:pt idx="1709">
                  <c:v>44251.041851851849</c:v>
                </c:pt>
                <c:pt idx="1710">
                  <c:v>44251.062685185185</c:v>
                </c:pt>
                <c:pt idx="1711">
                  <c:v>44251.083518518521</c:v>
                </c:pt>
                <c:pt idx="1712">
                  <c:v>44251.104351851849</c:v>
                </c:pt>
                <c:pt idx="1713">
                  <c:v>44251.125185185185</c:v>
                </c:pt>
                <c:pt idx="1714">
                  <c:v>44251.146018518521</c:v>
                </c:pt>
                <c:pt idx="1715">
                  <c:v>44251.166851851849</c:v>
                </c:pt>
                <c:pt idx="1716">
                  <c:v>44251.187685185185</c:v>
                </c:pt>
                <c:pt idx="1717">
                  <c:v>44251.208518518521</c:v>
                </c:pt>
                <c:pt idx="1718">
                  <c:v>44251.229351851849</c:v>
                </c:pt>
                <c:pt idx="1719">
                  <c:v>44251.250185185185</c:v>
                </c:pt>
                <c:pt idx="1720">
                  <c:v>44251.271018518521</c:v>
                </c:pt>
                <c:pt idx="1721">
                  <c:v>44251.291851851849</c:v>
                </c:pt>
                <c:pt idx="1722">
                  <c:v>44251.312685185185</c:v>
                </c:pt>
                <c:pt idx="1723">
                  <c:v>44251.333518518521</c:v>
                </c:pt>
                <c:pt idx="1724">
                  <c:v>44251.354351851849</c:v>
                </c:pt>
                <c:pt idx="1725">
                  <c:v>44251.375185185185</c:v>
                </c:pt>
                <c:pt idx="1726">
                  <c:v>44251.396018518521</c:v>
                </c:pt>
                <c:pt idx="1727">
                  <c:v>44251.416851851849</c:v>
                </c:pt>
                <c:pt idx="1728">
                  <c:v>44251.437685185185</c:v>
                </c:pt>
                <c:pt idx="1729">
                  <c:v>44251.458518518521</c:v>
                </c:pt>
                <c:pt idx="1730">
                  <c:v>44251.479351851849</c:v>
                </c:pt>
                <c:pt idx="1731">
                  <c:v>44251.500185185185</c:v>
                </c:pt>
                <c:pt idx="1732">
                  <c:v>44251.521018518521</c:v>
                </c:pt>
                <c:pt idx="1733">
                  <c:v>44251.541851851849</c:v>
                </c:pt>
                <c:pt idx="1734">
                  <c:v>44251.562685185185</c:v>
                </c:pt>
                <c:pt idx="1735">
                  <c:v>44251.583518518521</c:v>
                </c:pt>
                <c:pt idx="1736">
                  <c:v>44251.604351851849</c:v>
                </c:pt>
                <c:pt idx="1737">
                  <c:v>44251.625185185185</c:v>
                </c:pt>
                <c:pt idx="1738">
                  <c:v>44251.646018518521</c:v>
                </c:pt>
                <c:pt idx="1739">
                  <c:v>44251.666851851849</c:v>
                </c:pt>
                <c:pt idx="1740">
                  <c:v>44251.687685185185</c:v>
                </c:pt>
                <c:pt idx="1741">
                  <c:v>44251.708518518521</c:v>
                </c:pt>
                <c:pt idx="1742">
                  <c:v>44251.729351851849</c:v>
                </c:pt>
                <c:pt idx="1743">
                  <c:v>44251.750185185185</c:v>
                </c:pt>
                <c:pt idx="1744">
                  <c:v>44251.771018518521</c:v>
                </c:pt>
                <c:pt idx="1745">
                  <c:v>44251.791851851849</c:v>
                </c:pt>
                <c:pt idx="1746">
                  <c:v>44251.812685185185</c:v>
                </c:pt>
                <c:pt idx="1747">
                  <c:v>44251.833518518521</c:v>
                </c:pt>
                <c:pt idx="1748">
                  <c:v>44251.854351851849</c:v>
                </c:pt>
                <c:pt idx="1749">
                  <c:v>44251.875185185185</c:v>
                </c:pt>
                <c:pt idx="1750">
                  <c:v>44251.896018518521</c:v>
                </c:pt>
                <c:pt idx="1751">
                  <c:v>44251.916851851849</c:v>
                </c:pt>
                <c:pt idx="1752">
                  <c:v>44251.937685185185</c:v>
                </c:pt>
                <c:pt idx="1753">
                  <c:v>44251.958518518521</c:v>
                </c:pt>
                <c:pt idx="1754">
                  <c:v>44251.979351851849</c:v>
                </c:pt>
                <c:pt idx="1755">
                  <c:v>44252.000185185185</c:v>
                </c:pt>
                <c:pt idx="1756">
                  <c:v>44252.021018518521</c:v>
                </c:pt>
                <c:pt idx="1757">
                  <c:v>44252.041851851849</c:v>
                </c:pt>
                <c:pt idx="1758">
                  <c:v>44252.062685185185</c:v>
                </c:pt>
                <c:pt idx="1759">
                  <c:v>44252.083518518521</c:v>
                </c:pt>
                <c:pt idx="1760">
                  <c:v>44252.104351851849</c:v>
                </c:pt>
                <c:pt idx="1761">
                  <c:v>44252.125185185185</c:v>
                </c:pt>
                <c:pt idx="1762">
                  <c:v>44252.146018518521</c:v>
                </c:pt>
                <c:pt idx="1763">
                  <c:v>44252.166851851849</c:v>
                </c:pt>
                <c:pt idx="1764">
                  <c:v>44252.187685185185</c:v>
                </c:pt>
                <c:pt idx="1765">
                  <c:v>44252.208518518521</c:v>
                </c:pt>
                <c:pt idx="1766">
                  <c:v>44252.229351851849</c:v>
                </c:pt>
                <c:pt idx="1767">
                  <c:v>44252.250185185185</c:v>
                </c:pt>
                <c:pt idx="1768">
                  <c:v>44252.271018518521</c:v>
                </c:pt>
                <c:pt idx="1769">
                  <c:v>44252.291851851849</c:v>
                </c:pt>
                <c:pt idx="1770">
                  <c:v>44252.312685185185</c:v>
                </c:pt>
                <c:pt idx="1771">
                  <c:v>44252.333518518521</c:v>
                </c:pt>
                <c:pt idx="1772">
                  <c:v>44252.354351851849</c:v>
                </c:pt>
                <c:pt idx="1773">
                  <c:v>44252.375185185185</c:v>
                </c:pt>
                <c:pt idx="1774">
                  <c:v>44252.396018518521</c:v>
                </c:pt>
                <c:pt idx="1775">
                  <c:v>44252.416851851849</c:v>
                </c:pt>
                <c:pt idx="1776">
                  <c:v>44252.437685185185</c:v>
                </c:pt>
                <c:pt idx="1777">
                  <c:v>44252.458518518521</c:v>
                </c:pt>
                <c:pt idx="1778">
                  <c:v>44252.479351851849</c:v>
                </c:pt>
                <c:pt idx="1779">
                  <c:v>44252.500185185185</c:v>
                </c:pt>
                <c:pt idx="1780">
                  <c:v>44252.521018518521</c:v>
                </c:pt>
                <c:pt idx="1781">
                  <c:v>44252.541851851849</c:v>
                </c:pt>
                <c:pt idx="1782">
                  <c:v>44252.562685185185</c:v>
                </c:pt>
                <c:pt idx="1783">
                  <c:v>44252.583518518521</c:v>
                </c:pt>
                <c:pt idx="1784">
                  <c:v>44252.604351851849</c:v>
                </c:pt>
                <c:pt idx="1785">
                  <c:v>44252.625185185185</c:v>
                </c:pt>
                <c:pt idx="1786">
                  <c:v>44252.646018518521</c:v>
                </c:pt>
                <c:pt idx="1787">
                  <c:v>44252.666851851849</c:v>
                </c:pt>
                <c:pt idx="1788">
                  <c:v>44252.687685185185</c:v>
                </c:pt>
                <c:pt idx="1789">
                  <c:v>44252.708518518521</c:v>
                </c:pt>
                <c:pt idx="1790">
                  <c:v>44252.729351851849</c:v>
                </c:pt>
                <c:pt idx="1791">
                  <c:v>44252.750185185185</c:v>
                </c:pt>
                <c:pt idx="1792">
                  <c:v>44252.771018518521</c:v>
                </c:pt>
                <c:pt idx="1793">
                  <c:v>44252.791851851849</c:v>
                </c:pt>
                <c:pt idx="1794">
                  <c:v>44252.812685185185</c:v>
                </c:pt>
                <c:pt idx="1795">
                  <c:v>44252.833518518521</c:v>
                </c:pt>
                <c:pt idx="1796">
                  <c:v>44252.854351851849</c:v>
                </c:pt>
                <c:pt idx="1797">
                  <c:v>44252.875185185185</c:v>
                </c:pt>
                <c:pt idx="1798">
                  <c:v>44252.896018518521</c:v>
                </c:pt>
                <c:pt idx="1799">
                  <c:v>44252.916851851849</c:v>
                </c:pt>
                <c:pt idx="1800">
                  <c:v>44252.937685185185</c:v>
                </c:pt>
                <c:pt idx="1801">
                  <c:v>44252.958518518521</c:v>
                </c:pt>
                <c:pt idx="1802">
                  <c:v>44252.979351851849</c:v>
                </c:pt>
                <c:pt idx="1803">
                  <c:v>44253.000185185185</c:v>
                </c:pt>
                <c:pt idx="1804">
                  <c:v>44253.021018518521</c:v>
                </c:pt>
                <c:pt idx="1805">
                  <c:v>44253.041851851849</c:v>
                </c:pt>
                <c:pt idx="1806">
                  <c:v>44253.062685185185</c:v>
                </c:pt>
                <c:pt idx="1807">
                  <c:v>44253.083518518521</c:v>
                </c:pt>
                <c:pt idx="1808">
                  <c:v>44253.104351851849</c:v>
                </c:pt>
                <c:pt idx="1809">
                  <c:v>44253.125185185185</c:v>
                </c:pt>
                <c:pt idx="1810">
                  <c:v>44253.146018518521</c:v>
                </c:pt>
                <c:pt idx="1811">
                  <c:v>44253.166851851849</c:v>
                </c:pt>
                <c:pt idx="1812">
                  <c:v>44253.187685185185</c:v>
                </c:pt>
                <c:pt idx="1813">
                  <c:v>44253.208518518521</c:v>
                </c:pt>
                <c:pt idx="1814">
                  <c:v>44253.229351851849</c:v>
                </c:pt>
                <c:pt idx="1815">
                  <c:v>44253.250185185185</c:v>
                </c:pt>
                <c:pt idx="1816">
                  <c:v>44253.271018518521</c:v>
                </c:pt>
                <c:pt idx="1817">
                  <c:v>44253.291851851849</c:v>
                </c:pt>
                <c:pt idx="1818">
                  <c:v>44253.312685185185</c:v>
                </c:pt>
                <c:pt idx="1819">
                  <c:v>44253.333518518521</c:v>
                </c:pt>
                <c:pt idx="1820">
                  <c:v>44253.354351851849</c:v>
                </c:pt>
                <c:pt idx="1821">
                  <c:v>44253.375185185185</c:v>
                </c:pt>
                <c:pt idx="1822">
                  <c:v>44253.396018518521</c:v>
                </c:pt>
                <c:pt idx="1823">
                  <c:v>44253.416851851849</c:v>
                </c:pt>
                <c:pt idx="1824">
                  <c:v>44253.437685185185</c:v>
                </c:pt>
                <c:pt idx="1825">
                  <c:v>44253.458518518521</c:v>
                </c:pt>
                <c:pt idx="1826">
                  <c:v>44253.479351851849</c:v>
                </c:pt>
                <c:pt idx="1827">
                  <c:v>44253.500185185185</c:v>
                </c:pt>
                <c:pt idx="1828">
                  <c:v>44253.521018518521</c:v>
                </c:pt>
                <c:pt idx="1829">
                  <c:v>44253.541851851849</c:v>
                </c:pt>
                <c:pt idx="1830">
                  <c:v>44253.562685185185</c:v>
                </c:pt>
                <c:pt idx="1831">
                  <c:v>44253.583518518521</c:v>
                </c:pt>
                <c:pt idx="1832">
                  <c:v>44253.604351851849</c:v>
                </c:pt>
                <c:pt idx="1833">
                  <c:v>44253.625185185185</c:v>
                </c:pt>
                <c:pt idx="1834">
                  <c:v>44253.646018518521</c:v>
                </c:pt>
                <c:pt idx="1835">
                  <c:v>44253.666851851849</c:v>
                </c:pt>
                <c:pt idx="1836">
                  <c:v>44253.687685185185</c:v>
                </c:pt>
                <c:pt idx="1837">
                  <c:v>44253.708518518521</c:v>
                </c:pt>
                <c:pt idx="1838">
                  <c:v>44253.729351851849</c:v>
                </c:pt>
                <c:pt idx="1839">
                  <c:v>44253.750185185185</c:v>
                </c:pt>
                <c:pt idx="1840">
                  <c:v>44253.771018518521</c:v>
                </c:pt>
                <c:pt idx="1841">
                  <c:v>44253.791851851849</c:v>
                </c:pt>
                <c:pt idx="1842">
                  <c:v>44253.812685185185</c:v>
                </c:pt>
                <c:pt idx="1843">
                  <c:v>44253.833518518521</c:v>
                </c:pt>
                <c:pt idx="1844">
                  <c:v>44253.854351851849</c:v>
                </c:pt>
                <c:pt idx="1845">
                  <c:v>44253.875185185185</c:v>
                </c:pt>
                <c:pt idx="1846">
                  <c:v>44253.896018518521</c:v>
                </c:pt>
                <c:pt idx="1847">
                  <c:v>44253.916851851849</c:v>
                </c:pt>
                <c:pt idx="1848">
                  <c:v>44253.937685185185</c:v>
                </c:pt>
                <c:pt idx="1849">
                  <c:v>44253.958518518521</c:v>
                </c:pt>
                <c:pt idx="1850">
                  <c:v>44253.979351851849</c:v>
                </c:pt>
                <c:pt idx="1851">
                  <c:v>44254.000185185185</c:v>
                </c:pt>
                <c:pt idx="1852">
                  <c:v>44254.021018518521</c:v>
                </c:pt>
                <c:pt idx="1853">
                  <c:v>44254.041851851849</c:v>
                </c:pt>
                <c:pt idx="1854">
                  <c:v>44254.062685185185</c:v>
                </c:pt>
                <c:pt idx="1855">
                  <c:v>44254.083518518521</c:v>
                </c:pt>
                <c:pt idx="1856">
                  <c:v>44254.104351851849</c:v>
                </c:pt>
                <c:pt idx="1857">
                  <c:v>44254.125185185185</c:v>
                </c:pt>
                <c:pt idx="1858">
                  <c:v>44254.146018518521</c:v>
                </c:pt>
                <c:pt idx="1859">
                  <c:v>44254.166851851849</c:v>
                </c:pt>
                <c:pt idx="1860">
                  <c:v>44254.187685185185</c:v>
                </c:pt>
                <c:pt idx="1861">
                  <c:v>44254.208518518521</c:v>
                </c:pt>
                <c:pt idx="1862">
                  <c:v>44254.229351851849</c:v>
                </c:pt>
                <c:pt idx="1863">
                  <c:v>44254.250185185185</c:v>
                </c:pt>
                <c:pt idx="1864">
                  <c:v>44254.271018518521</c:v>
                </c:pt>
                <c:pt idx="1865">
                  <c:v>44254.291851851849</c:v>
                </c:pt>
                <c:pt idx="1866">
                  <c:v>44254.312685185185</c:v>
                </c:pt>
                <c:pt idx="1867">
                  <c:v>44254.333518518521</c:v>
                </c:pt>
                <c:pt idx="1868">
                  <c:v>44254.354351851849</c:v>
                </c:pt>
                <c:pt idx="1869">
                  <c:v>44254.375185185185</c:v>
                </c:pt>
                <c:pt idx="1870">
                  <c:v>44254.396018518521</c:v>
                </c:pt>
                <c:pt idx="1871">
                  <c:v>44254.416851851849</c:v>
                </c:pt>
                <c:pt idx="1872">
                  <c:v>44254.437685185185</c:v>
                </c:pt>
                <c:pt idx="1873">
                  <c:v>44254.458518518521</c:v>
                </c:pt>
                <c:pt idx="1874">
                  <c:v>44254.479351851849</c:v>
                </c:pt>
                <c:pt idx="1875">
                  <c:v>44254.500185185185</c:v>
                </c:pt>
                <c:pt idx="1876">
                  <c:v>44254.521018518521</c:v>
                </c:pt>
                <c:pt idx="1877">
                  <c:v>44254.541851851849</c:v>
                </c:pt>
                <c:pt idx="1878">
                  <c:v>44254.562685185185</c:v>
                </c:pt>
                <c:pt idx="1879">
                  <c:v>44254.583518518521</c:v>
                </c:pt>
                <c:pt idx="1880">
                  <c:v>44254.604351851849</c:v>
                </c:pt>
                <c:pt idx="1881">
                  <c:v>44254.625185185185</c:v>
                </c:pt>
                <c:pt idx="1882">
                  <c:v>44254.646018518521</c:v>
                </c:pt>
                <c:pt idx="1883">
                  <c:v>44254.666851851849</c:v>
                </c:pt>
                <c:pt idx="1884">
                  <c:v>44254.687685185185</c:v>
                </c:pt>
                <c:pt idx="1885">
                  <c:v>44254.708518518521</c:v>
                </c:pt>
                <c:pt idx="1886">
                  <c:v>44254.729351851849</c:v>
                </c:pt>
                <c:pt idx="1887">
                  <c:v>44254.750185185185</c:v>
                </c:pt>
                <c:pt idx="1888">
                  <c:v>44254.771018518521</c:v>
                </c:pt>
                <c:pt idx="1889">
                  <c:v>44254.791851851849</c:v>
                </c:pt>
                <c:pt idx="1890">
                  <c:v>44254.812685185185</c:v>
                </c:pt>
                <c:pt idx="1891">
                  <c:v>44254.833518518521</c:v>
                </c:pt>
                <c:pt idx="1892">
                  <c:v>44254.854351851849</c:v>
                </c:pt>
                <c:pt idx="1893">
                  <c:v>44254.875185185185</c:v>
                </c:pt>
                <c:pt idx="1894">
                  <c:v>44254.896018518521</c:v>
                </c:pt>
                <c:pt idx="1895">
                  <c:v>44254.916851851849</c:v>
                </c:pt>
                <c:pt idx="1896">
                  <c:v>44254.937685185185</c:v>
                </c:pt>
                <c:pt idx="1897">
                  <c:v>44254.958518518521</c:v>
                </c:pt>
                <c:pt idx="1898">
                  <c:v>44254.979351851849</c:v>
                </c:pt>
                <c:pt idx="1899">
                  <c:v>44255.000185185185</c:v>
                </c:pt>
                <c:pt idx="1900">
                  <c:v>44255.021018518521</c:v>
                </c:pt>
                <c:pt idx="1901">
                  <c:v>44255.041851851849</c:v>
                </c:pt>
                <c:pt idx="1902">
                  <c:v>44255.062685185185</c:v>
                </c:pt>
                <c:pt idx="1903">
                  <c:v>44255.083518518521</c:v>
                </c:pt>
                <c:pt idx="1904">
                  <c:v>44255.104351851849</c:v>
                </c:pt>
                <c:pt idx="1905">
                  <c:v>44255.125185185185</c:v>
                </c:pt>
                <c:pt idx="1906">
                  <c:v>44255.146018518521</c:v>
                </c:pt>
                <c:pt idx="1907">
                  <c:v>44255.166851851849</c:v>
                </c:pt>
                <c:pt idx="1908">
                  <c:v>44255.187685185185</c:v>
                </c:pt>
                <c:pt idx="1909">
                  <c:v>44255.208518518521</c:v>
                </c:pt>
                <c:pt idx="1910">
                  <c:v>44255.229351851849</c:v>
                </c:pt>
                <c:pt idx="1911">
                  <c:v>44255.250185185185</c:v>
                </c:pt>
                <c:pt idx="1912">
                  <c:v>44255.271018518521</c:v>
                </c:pt>
                <c:pt idx="1913">
                  <c:v>44255.291851851849</c:v>
                </c:pt>
                <c:pt idx="1914">
                  <c:v>44255.312685185185</c:v>
                </c:pt>
                <c:pt idx="1915">
                  <c:v>44255.333518518521</c:v>
                </c:pt>
                <c:pt idx="1916">
                  <c:v>44255.354351851849</c:v>
                </c:pt>
                <c:pt idx="1917">
                  <c:v>44255.375185185185</c:v>
                </c:pt>
                <c:pt idx="1918">
                  <c:v>44255.396018518521</c:v>
                </c:pt>
                <c:pt idx="1919">
                  <c:v>44255.416851851849</c:v>
                </c:pt>
                <c:pt idx="1920">
                  <c:v>44255.437685185185</c:v>
                </c:pt>
                <c:pt idx="1921">
                  <c:v>44255.458518518521</c:v>
                </c:pt>
                <c:pt idx="1922">
                  <c:v>44255.479351851849</c:v>
                </c:pt>
                <c:pt idx="1923">
                  <c:v>44255.500185185185</c:v>
                </c:pt>
                <c:pt idx="1924">
                  <c:v>44255.521018518521</c:v>
                </c:pt>
                <c:pt idx="1925">
                  <c:v>44255.541851851849</c:v>
                </c:pt>
                <c:pt idx="1926">
                  <c:v>44255.562685185185</c:v>
                </c:pt>
                <c:pt idx="1927">
                  <c:v>44255.583518518521</c:v>
                </c:pt>
                <c:pt idx="1928">
                  <c:v>44255.604351851849</c:v>
                </c:pt>
                <c:pt idx="1929">
                  <c:v>44255.625185185185</c:v>
                </c:pt>
                <c:pt idx="1930">
                  <c:v>44255.646018518521</c:v>
                </c:pt>
                <c:pt idx="1931">
                  <c:v>44255.666851851849</c:v>
                </c:pt>
                <c:pt idx="1932">
                  <c:v>44255.687685185185</c:v>
                </c:pt>
                <c:pt idx="1933">
                  <c:v>44255.708518518521</c:v>
                </c:pt>
                <c:pt idx="1934">
                  <c:v>44255.729351851849</c:v>
                </c:pt>
                <c:pt idx="1935">
                  <c:v>44255.750185185185</c:v>
                </c:pt>
                <c:pt idx="1936">
                  <c:v>44255.771018518521</c:v>
                </c:pt>
                <c:pt idx="1937">
                  <c:v>44255.791851851849</c:v>
                </c:pt>
                <c:pt idx="1938">
                  <c:v>44255.812685185185</c:v>
                </c:pt>
                <c:pt idx="1939">
                  <c:v>44255.833518518521</c:v>
                </c:pt>
                <c:pt idx="1940">
                  <c:v>44255.854351851849</c:v>
                </c:pt>
                <c:pt idx="1941">
                  <c:v>44255.875185185185</c:v>
                </c:pt>
                <c:pt idx="1942">
                  <c:v>44255.896018518521</c:v>
                </c:pt>
                <c:pt idx="1943">
                  <c:v>44255.916851851849</c:v>
                </c:pt>
                <c:pt idx="1944">
                  <c:v>44255.937685185185</c:v>
                </c:pt>
                <c:pt idx="1945">
                  <c:v>44255.958518518521</c:v>
                </c:pt>
                <c:pt idx="1946">
                  <c:v>44255.979351851849</c:v>
                </c:pt>
                <c:pt idx="1947">
                  <c:v>44256.000185185185</c:v>
                </c:pt>
                <c:pt idx="1948">
                  <c:v>44256.021018518521</c:v>
                </c:pt>
                <c:pt idx="1949">
                  <c:v>44256.041851851849</c:v>
                </c:pt>
                <c:pt idx="1950">
                  <c:v>44256.062685185185</c:v>
                </c:pt>
                <c:pt idx="1951">
                  <c:v>44256.083518518521</c:v>
                </c:pt>
                <c:pt idx="1952">
                  <c:v>44256.104351851849</c:v>
                </c:pt>
                <c:pt idx="1953">
                  <c:v>44256.125185185185</c:v>
                </c:pt>
                <c:pt idx="1954">
                  <c:v>44256.146018518521</c:v>
                </c:pt>
                <c:pt idx="1955">
                  <c:v>44256.166851851849</c:v>
                </c:pt>
                <c:pt idx="1956">
                  <c:v>44256.187685185185</c:v>
                </c:pt>
                <c:pt idx="1957">
                  <c:v>44256.208518518521</c:v>
                </c:pt>
                <c:pt idx="1958">
                  <c:v>44256.229351851849</c:v>
                </c:pt>
                <c:pt idx="1959">
                  <c:v>44256.250185185185</c:v>
                </c:pt>
                <c:pt idx="1960">
                  <c:v>44256.271018518521</c:v>
                </c:pt>
                <c:pt idx="1961">
                  <c:v>44256.291851851849</c:v>
                </c:pt>
                <c:pt idx="1962">
                  <c:v>44256.312685185185</c:v>
                </c:pt>
                <c:pt idx="1963">
                  <c:v>44256.333518518521</c:v>
                </c:pt>
                <c:pt idx="1964">
                  <c:v>44256.354351851849</c:v>
                </c:pt>
                <c:pt idx="1965">
                  <c:v>44256.375185185185</c:v>
                </c:pt>
                <c:pt idx="1966">
                  <c:v>44256.396018518521</c:v>
                </c:pt>
                <c:pt idx="1967">
                  <c:v>44256.416851851849</c:v>
                </c:pt>
                <c:pt idx="1968">
                  <c:v>44256.437685185185</c:v>
                </c:pt>
                <c:pt idx="1969">
                  <c:v>44256.458518518521</c:v>
                </c:pt>
                <c:pt idx="1970">
                  <c:v>44256.479351851849</c:v>
                </c:pt>
                <c:pt idx="1971">
                  <c:v>44256.500185185185</c:v>
                </c:pt>
                <c:pt idx="1972">
                  <c:v>44256.521018518521</c:v>
                </c:pt>
                <c:pt idx="1973">
                  <c:v>44256.541851851849</c:v>
                </c:pt>
                <c:pt idx="1974">
                  <c:v>44256.562685185185</c:v>
                </c:pt>
                <c:pt idx="1975">
                  <c:v>44256.583518518521</c:v>
                </c:pt>
                <c:pt idx="1976">
                  <c:v>44256.604351851849</c:v>
                </c:pt>
                <c:pt idx="1977">
                  <c:v>44256.625185185185</c:v>
                </c:pt>
                <c:pt idx="1978">
                  <c:v>44256.646018518521</c:v>
                </c:pt>
                <c:pt idx="1979">
                  <c:v>44256.666851851849</c:v>
                </c:pt>
                <c:pt idx="1980">
                  <c:v>44256.687685185185</c:v>
                </c:pt>
                <c:pt idx="1981">
                  <c:v>44256.708518518521</c:v>
                </c:pt>
                <c:pt idx="1982">
                  <c:v>44256.729351851849</c:v>
                </c:pt>
                <c:pt idx="1983">
                  <c:v>44256.750185185185</c:v>
                </c:pt>
                <c:pt idx="1984">
                  <c:v>44256.771018518521</c:v>
                </c:pt>
                <c:pt idx="1985">
                  <c:v>44256.791851851849</c:v>
                </c:pt>
                <c:pt idx="1986">
                  <c:v>44256.812685185185</c:v>
                </c:pt>
                <c:pt idx="1987">
                  <c:v>44256.833518518521</c:v>
                </c:pt>
                <c:pt idx="1988">
                  <c:v>44256.854351851849</c:v>
                </c:pt>
                <c:pt idx="1989">
                  <c:v>44256.875185185185</c:v>
                </c:pt>
                <c:pt idx="1990">
                  <c:v>44256.896018518521</c:v>
                </c:pt>
                <c:pt idx="1991">
                  <c:v>44256.916851851849</c:v>
                </c:pt>
                <c:pt idx="1992">
                  <c:v>44256.937685185185</c:v>
                </c:pt>
                <c:pt idx="1993">
                  <c:v>44256.958518518521</c:v>
                </c:pt>
                <c:pt idx="1994">
                  <c:v>44256.979351851849</c:v>
                </c:pt>
                <c:pt idx="1995">
                  <c:v>44257.000185185185</c:v>
                </c:pt>
                <c:pt idx="1996">
                  <c:v>44257.021018518521</c:v>
                </c:pt>
                <c:pt idx="1997">
                  <c:v>44257.041851851849</c:v>
                </c:pt>
                <c:pt idx="1998">
                  <c:v>44257.062685185185</c:v>
                </c:pt>
                <c:pt idx="1999">
                  <c:v>44257.083518518521</c:v>
                </c:pt>
                <c:pt idx="2000">
                  <c:v>44257.104351851849</c:v>
                </c:pt>
                <c:pt idx="2001">
                  <c:v>44257.125185185185</c:v>
                </c:pt>
                <c:pt idx="2002">
                  <c:v>44257.146018518521</c:v>
                </c:pt>
                <c:pt idx="2003">
                  <c:v>44257.166851851849</c:v>
                </c:pt>
                <c:pt idx="2004">
                  <c:v>44257.187685185185</c:v>
                </c:pt>
                <c:pt idx="2005">
                  <c:v>44257.208518518521</c:v>
                </c:pt>
                <c:pt idx="2006">
                  <c:v>44257.229351851849</c:v>
                </c:pt>
                <c:pt idx="2007">
                  <c:v>44257.250185185185</c:v>
                </c:pt>
                <c:pt idx="2008">
                  <c:v>44257.271018518521</c:v>
                </c:pt>
                <c:pt idx="2009">
                  <c:v>44257.291851851849</c:v>
                </c:pt>
                <c:pt idx="2010">
                  <c:v>44257.312685185185</c:v>
                </c:pt>
                <c:pt idx="2011">
                  <c:v>44257.333518518521</c:v>
                </c:pt>
                <c:pt idx="2012">
                  <c:v>44257.354351851849</c:v>
                </c:pt>
                <c:pt idx="2013">
                  <c:v>44257.375185185185</c:v>
                </c:pt>
                <c:pt idx="2014">
                  <c:v>44257.396018518521</c:v>
                </c:pt>
                <c:pt idx="2015">
                  <c:v>44257.416851851849</c:v>
                </c:pt>
                <c:pt idx="2016">
                  <c:v>44257.437685185185</c:v>
                </c:pt>
                <c:pt idx="2017">
                  <c:v>44257.458518518521</c:v>
                </c:pt>
                <c:pt idx="2018">
                  <c:v>44257.479351851849</c:v>
                </c:pt>
                <c:pt idx="2019">
                  <c:v>44257.500185185185</c:v>
                </c:pt>
                <c:pt idx="2020">
                  <c:v>44257.521018518521</c:v>
                </c:pt>
                <c:pt idx="2021">
                  <c:v>44257.541851851849</c:v>
                </c:pt>
                <c:pt idx="2022">
                  <c:v>44257.562685185185</c:v>
                </c:pt>
                <c:pt idx="2023">
                  <c:v>44257.583518518521</c:v>
                </c:pt>
                <c:pt idx="2024">
                  <c:v>44257.604351851849</c:v>
                </c:pt>
                <c:pt idx="2025">
                  <c:v>44257.625185185185</c:v>
                </c:pt>
                <c:pt idx="2026">
                  <c:v>44257.646018518521</c:v>
                </c:pt>
                <c:pt idx="2027">
                  <c:v>44257.666851851849</c:v>
                </c:pt>
                <c:pt idx="2028">
                  <c:v>44257.687685185185</c:v>
                </c:pt>
                <c:pt idx="2029">
                  <c:v>44257.708518518521</c:v>
                </c:pt>
                <c:pt idx="2030">
                  <c:v>44257.729351851849</c:v>
                </c:pt>
                <c:pt idx="2031">
                  <c:v>44257.750185185185</c:v>
                </c:pt>
                <c:pt idx="2032">
                  <c:v>44257.771018518521</c:v>
                </c:pt>
                <c:pt idx="2033">
                  <c:v>44257.791851851849</c:v>
                </c:pt>
                <c:pt idx="2034">
                  <c:v>44257.812685185185</c:v>
                </c:pt>
                <c:pt idx="2035">
                  <c:v>44257.833518518521</c:v>
                </c:pt>
                <c:pt idx="2036">
                  <c:v>44257.854351851849</c:v>
                </c:pt>
                <c:pt idx="2037">
                  <c:v>44257.875185185185</c:v>
                </c:pt>
                <c:pt idx="2038">
                  <c:v>44257.896018518521</c:v>
                </c:pt>
                <c:pt idx="2039">
                  <c:v>44257.916851851849</c:v>
                </c:pt>
                <c:pt idx="2040">
                  <c:v>44257.937685185185</c:v>
                </c:pt>
                <c:pt idx="2041">
                  <c:v>44257.958518518521</c:v>
                </c:pt>
                <c:pt idx="2042">
                  <c:v>44257.979351851849</c:v>
                </c:pt>
                <c:pt idx="2043">
                  <c:v>44258.000185185185</c:v>
                </c:pt>
                <c:pt idx="2044">
                  <c:v>44258.021018518521</c:v>
                </c:pt>
                <c:pt idx="2045">
                  <c:v>44258.041851851849</c:v>
                </c:pt>
                <c:pt idx="2046">
                  <c:v>44258.062685185185</c:v>
                </c:pt>
                <c:pt idx="2047">
                  <c:v>44258.083518518521</c:v>
                </c:pt>
                <c:pt idx="2048">
                  <c:v>44258.104351851849</c:v>
                </c:pt>
                <c:pt idx="2049">
                  <c:v>44258.125185185185</c:v>
                </c:pt>
                <c:pt idx="2050">
                  <c:v>44258.146018518521</c:v>
                </c:pt>
                <c:pt idx="2051">
                  <c:v>44258.166851851849</c:v>
                </c:pt>
                <c:pt idx="2052">
                  <c:v>44258.187685185185</c:v>
                </c:pt>
                <c:pt idx="2053">
                  <c:v>44258.208518518521</c:v>
                </c:pt>
                <c:pt idx="2054">
                  <c:v>44258.229351851849</c:v>
                </c:pt>
                <c:pt idx="2055">
                  <c:v>44258.250185185185</c:v>
                </c:pt>
                <c:pt idx="2056">
                  <c:v>44258.271018518521</c:v>
                </c:pt>
                <c:pt idx="2057">
                  <c:v>44258.291851851849</c:v>
                </c:pt>
                <c:pt idx="2058">
                  <c:v>44258.312685185185</c:v>
                </c:pt>
                <c:pt idx="2059">
                  <c:v>44258.333518518521</c:v>
                </c:pt>
                <c:pt idx="2060">
                  <c:v>44258.354351851849</c:v>
                </c:pt>
                <c:pt idx="2061">
                  <c:v>44258.375185185185</c:v>
                </c:pt>
                <c:pt idx="2062">
                  <c:v>44258.396018518521</c:v>
                </c:pt>
                <c:pt idx="2063">
                  <c:v>44258.416851851849</c:v>
                </c:pt>
                <c:pt idx="2064">
                  <c:v>44258.437685185185</c:v>
                </c:pt>
                <c:pt idx="2065">
                  <c:v>44258.458518518521</c:v>
                </c:pt>
                <c:pt idx="2066">
                  <c:v>44258.479351851849</c:v>
                </c:pt>
                <c:pt idx="2067">
                  <c:v>44258.500185185185</c:v>
                </c:pt>
                <c:pt idx="2068">
                  <c:v>44258.521018518521</c:v>
                </c:pt>
                <c:pt idx="2069">
                  <c:v>44258.541851851849</c:v>
                </c:pt>
                <c:pt idx="2070">
                  <c:v>44258.562685185185</c:v>
                </c:pt>
                <c:pt idx="2071">
                  <c:v>44258.583518518521</c:v>
                </c:pt>
                <c:pt idx="2072">
                  <c:v>44258.604351851849</c:v>
                </c:pt>
                <c:pt idx="2073">
                  <c:v>44258.625185185185</c:v>
                </c:pt>
                <c:pt idx="2074">
                  <c:v>44258.646018518521</c:v>
                </c:pt>
                <c:pt idx="2075">
                  <c:v>44258.666851851849</c:v>
                </c:pt>
                <c:pt idx="2076">
                  <c:v>44258.687685185185</c:v>
                </c:pt>
                <c:pt idx="2077">
                  <c:v>44258.708518518521</c:v>
                </c:pt>
                <c:pt idx="2078">
                  <c:v>44258.729351851849</c:v>
                </c:pt>
                <c:pt idx="2079">
                  <c:v>44258.750185185185</c:v>
                </c:pt>
                <c:pt idx="2080">
                  <c:v>44258.771018518521</c:v>
                </c:pt>
                <c:pt idx="2081">
                  <c:v>44258.791851851849</c:v>
                </c:pt>
                <c:pt idx="2082">
                  <c:v>44258.812685185185</c:v>
                </c:pt>
                <c:pt idx="2083">
                  <c:v>44258.833518518521</c:v>
                </c:pt>
                <c:pt idx="2084">
                  <c:v>44258.854351851849</c:v>
                </c:pt>
                <c:pt idx="2085">
                  <c:v>44258.875185185185</c:v>
                </c:pt>
                <c:pt idx="2086">
                  <c:v>44258.896018518521</c:v>
                </c:pt>
                <c:pt idx="2087">
                  <c:v>44258.916851851849</c:v>
                </c:pt>
                <c:pt idx="2088">
                  <c:v>44258.937685185185</c:v>
                </c:pt>
                <c:pt idx="2089">
                  <c:v>44258.958518518521</c:v>
                </c:pt>
                <c:pt idx="2090">
                  <c:v>44258.979351851849</c:v>
                </c:pt>
                <c:pt idx="2091">
                  <c:v>44259.000185185185</c:v>
                </c:pt>
                <c:pt idx="2092">
                  <c:v>44259.021018518521</c:v>
                </c:pt>
                <c:pt idx="2093">
                  <c:v>44259.041851851849</c:v>
                </c:pt>
                <c:pt idx="2094">
                  <c:v>44259.062685185185</c:v>
                </c:pt>
                <c:pt idx="2095">
                  <c:v>44259.083518518521</c:v>
                </c:pt>
                <c:pt idx="2096">
                  <c:v>44259.104351851849</c:v>
                </c:pt>
                <c:pt idx="2097">
                  <c:v>44259.125185185185</c:v>
                </c:pt>
                <c:pt idx="2098">
                  <c:v>44259.146018518521</c:v>
                </c:pt>
                <c:pt idx="2099">
                  <c:v>44259.166851851849</c:v>
                </c:pt>
                <c:pt idx="2100">
                  <c:v>44259.187685185185</c:v>
                </c:pt>
                <c:pt idx="2101">
                  <c:v>44259.208518518521</c:v>
                </c:pt>
                <c:pt idx="2102">
                  <c:v>44259.229351851849</c:v>
                </c:pt>
                <c:pt idx="2103">
                  <c:v>44259.250185185185</c:v>
                </c:pt>
                <c:pt idx="2104">
                  <c:v>44259.271018518521</c:v>
                </c:pt>
                <c:pt idx="2105">
                  <c:v>44259.291851851849</c:v>
                </c:pt>
                <c:pt idx="2106">
                  <c:v>44259.312685185185</c:v>
                </c:pt>
                <c:pt idx="2107">
                  <c:v>44259.333518518521</c:v>
                </c:pt>
                <c:pt idx="2108">
                  <c:v>44259.354351851849</c:v>
                </c:pt>
                <c:pt idx="2109">
                  <c:v>44259.375185185185</c:v>
                </c:pt>
                <c:pt idx="2110">
                  <c:v>44259.396018518521</c:v>
                </c:pt>
                <c:pt idx="2111">
                  <c:v>44259.416851851849</c:v>
                </c:pt>
                <c:pt idx="2112">
                  <c:v>44259.437685185185</c:v>
                </c:pt>
                <c:pt idx="2113">
                  <c:v>44259.458518518521</c:v>
                </c:pt>
                <c:pt idx="2114">
                  <c:v>44259.479351851849</c:v>
                </c:pt>
                <c:pt idx="2115">
                  <c:v>44259.500185185185</c:v>
                </c:pt>
                <c:pt idx="2116">
                  <c:v>44259.521018518521</c:v>
                </c:pt>
                <c:pt idx="2117">
                  <c:v>44259.541851851849</c:v>
                </c:pt>
                <c:pt idx="2118">
                  <c:v>44259.562685185185</c:v>
                </c:pt>
                <c:pt idx="2119">
                  <c:v>44259.583518518521</c:v>
                </c:pt>
                <c:pt idx="2120">
                  <c:v>44259.604351851849</c:v>
                </c:pt>
                <c:pt idx="2121">
                  <c:v>44259.625185185185</c:v>
                </c:pt>
                <c:pt idx="2122">
                  <c:v>44259.646018518521</c:v>
                </c:pt>
                <c:pt idx="2123">
                  <c:v>44259.666851851849</c:v>
                </c:pt>
                <c:pt idx="2124">
                  <c:v>44259.687685185185</c:v>
                </c:pt>
                <c:pt idx="2125">
                  <c:v>44259.708518518521</c:v>
                </c:pt>
                <c:pt idx="2126">
                  <c:v>44259.729351851849</c:v>
                </c:pt>
                <c:pt idx="2127">
                  <c:v>44259.750185185185</c:v>
                </c:pt>
                <c:pt idx="2128">
                  <c:v>44259.771018518521</c:v>
                </c:pt>
                <c:pt idx="2129">
                  <c:v>44259.791851851849</c:v>
                </c:pt>
                <c:pt idx="2130">
                  <c:v>44259.812685185185</c:v>
                </c:pt>
                <c:pt idx="2131">
                  <c:v>44259.833518518521</c:v>
                </c:pt>
                <c:pt idx="2132">
                  <c:v>44259.854351851849</c:v>
                </c:pt>
                <c:pt idx="2133">
                  <c:v>44259.875185185185</c:v>
                </c:pt>
                <c:pt idx="2134">
                  <c:v>44259.896018518521</c:v>
                </c:pt>
                <c:pt idx="2135">
                  <c:v>44259.916851851849</c:v>
                </c:pt>
                <c:pt idx="2136">
                  <c:v>44259.937685185185</c:v>
                </c:pt>
                <c:pt idx="2137">
                  <c:v>44259.958518518521</c:v>
                </c:pt>
                <c:pt idx="2138">
                  <c:v>44259.979351851849</c:v>
                </c:pt>
                <c:pt idx="2139">
                  <c:v>44260.000185185185</c:v>
                </c:pt>
                <c:pt idx="2140">
                  <c:v>44260.021018518521</c:v>
                </c:pt>
                <c:pt idx="2141">
                  <c:v>44260.041851851849</c:v>
                </c:pt>
                <c:pt idx="2142">
                  <c:v>44260.062685185185</c:v>
                </c:pt>
                <c:pt idx="2143">
                  <c:v>44260.083518518521</c:v>
                </c:pt>
                <c:pt idx="2144">
                  <c:v>44260.104351851849</c:v>
                </c:pt>
                <c:pt idx="2145">
                  <c:v>44260.125185185185</c:v>
                </c:pt>
                <c:pt idx="2146">
                  <c:v>44260.146018518521</c:v>
                </c:pt>
                <c:pt idx="2147">
                  <c:v>44260.166851851849</c:v>
                </c:pt>
                <c:pt idx="2148">
                  <c:v>44260.187685185185</c:v>
                </c:pt>
                <c:pt idx="2149">
                  <c:v>44260.208518518521</c:v>
                </c:pt>
                <c:pt idx="2150">
                  <c:v>44260.229351851849</c:v>
                </c:pt>
                <c:pt idx="2151">
                  <c:v>44260.250185185185</c:v>
                </c:pt>
                <c:pt idx="2152">
                  <c:v>44260.271018518521</c:v>
                </c:pt>
                <c:pt idx="2153">
                  <c:v>44260.291851851849</c:v>
                </c:pt>
                <c:pt idx="2154">
                  <c:v>44260.312685185185</c:v>
                </c:pt>
                <c:pt idx="2155">
                  <c:v>44260.333518518521</c:v>
                </c:pt>
                <c:pt idx="2156">
                  <c:v>44260.354351851849</c:v>
                </c:pt>
                <c:pt idx="2157">
                  <c:v>44260.375185185185</c:v>
                </c:pt>
                <c:pt idx="2158">
                  <c:v>44260.396018518521</c:v>
                </c:pt>
                <c:pt idx="2159">
                  <c:v>44260.416851851849</c:v>
                </c:pt>
                <c:pt idx="2160">
                  <c:v>44260.437685185185</c:v>
                </c:pt>
                <c:pt idx="2161">
                  <c:v>44260.458518518521</c:v>
                </c:pt>
                <c:pt idx="2162">
                  <c:v>44260.479351851849</c:v>
                </c:pt>
                <c:pt idx="2163">
                  <c:v>44260.500185185185</c:v>
                </c:pt>
                <c:pt idx="2164">
                  <c:v>44260.521018518521</c:v>
                </c:pt>
                <c:pt idx="2165">
                  <c:v>44260.541851851849</c:v>
                </c:pt>
                <c:pt idx="2166">
                  <c:v>44260.562685185185</c:v>
                </c:pt>
                <c:pt idx="2167">
                  <c:v>44260.583518518521</c:v>
                </c:pt>
                <c:pt idx="2168">
                  <c:v>44260.604351851849</c:v>
                </c:pt>
                <c:pt idx="2169">
                  <c:v>44260.625185185185</c:v>
                </c:pt>
                <c:pt idx="2170">
                  <c:v>44260.646018518521</c:v>
                </c:pt>
                <c:pt idx="2171">
                  <c:v>44260.666851851849</c:v>
                </c:pt>
                <c:pt idx="2172">
                  <c:v>44260.687685185185</c:v>
                </c:pt>
                <c:pt idx="2173">
                  <c:v>44260.708518518521</c:v>
                </c:pt>
                <c:pt idx="2174">
                  <c:v>44260.729351851849</c:v>
                </c:pt>
                <c:pt idx="2175">
                  <c:v>44260.750185185185</c:v>
                </c:pt>
                <c:pt idx="2176">
                  <c:v>44260.771018518521</c:v>
                </c:pt>
                <c:pt idx="2177">
                  <c:v>44260.791851851849</c:v>
                </c:pt>
                <c:pt idx="2178">
                  <c:v>44260.812685185185</c:v>
                </c:pt>
                <c:pt idx="2179">
                  <c:v>44260.833518518521</c:v>
                </c:pt>
                <c:pt idx="2180">
                  <c:v>44260.854351851849</c:v>
                </c:pt>
                <c:pt idx="2181">
                  <c:v>44260.875185185185</c:v>
                </c:pt>
                <c:pt idx="2182">
                  <c:v>44260.896018518521</c:v>
                </c:pt>
                <c:pt idx="2183">
                  <c:v>44260.916851851849</c:v>
                </c:pt>
                <c:pt idx="2184">
                  <c:v>44260.937685185185</c:v>
                </c:pt>
                <c:pt idx="2185">
                  <c:v>44260.958518518521</c:v>
                </c:pt>
                <c:pt idx="2186">
                  <c:v>44260.979351851849</c:v>
                </c:pt>
                <c:pt idx="2187">
                  <c:v>44261.000185185185</c:v>
                </c:pt>
                <c:pt idx="2188">
                  <c:v>44261.021018518521</c:v>
                </c:pt>
                <c:pt idx="2189">
                  <c:v>44261.041851851849</c:v>
                </c:pt>
                <c:pt idx="2190">
                  <c:v>44261.062685185185</c:v>
                </c:pt>
                <c:pt idx="2191">
                  <c:v>44261.083518518521</c:v>
                </c:pt>
                <c:pt idx="2192">
                  <c:v>44261.104351851849</c:v>
                </c:pt>
                <c:pt idx="2193">
                  <c:v>44261.125185185185</c:v>
                </c:pt>
                <c:pt idx="2194">
                  <c:v>44261.146018518521</c:v>
                </c:pt>
                <c:pt idx="2195">
                  <c:v>44261.166851851849</c:v>
                </c:pt>
                <c:pt idx="2196">
                  <c:v>44261.187685185185</c:v>
                </c:pt>
                <c:pt idx="2197">
                  <c:v>44261.208518518521</c:v>
                </c:pt>
                <c:pt idx="2198">
                  <c:v>44261.229351851849</c:v>
                </c:pt>
                <c:pt idx="2199">
                  <c:v>44261.250185185185</c:v>
                </c:pt>
                <c:pt idx="2200">
                  <c:v>44261.271018518521</c:v>
                </c:pt>
                <c:pt idx="2201">
                  <c:v>44261.291851851849</c:v>
                </c:pt>
                <c:pt idx="2202">
                  <c:v>44261.312685185185</c:v>
                </c:pt>
                <c:pt idx="2203">
                  <c:v>44261.333518518521</c:v>
                </c:pt>
                <c:pt idx="2204">
                  <c:v>44261.354351851849</c:v>
                </c:pt>
                <c:pt idx="2205">
                  <c:v>44261.375185185185</c:v>
                </c:pt>
                <c:pt idx="2206">
                  <c:v>44261.396018518521</c:v>
                </c:pt>
                <c:pt idx="2207">
                  <c:v>44261.416851851849</c:v>
                </c:pt>
                <c:pt idx="2208">
                  <c:v>44261.437685185185</c:v>
                </c:pt>
                <c:pt idx="2209">
                  <c:v>44261.458518518521</c:v>
                </c:pt>
                <c:pt idx="2210">
                  <c:v>44261.479351851849</c:v>
                </c:pt>
                <c:pt idx="2211">
                  <c:v>44261.500185185185</c:v>
                </c:pt>
                <c:pt idx="2212">
                  <c:v>44261.521018518521</c:v>
                </c:pt>
                <c:pt idx="2213">
                  <c:v>44261.541851851849</c:v>
                </c:pt>
                <c:pt idx="2214">
                  <c:v>44261.562685185185</c:v>
                </c:pt>
                <c:pt idx="2215">
                  <c:v>44261.583518518521</c:v>
                </c:pt>
                <c:pt idx="2216">
                  <c:v>44261.604351851849</c:v>
                </c:pt>
                <c:pt idx="2217">
                  <c:v>44261.625185185185</c:v>
                </c:pt>
                <c:pt idx="2218">
                  <c:v>44261.646018518521</c:v>
                </c:pt>
                <c:pt idx="2219">
                  <c:v>44261.666851851849</c:v>
                </c:pt>
                <c:pt idx="2220">
                  <c:v>44261.687685185185</c:v>
                </c:pt>
                <c:pt idx="2221">
                  <c:v>44261.708518518521</c:v>
                </c:pt>
                <c:pt idx="2222">
                  <c:v>44261.729351851849</c:v>
                </c:pt>
                <c:pt idx="2223">
                  <c:v>44261.750185185185</c:v>
                </c:pt>
                <c:pt idx="2224">
                  <c:v>44261.771018518521</c:v>
                </c:pt>
                <c:pt idx="2225">
                  <c:v>44261.791851851849</c:v>
                </c:pt>
                <c:pt idx="2226">
                  <c:v>44261.812685185185</c:v>
                </c:pt>
                <c:pt idx="2227">
                  <c:v>44261.833518518521</c:v>
                </c:pt>
                <c:pt idx="2228">
                  <c:v>44261.854351851849</c:v>
                </c:pt>
                <c:pt idx="2229">
                  <c:v>44261.875185185185</c:v>
                </c:pt>
                <c:pt idx="2230">
                  <c:v>44261.896018518521</c:v>
                </c:pt>
                <c:pt idx="2231">
                  <c:v>44261.916851851849</c:v>
                </c:pt>
                <c:pt idx="2232">
                  <c:v>44261.937685185185</c:v>
                </c:pt>
                <c:pt idx="2233">
                  <c:v>44261.958518518521</c:v>
                </c:pt>
                <c:pt idx="2234">
                  <c:v>44261.979351851849</c:v>
                </c:pt>
                <c:pt idx="2235">
                  <c:v>44262.000185185185</c:v>
                </c:pt>
                <c:pt idx="2236">
                  <c:v>44262.021018518521</c:v>
                </c:pt>
                <c:pt idx="2237">
                  <c:v>44262.041851851849</c:v>
                </c:pt>
                <c:pt idx="2238">
                  <c:v>44262.062685185185</c:v>
                </c:pt>
                <c:pt idx="2239">
                  <c:v>44262.083518518521</c:v>
                </c:pt>
                <c:pt idx="2240">
                  <c:v>44262.104351851849</c:v>
                </c:pt>
                <c:pt idx="2241">
                  <c:v>44262.125185185185</c:v>
                </c:pt>
                <c:pt idx="2242">
                  <c:v>44262.146018518521</c:v>
                </c:pt>
                <c:pt idx="2243">
                  <c:v>44262.166851851849</c:v>
                </c:pt>
                <c:pt idx="2244">
                  <c:v>44262.187685185185</c:v>
                </c:pt>
                <c:pt idx="2245">
                  <c:v>44262.208518518521</c:v>
                </c:pt>
                <c:pt idx="2246">
                  <c:v>44262.229351851849</c:v>
                </c:pt>
                <c:pt idx="2247">
                  <c:v>44262.250185185185</c:v>
                </c:pt>
                <c:pt idx="2248">
                  <c:v>44262.271018518521</c:v>
                </c:pt>
                <c:pt idx="2249">
                  <c:v>44262.291851851849</c:v>
                </c:pt>
                <c:pt idx="2250">
                  <c:v>44262.312685185185</c:v>
                </c:pt>
                <c:pt idx="2251">
                  <c:v>44262.333518518521</c:v>
                </c:pt>
                <c:pt idx="2252">
                  <c:v>44262.354351851849</c:v>
                </c:pt>
                <c:pt idx="2253">
                  <c:v>44262.375185185185</c:v>
                </c:pt>
                <c:pt idx="2254">
                  <c:v>44262.396018518521</c:v>
                </c:pt>
                <c:pt idx="2255">
                  <c:v>44262.416851851849</c:v>
                </c:pt>
                <c:pt idx="2256">
                  <c:v>44262.437685185185</c:v>
                </c:pt>
                <c:pt idx="2257">
                  <c:v>44262.458518518521</c:v>
                </c:pt>
                <c:pt idx="2258">
                  <c:v>44262.479351851849</c:v>
                </c:pt>
                <c:pt idx="2259">
                  <c:v>44262.500185185185</c:v>
                </c:pt>
                <c:pt idx="2260">
                  <c:v>44262.521018518521</c:v>
                </c:pt>
                <c:pt idx="2261">
                  <c:v>44262.541851851849</c:v>
                </c:pt>
                <c:pt idx="2262">
                  <c:v>44262.562685185185</c:v>
                </c:pt>
                <c:pt idx="2263">
                  <c:v>44262.583518518521</c:v>
                </c:pt>
                <c:pt idx="2264">
                  <c:v>44262.604351851849</c:v>
                </c:pt>
                <c:pt idx="2265">
                  <c:v>44262.625185185185</c:v>
                </c:pt>
                <c:pt idx="2266">
                  <c:v>44262.646018518521</c:v>
                </c:pt>
                <c:pt idx="2267">
                  <c:v>44262.666851851849</c:v>
                </c:pt>
                <c:pt idx="2268">
                  <c:v>44262.687685185185</c:v>
                </c:pt>
                <c:pt idx="2269">
                  <c:v>44262.708518518521</c:v>
                </c:pt>
                <c:pt idx="2270">
                  <c:v>44262.729351851849</c:v>
                </c:pt>
                <c:pt idx="2271">
                  <c:v>44262.750185185185</c:v>
                </c:pt>
                <c:pt idx="2272">
                  <c:v>44262.771018518521</c:v>
                </c:pt>
                <c:pt idx="2273">
                  <c:v>44262.791851851849</c:v>
                </c:pt>
                <c:pt idx="2274">
                  <c:v>44262.812685185185</c:v>
                </c:pt>
                <c:pt idx="2275">
                  <c:v>44262.833518518521</c:v>
                </c:pt>
                <c:pt idx="2276">
                  <c:v>44262.854351851849</c:v>
                </c:pt>
                <c:pt idx="2277">
                  <c:v>44262.875185185185</c:v>
                </c:pt>
                <c:pt idx="2278">
                  <c:v>44262.896018518521</c:v>
                </c:pt>
                <c:pt idx="2279">
                  <c:v>44262.916851851849</c:v>
                </c:pt>
                <c:pt idx="2280">
                  <c:v>44262.937685185185</c:v>
                </c:pt>
                <c:pt idx="2281">
                  <c:v>44262.958518518521</c:v>
                </c:pt>
                <c:pt idx="2282">
                  <c:v>44262.979351851849</c:v>
                </c:pt>
                <c:pt idx="2283">
                  <c:v>44263.000185185185</c:v>
                </c:pt>
                <c:pt idx="2284">
                  <c:v>44263.021018518521</c:v>
                </c:pt>
                <c:pt idx="2285">
                  <c:v>44263.041851851849</c:v>
                </c:pt>
                <c:pt idx="2286">
                  <c:v>44263.062685185185</c:v>
                </c:pt>
                <c:pt idx="2287">
                  <c:v>44263.083518518521</c:v>
                </c:pt>
                <c:pt idx="2288">
                  <c:v>44263.104351851849</c:v>
                </c:pt>
                <c:pt idx="2289">
                  <c:v>44263.125185185185</c:v>
                </c:pt>
                <c:pt idx="2290">
                  <c:v>44263.146018518521</c:v>
                </c:pt>
                <c:pt idx="2291">
                  <c:v>44263.166851851849</c:v>
                </c:pt>
                <c:pt idx="2292">
                  <c:v>44263.187685185185</c:v>
                </c:pt>
                <c:pt idx="2293">
                  <c:v>44263.208518518521</c:v>
                </c:pt>
                <c:pt idx="2294">
                  <c:v>44263.229351851849</c:v>
                </c:pt>
                <c:pt idx="2295">
                  <c:v>44263.250185185185</c:v>
                </c:pt>
                <c:pt idx="2296">
                  <c:v>44263.271018518521</c:v>
                </c:pt>
                <c:pt idx="2297">
                  <c:v>44263.291851851849</c:v>
                </c:pt>
                <c:pt idx="2298">
                  <c:v>44263.312685185185</c:v>
                </c:pt>
                <c:pt idx="2299">
                  <c:v>44263.333518518521</c:v>
                </c:pt>
                <c:pt idx="2300">
                  <c:v>44263.354351851849</c:v>
                </c:pt>
                <c:pt idx="2301">
                  <c:v>44263.375185185185</c:v>
                </c:pt>
                <c:pt idx="2302">
                  <c:v>44263.396018518521</c:v>
                </c:pt>
                <c:pt idx="2303">
                  <c:v>44263.416851851849</c:v>
                </c:pt>
                <c:pt idx="2304">
                  <c:v>44263.437685185185</c:v>
                </c:pt>
                <c:pt idx="2305">
                  <c:v>44263.458518518521</c:v>
                </c:pt>
                <c:pt idx="2306">
                  <c:v>44263.479351851849</c:v>
                </c:pt>
                <c:pt idx="2307">
                  <c:v>44263.500185185185</c:v>
                </c:pt>
                <c:pt idx="2308">
                  <c:v>44263.521018518521</c:v>
                </c:pt>
                <c:pt idx="2309">
                  <c:v>44263.541851851849</c:v>
                </c:pt>
                <c:pt idx="2310">
                  <c:v>44263.562685185185</c:v>
                </c:pt>
                <c:pt idx="2311">
                  <c:v>44263.583518518521</c:v>
                </c:pt>
                <c:pt idx="2312">
                  <c:v>44263.604351851849</c:v>
                </c:pt>
                <c:pt idx="2313">
                  <c:v>44263.625185185185</c:v>
                </c:pt>
                <c:pt idx="2314">
                  <c:v>44263.646018518521</c:v>
                </c:pt>
                <c:pt idx="2315">
                  <c:v>44263.666851851849</c:v>
                </c:pt>
                <c:pt idx="2316">
                  <c:v>44263.687685185185</c:v>
                </c:pt>
                <c:pt idx="2317">
                  <c:v>44263.708518518521</c:v>
                </c:pt>
                <c:pt idx="2318">
                  <c:v>44263.729351851849</c:v>
                </c:pt>
                <c:pt idx="2319">
                  <c:v>44263.750185185185</c:v>
                </c:pt>
                <c:pt idx="2320">
                  <c:v>44263.771018518521</c:v>
                </c:pt>
                <c:pt idx="2321">
                  <c:v>44263.791851851849</c:v>
                </c:pt>
                <c:pt idx="2322">
                  <c:v>44263.812685185185</c:v>
                </c:pt>
                <c:pt idx="2323">
                  <c:v>44263.833518518521</c:v>
                </c:pt>
                <c:pt idx="2324">
                  <c:v>44263.854351851849</c:v>
                </c:pt>
                <c:pt idx="2325">
                  <c:v>44263.875185185185</c:v>
                </c:pt>
                <c:pt idx="2326">
                  <c:v>44263.896018518521</c:v>
                </c:pt>
                <c:pt idx="2327">
                  <c:v>44263.916851851849</c:v>
                </c:pt>
                <c:pt idx="2328">
                  <c:v>44263.937685185185</c:v>
                </c:pt>
                <c:pt idx="2329">
                  <c:v>44263.958518518521</c:v>
                </c:pt>
                <c:pt idx="2330">
                  <c:v>44263.979351851849</c:v>
                </c:pt>
                <c:pt idx="2331">
                  <c:v>44264.000185185185</c:v>
                </c:pt>
                <c:pt idx="2332">
                  <c:v>44264.021018518521</c:v>
                </c:pt>
                <c:pt idx="2333">
                  <c:v>44264.041851851849</c:v>
                </c:pt>
                <c:pt idx="2334">
                  <c:v>44264.062685185185</c:v>
                </c:pt>
                <c:pt idx="2335">
                  <c:v>44264.083518518521</c:v>
                </c:pt>
                <c:pt idx="2336">
                  <c:v>44264.104351851849</c:v>
                </c:pt>
                <c:pt idx="2337">
                  <c:v>44264.125185185185</c:v>
                </c:pt>
                <c:pt idx="2338">
                  <c:v>44264.146018518521</c:v>
                </c:pt>
                <c:pt idx="2339">
                  <c:v>44264.166851851849</c:v>
                </c:pt>
                <c:pt idx="2340">
                  <c:v>44264.187685185185</c:v>
                </c:pt>
                <c:pt idx="2341">
                  <c:v>44264.208518518521</c:v>
                </c:pt>
                <c:pt idx="2342">
                  <c:v>44264.229351851849</c:v>
                </c:pt>
                <c:pt idx="2343">
                  <c:v>44264.250185185185</c:v>
                </c:pt>
                <c:pt idx="2344">
                  <c:v>44264.271018518521</c:v>
                </c:pt>
                <c:pt idx="2345">
                  <c:v>44264.291851851849</c:v>
                </c:pt>
                <c:pt idx="2346">
                  <c:v>44264.312685185185</c:v>
                </c:pt>
                <c:pt idx="2347">
                  <c:v>44264.333518518521</c:v>
                </c:pt>
                <c:pt idx="2348">
                  <c:v>44264.354351851849</c:v>
                </c:pt>
                <c:pt idx="2349">
                  <c:v>44264.375185185185</c:v>
                </c:pt>
                <c:pt idx="2350">
                  <c:v>44264.396018518521</c:v>
                </c:pt>
                <c:pt idx="2351">
                  <c:v>44264.416851851849</c:v>
                </c:pt>
                <c:pt idx="2352">
                  <c:v>44264.437685185185</c:v>
                </c:pt>
                <c:pt idx="2353">
                  <c:v>44264.458518518521</c:v>
                </c:pt>
                <c:pt idx="2354">
                  <c:v>44264.479351851849</c:v>
                </c:pt>
                <c:pt idx="2355">
                  <c:v>44264.500185185185</c:v>
                </c:pt>
                <c:pt idx="2356">
                  <c:v>44264.521018518521</c:v>
                </c:pt>
                <c:pt idx="2357">
                  <c:v>44264.541851851849</c:v>
                </c:pt>
                <c:pt idx="2358">
                  <c:v>44264.562685185185</c:v>
                </c:pt>
                <c:pt idx="2359">
                  <c:v>44264.583518518521</c:v>
                </c:pt>
                <c:pt idx="2360">
                  <c:v>44264.604351851849</c:v>
                </c:pt>
                <c:pt idx="2361">
                  <c:v>44264.625185185185</c:v>
                </c:pt>
                <c:pt idx="2362">
                  <c:v>44264.646018518521</c:v>
                </c:pt>
                <c:pt idx="2363">
                  <c:v>44264.666851851849</c:v>
                </c:pt>
                <c:pt idx="2364">
                  <c:v>44264.687685185185</c:v>
                </c:pt>
                <c:pt idx="2365">
                  <c:v>44264.708518518521</c:v>
                </c:pt>
                <c:pt idx="2366">
                  <c:v>44264.729351851849</c:v>
                </c:pt>
                <c:pt idx="2367">
                  <c:v>44264.750185185185</c:v>
                </c:pt>
                <c:pt idx="2368">
                  <c:v>44264.771018518521</c:v>
                </c:pt>
                <c:pt idx="2369">
                  <c:v>44264.791851851849</c:v>
                </c:pt>
                <c:pt idx="2370">
                  <c:v>44264.812685185185</c:v>
                </c:pt>
                <c:pt idx="2371">
                  <c:v>44264.833518518521</c:v>
                </c:pt>
                <c:pt idx="2372">
                  <c:v>44264.854351851849</c:v>
                </c:pt>
                <c:pt idx="2373">
                  <c:v>44264.875185185185</c:v>
                </c:pt>
                <c:pt idx="2374">
                  <c:v>44264.896018518521</c:v>
                </c:pt>
                <c:pt idx="2375">
                  <c:v>44264.916851851849</c:v>
                </c:pt>
                <c:pt idx="2376">
                  <c:v>44264.937685185185</c:v>
                </c:pt>
                <c:pt idx="2377">
                  <c:v>44264.958518518521</c:v>
                </c:pt>
                <c:pt idx="2378">
                  <c:v>44264.979351851849</c:v>
                </c:pt>
                <c:pt idx="2379">
                  <c:v>44265.000185185185</c:v>
                </c:pt>
                <c:pt idx="2380">
                  <c:v>44265.021018518521</c:v>
                </c:pt>
                <c:pt idx="2381">
                  <c:v>44265.041851851849</c:v>
                </c:pt>
                <c:pt idx="2382">
                  <c:v>44265.062685185185</c:v>
                </c:pt>
                <c:pt idx="2383">
                  <c:v>44265.083518518521</c:v>
                </c:pt>
                <c:pt idx="2384">
                  <c:v>44265.104351851849</c:v>
                </c:pt>
                <c:pt idx="2385">
                  <c:v>44265.125185185185</c:v>
                </c:pt>
                <c:pt idx="2386">
                  <c:v>44265.146018518521</c:v>
                </c:pt>
                <c:pt idx="2387">
                  <c:v>44265.166851851849</c:v>
                </c:pt>
                <c:pt idx="2388">
                  <c:v>44265.187685185185</c:v>
                </c:pt>
                <c:pt idx="2389">
                  <c:v>44265.208518518521</c:v>
                </c:pt>
                <c:pt idx="2390">
                  <c:v>44265.229351851849</c:v>
                </c:pt>
                <c:pt idx="2391">
                  <c:v>44265.250185185185</c:v>
                </c:pt>
                <c:pt idx="2392">
                  <c:v>44265.271018518521</c:v>
                </c:pt>
                <c:pt idx="2393">
                  <c:v>44265.291851851849</c:v>
                </c:pt>
                <c:pt idx="2394">
                  <c:v>44265.312685185185</c:v>
                </c:pt>
                <c:pt idx="2395">
                  <c:v>44265.333518518521</c:v>
                </c:pt>
                <c:pt idx="2396">
                  <c:v>44265.354351851849</c:v>
                </c:pt>
                <c:pt idx="2397">
                  <c:v>44265.375185185185</c:v>
                </c:pt>
                <c:pt idx="2398">
                  <c:v>44265.396018518521</c:v>
                </c:pt>
                <c:pt idx="2399">
                  <c:v>44265.416851851849</c:v>
                </c:pt>
                <c:pt idx="2400">
                  <c:v>44265.437685185185</c:v>
                </c:pt>
                <c:pt idx="2401">
                  <c:v>44265.458518518521</c:v>
                </c:pt>
                <c:pt idx="2402">
                  <c:v>44265.479351851849</c:v>
                </c:pt>
                <c:pt idx="2403">
                  <c:v>44265.500185185185</c:v>
                </c:pt>
                <c:pt idx="2404">
                  <c:v>44265.521018518521</c:v>
                </c:pt>
                <c:pt idx="2405">
                  <c:v>44265.541851851849</c:v>
                </c:pt>
                <c:pt idx="2406">
                  <c:v>44265.562685185185</c:v>
                </c:pt>
                <c:pt idx="2407">
                  <c:v>44265.583518518521</c:v>
                </c:pt>
                <c:pt idx="2408">
                  <c:v>44265.604351851849</c:v>
                </c:pt>
                <c:pt idx="2409">
                  <c:v>44265.625185185185</c:v>
                </c:pt>
                <c:pt idx="2410">
                  <c:v>44265.646018518521</c:v>
                </c:pt>
                <c:pt idx="2411">
                  <c:v>44265.666851851849</c:v>
                </c:pt>
                <c:pt idx="2412">
                  <c:v>44265.687685185185</c:v>
                </c:pt>
                <c:pt idx="2413">
                  <c:v>44265.708518518521</c:v>
                </c:pt>
                <c:pt idx="2414">
                  <c:v>44265.729351851849</c:v>
                </c:pt>
                <c:pt idx="2415">
                  <c:v>44265.750185185185</c:v>
                </c:pt>
                <c:pt idx="2416">
                  <c:v>44265.771018518521</c:v>
                </c:pt>
                <c:pt idx="2417">
                  <c:v>44265.791851851849</c:v>
                </c:pt>
                <c:pt idx="2418">
                  <c:v>44265.812685185185</c:v>
                </c:pt>
                <c:pt idx="2419">
                  <c:v>44265.833518518521</c:v>
                </c:pt>
                <c:pt idx="2420">
                  <c:v>44265.854351851849</c:v>
                </c:pt>
                <c:pt idx="2421">
                  <c:v>44265.875185185185</c:v>
                </c:pt>
                <c:pt idx="2422">
                  <c:v>44265.896018518521</c:v>
                </c:pt>
                <c:pt idx="2423">
                  <c:v>44265.916851851849</c:v>
                </c:pt>
                <c:pt idx="2424">
                  <c:v>44265.937685185185</c:v>
                </c:pt>
                <c:pt idx="2425">
                  <c:v>44265.958518518521</c:v>
                </c:pt>
                <c:pt idx="2426">
                  <c:v>44265.979351851849</c:v>
                </c:pt>
                <c:pt idx="2427">
                  <c:v>44266.000185185185</c:v>
                </c:pt>
                <c:pt idx="2428">
                  <c:v>44266.021018518521</c:v>
                </c:pt>
                <c:pt idx="2429">
                  <c:v>44266.041851851849</c:v>
                </c:pt>
                <c:pt idx="2430">
                  <c:v>44266.062685185185</c:v>
                </c:pt>
                <c:pt idx="2431">
                  <c:v>44266.083518518521</c:v>
                </c:pt>
                <c:pt idx="2432">
                  <c:v>44266.104351851849</c:v>
                </c:pt>
                <c:pt idx="2433">
                  <c:v>44266.125185185185</c:v>
                </c:pt>
                <c:pt idx="2434">
                  <c:v>44266.146018518521</c:v>
                </c:pt>
                <c:pt idx="2435">
                  <c:v>44266.166851851849</c:v>
                </c:pt>
                <c:pt idx="2436">
                  <c:v>44266.187685185185</c:v>
                </c:pt>
                <c:pt idx="2437">
                  <c:v>44266.208518518521</c:v>
                </c:pt>
                <c:pt idx="2438">
                  <c:v>44266.229351851849</c:v>
                </c:pt>
                <c:pt idx="2439">
                  <c:v>44266.250185185185</c:v>
                </c:pt>
                <c:pt idx="2440">
                  <c:v>44266.271018518521</c:v>
                </c:pt>
                <c:pt idx="2441">
                  <c:v>44266.291851851849</c:v>
                </c:pt>
                <c:pt idx="2442">
                  <c:v>44266.312685185185</c:v>
                </c:pt>
                <c:pt idx="2443">
                  <c:v>44266.333518518521</c:v>
                </c:pt>
                <c:pt idx="2444">
                  <c:v>44266.354351851849</c:v>
                </c:pt>
                <c:pt idx="2445">
                  <c:v>44266.375185185185</c:v>
                </c:pt>
                <c:pt idx="2446">
                  <c:v>44266.396018518521</c:v>
                </c:pt>
                <c:pt idx="2447">
                  <c:v>44266.416851851849</c:v>
                </c:pt>
                <c:pt idx="2448">
                  <c:v>44266.437685185185</c:v>
                </c:pt>
                <c:pt idx="2449">
                  <c:v>44266.458518518521</c:v>
                </c:pt>
                <c:pt idx="2450">
                  <c:v>44266.479351851849</c:v>
                </c:pt>
                <c:pt idx="2451">
                  <c:v>44266.500185185185</c:v>
                </c:pt>
                <c:pt idx="2452">
                  <c:v>44266.521018518521</c:v>
                </c:pt>
                <c:pt idx="2453">
                  <c:v>44266.541851851849</c:v>
                </c:pt>
                <c:pt idx="2454">
                  <c:v>44266.562685185185</c:v>
                </c:pt>
                <c:pt idx="2455">
                  <c:v>44266.583518518521</c:v>
                </c:pt>
                <c:pt idx="2456">
                  <c:v>44266.604351851849</c:v>
                </c:pt>
                <c:pt idx="2457">
                  <c:v>44266.625185185185</c:v>
                </c:pt>
                <c:pt idx="2458">
                  <c:v>44266.646018518521</c:v>
                </c:pt>
                <c:pt idx="2459">
                  <c:v>44266.666851851849</c:v>
                </c:pt>
                <c:pt idx="2460">
                  <c:v>44266.687685185185</c:v>
                </c:pt>
                <c:pt idx="2461">
                  <c:v>44266.708518518521</c:v>
                </c:pt>
                <c:pt idx="2462">
                  <c:v>44266.729351851849</c:v>
                </c:pt>
                <c:pt idx="2463">
                  <c:v>44266.750185185185</c:v>
                </c:pt>
                <c:pt idx="2464">
                  <c:v>44266.771018518521</c:v>
                </c:pt>
                <c:pt idx="2465">
                  <c:v>44266.791851851849</c:v>
                </c:pt>
                <c:pt idx="2466">
                  <c:v>44266.812685185185</c:v>
                </c:pt>
                <c:pt idx="2467">
                  <c:v>44266.833518518521</c:v>
                </c:pt>
                <c:pt idx="2468">
                  <c:v>44266.854351851849</c:v>
                </c:pt>
                <c:pt idx="2469">
                  <c:v>44266.875185185185</c:v>
                </c:pt>
                <c:pt idx="2470">
                  <c:v>44266.896018518521</c:v>
                </c:pt>
                <c:pt idx="2471">
                  <c:v>44266.916851851849</c:v>
                </c:pt>
                <c:pt idx="2472">
                  <c:v>44266.937685185185</c:v>
                </c:pt>
                <c:pt idx="2473">
                  <c:v>44266.958518518521</c:v>
                </c:pt>
                <c:pt idx="2474">
                  <c:v>44266.979351851849</c:v>
                </c:pt>
                <c:pt idx="2475">
                  <c:v>44267.000185185185</c:v>
                </c:pt>
                <c:pt idx="2476">
                  <c:v>44267.021018518521</c:v>
                </c:pt>
                <c:pt idx="2477">
                  <c:v>44267.041851851849</c:v>
                </c:pt>
                <c:pt idx="2478">
                  <c:v>44267.062685185185</c:v>
                </c:pt>
                <c:pt idx="2479">
                  <c:v>44267.083518518521</c:v>
                </c:pt>
                <c:pt idx="2480">
                  <c:v>44267.104351851849</c:v>
                </c:pt>
                <c:pt idx="2481">
                  <c:v>44267.125185185185</c:v>
                </c:pt>
                <c:pt idx="2482">
                  <c:v>44267.146018518521</c:v>
                </c:pt>
                <c:pt idx="2483">
                  <c:v>44267.166851851849</c:v>
                </c:pt>
                <c:pt idx="2484">
                  <c:v>44267.187685185185</c:v>
                </c:pt>
                <c:pt idx="2485">
                  <c:v>44267.208518518521</c:v>
                </c:pt>
                <c:pt idx="2486">
                  <c:v>44267.229351851849</c:v>
                </c:pt>
                <c:pt idx="2487">
                  <c:v>44267.250185185185</c:v>
                </c:pt>
                <c:pt idx="2488">
                  <c:v>44267.271018518521</c:v>
                </c:pt>
                <c:pt idx="2489">
                  <c:v>44267.291851851849</c:v>
                </c:pt>
                <c:pt idx="2490">
                  <c:v>44267.312685185185</c:v>
                </c:pt>
                <c:pt idx="2491">
                  <c:v>44267.333518518521</c:v>
                </c:pt>
                <c:pt idx="2492">
                  <c:v>44267.354351851849</c:v>
                </c:pt>
                <c:pt idx="2493">
                  <c:v>44267.375185185185</c:v>
                </c:pt>
                <c:pt idx="2494">
                  <c:v>44267.396018518521</c:v>
                </c:pt>
                <c:pt idx="2495">
                  <c:v>44267.416851851849</c:v>
                </c:pt>
                <c:pt idx="2496">
                  <c:v>44267.437685185185</c:v>
                </c:pt>
                <c:pt idx="2497">
                  <c:v>44267.458518518521</c:v>
                </c:pt>
                <c:pt idx="2498">
                  <c:v>44267.479351851849</c:v>
                </c:pt>
                <c:pt idx="2499">
                  <c:v>44267.500185185185</c:v>
                </c:pt>
                <c:pt idx="2500">
                  <c:v>44267.521018518521</c:v>
                </c:pt>
                <c:pt idx="2501">
                  <c:v>44267.541851851849</c:v>
                </c:pt>
                <c:pt idx="2502">
                  <c:v>44267.562685185185</c:v>
                </c:pt>
                <c:pt idx="2503">
                  <c:v>44267.583518518521</c:v>
                </c:pt>
                <c:pt idx="2504">
                  <c:v>44267.604351851849</c:v>
                </c:pt>
                <c:pt idx="2505">
                  <c:v>44267.625185185185</c:v>
                </c:pt>
                <c:pt idx="2506">
                  <c:v>44267.646018518521</c:v>
                </c:pt>
                <c:pt idx="2507">
                  <c:v>44267.666851851849</c:v>
                </c:pt>
                <c:pt idx="2508">
                  <c:v>44267.687685185185</c:v>
                </c:pt>
                <c:pt idx="2509">
                  <c:v>44267.708518518521</c:v>
                </c:pt>
                <c:pt idx="2510">
                  <c:v>44267.729351851849</c:v>
                </c:pt>
                <c:pt idx="2511">
                  <c:v>44267.750185185185</c:v>
                </c:pt>
                <c:pt idx="2512">
                  <c:v>44267.771018518521</c:v>
                </c:pt>
                <c:pt idx="2513">
                  <c:v>44267.791851851849</c:v>
                </c:pt>
                <c:pt idx="2514">
                  <c:v>44267.812685185185</c:v>
                </c:pt>
                <c:pt idx="2515">
                  <c:v>44267.833518518521</c:v>
                </c:pt>
                <c:pt idx="2516">
                  <c:v>44267.854351851849</c:v>
                </c:pt>
                <c:pt idx="2517">
                  <c:v>44267.875185185185</c:v>
                </c:pt>
                <c:pt idx="2518">
                  <c:v>44267.896018518521</c:v>
                </c:pt>
                <c:pt idx="2519">
                  <c:v>44267.916851851849</c:v>
                </c:pt>
                <c:pt idx="2520">
                  <c:v>44267.937685185185</c:v>
                </c:pt>
                <c:pt idx="2521">
                  <c:v>44267.958518518521</c:v>
                </c:pt>
                <c:pt idx="2522">
                  <c:v>44267.979351851849</c:v>
                </c:pt>
                <c:pt idx="2523">
                  <c:v>44268.000185185185</c:v>
                </c:pt>
                <c:pt idx="2524">
                  <c:v>44268.021018518521</c:v>
                </c:pt>
                <c:pt idx="2525">
                  <c:v>44268.041851851849</c:v>
                </c:pt>
                <c:pt idx="2526">
                  <c:v>44268.062685185185</c:v>
                </c:pt>
                <c:pt idx="2527">
                  <c:v>44268.083518518521</c:v>
                </c:pt>
                <c:pt idx="2528">
                  <c:v>44268.104351851849</c:v>
                </c:pt>
                <c:pt idx="2529">
                  <c:v>44268.125185185185</c:v>
                </c:pt>
                <c:pt idx="2530">
                  <c:v>44268.146018518521</c:v>
                </c:pt>
                <c:pt idx="2531">
                  <c:v>44268.166851851849</c:v>
                </c:pt>
                <c:pt idx="2532">
                  <c:v>44268.187685185185</c:v>
                </c:pt>
                <c:pt idx="2533">
                  <c:v>44268.208518518521</c:v>
                </c:pt>
                <c:pt idx="2534">
                  <c:v>44268.229351851849</c:v>
                </c:pt>
                <c:pt idx="2535">
                  <c:v>44268.250185185185</c:v>
                </c:pt>
                <c:pt idx="2536">
                  <c:v>44268.271018518521</c:v>
                </c:pt>
                <c:pt idx="2537">
                  <c:v>44268.291851851849</c:v>
                </c:pt>
                <c:pt idx="2538">
                  <c:v>44268.312685185185</c:v>
                </c:pt>
                <c:pt idx="2539">
                  <c:v>44268.333518518521</c:v>
                </c:pt>
                <c:pt idx="2540">
                  <c:v>44268.354351851849</c:v>
                </c:pt>
                <c:pt idx="2541">
                  <c:v>44268.375185185185</c:v>
                </c:pt>
                <c:pt idx="2542">
                  <c:v>44268.396018518521</c:v>
                </c:pt>
                <c:pt idx="2543">
                  <c:v>44268.416851851849</c:v>
                </c:pt>
                <c:pt idx="2544">
                  <c:v>44268.437685185185</c:v>
                </c:pt>
                <c:pt idx="2545">
                  <c:v>44268.458518518521</c:v>
                </c:pt>
                <c:pt idx="2546">
                  <c:v>44268.479351851849</c:v>
                </c:pt>
                <c:pt idx="2547">
                  <c:v>44268.500185185185</c:v>
                </c:pt>
                <c:pt idx="2548">
                  <c:v>44268.521018518521</c:v>
                </c:pt>
                <c:pt idx="2549">
                  <c:v>44268.541851851849</c:v>
                </c:pt>
                <c:pt idx="2550">
                  <c:v>44268.562685185185</c:v>
                </c:pt>
                <c:pt idx="2551">
                  <c:v>44268.583518518521</c:v>
                </c:pt>
                <c:pt idx="2552">
                  <c:v>44268.604351851849</c:v>
                </c:pt>
                <c:pt idx="2553">
                  <c:v>44268.625185185185</c:v>
                </c:pt>
                <c:pt idx="2554">
                  <c:v>44268.646018518521</c:v>
                </c:pt>
                <c:pt idx="2555">
                  <c:v>44268.666851851849</c:v>
                </c:pt>
                <c:pt idx="2556">
                  <c:v>44268.687685185185</c:v>
                </c:pt>
                <c:pt idx="2557">
                  <c:v>44268.708518518521</c:v>
                </c:pt>
                <c:pt idx="2558">
                  <c:v>44268.729351851849</c:v>
                </c:pt>
                <c:pt idx="2559">
                  <c:v>44268.750185185185</c:v>
                </c:pt>
                <c:pt idx="2560">
                  <c:v>44268.771018518521</c:v>
                </c:pt>
                <c:pt idx="2561">
                  <c:v>44268.791851851849</c:v>
                </c:pt>
                <c:pt idx="2562">
                  <c:v>44268.812685185185</c:v>
                </c:pt>
                <c:pt idx="2563">
                  <c:v>44268.833518518521</c:v>
                </c:pt>
                <c:pt idx="2564">
                  <c:v>44268.854351851849</c:v>
                </c:pt>
                <c:pt idx="2565">
                  <c:v>44268.875185185185</c:v>
                </c:pt>
                <c:pt idx="2566">
                  <c:v>44268.896018518521</c:v>
                </c:pt>
                <c:pt idx="2567">
                  <c:v>44268.916851851849</c:v>
                </c:pt>
                <c:pt idx="2568">
                  <c:v>44268.937685185185</c:v>
                </c:pt>
                <c:pt idx="2569">
                  <c:v>44268.958518518521</c:v>
                </c:pt>
                <c:pt idx="2570">
                  <c:v>44268.979351851849</c:v>
                </c:pt>
                <c:pt idx="2571">
                  <c:v>44269.000185185185</c:v>
                </c:pt>
                <c:pt idx="2572">
                  <c:v>44269.021018518521</c:v>
                </c:pt>
                <c:pt idx="2573">
                  <c:v>44269.041851851849</c:v>
                </c:pt>
                <c:pt idx="2574">
                  <c:v>44269.062685185185</c:v>
                </c:pt>
                <c:pt idx="2575">
                  <c:v>44269.083518518521</c:v>
                </c:pt>
                <c:pt idx="2576">
                  <c:v>44269.104351851849</c:v>
                </c:pt>
                <c:pt idx="2577">
                  <c:v>44269.125185185185</c:v>
                </c:pt>
                <c:pt idx="2578">
                  <c:v>44269.146018518521</c:v>
                </c:pt>
                <c:pt idx="2579">
                  <c:v>44269.166851851849</c:v>
                </c:pt>
                <c:pt idx="2580">
                  <c:v>44269.187685185185</c:v>
                </c:pt>
                <c:pt idx="2581">
                  <c:v>44269.208518518521</c:v>
                </c:pt>
                <c:pt idx="2582">
                  <c:v>44269.229351851849</c:v>
                </c:pt>
                <c:pt idx="2583">
                  <c:v>44269.250185185185</c:v>
                </c:pt>
                <c:pt idx="2584">
                  <c:v>44269.271018518521</c:v>
                </c:pt>
                <c:pt idx="2585">
                  <c:v>44269.291851851849</c:v>
                </c:pt>
                <c:pt idx="2586">
                  <c:v>44269.312685185185</c:v>
                </c:pt>
                <c:pt idx="2587">
                  <c:v>44269.333518518521</c:v>
                </c:pt>
                <c:pt idx="2588">
                  <c:v>44269.354351851849</c:v>
                </c:pt>
                <c:pt idx="2589">
                  <c:v>44269.375185185185</c:v>
                </c:pt>
                <c:pt idx="2590">
                  <c:v>44269.396018518521</c:v>
                </c:pt>
                <c:pt idx="2591">
                  <c:v>44269.416851851849</c:v>
                </c:pt>
                <c:pt idx="2592">
                  <c:v>44269.437685185185</c:v>
                </c:pt>
                <c:pt idx="2593">
                  <c:v>44269.458518518521</c:v>
                </c:pt>
                <c:pt idx="2594">
                  <c:v>44269.479351851849</c:v>
                </c:pt>
                <c:pt idx="2595">
                  <c:v>44269.500185185185</c:v>
                </c:pt>
                <c:pt idx="2596">
                  <c:v>44269.521018518521</c:v>
                </c:pt>
                <c:pt idx="2597">
                  <c:v>44269.541851851849</c:v>
                </c:pt>
                <c:pt idx="2598">
                  <c:v>44269.562685185185</c:v>
                </c:pt>
                <c:pt idx="2599">
                  <c:v>44269.583518518521</c:v>
                </c:pt>
                <c:pt idx="2600">
                  <c:v>44269.604351851849</c:v>
                </c:pt>
                <c:pt idx="2601">
                  <c:v>44269.625185185185</c:v>
                </c:pt>
                <c:pt idx="2602">
                  <c:v>44269.646018518521</c:v>
                </c:pt>
                <c:pt idx="2603">
                  <c:v>44269.666851851849</c:v>
                </c:pt>
                <c:pt idx="2604">
                  <c:v>44269.687685185185</c:v>
                </c:pt>
                <c:pt idx="2605">
                  <c:v>44269.708518518521</c:v>
                </c:pt>
                <c:pt idx="2606">
                  <c:v>44269.729351851849</c:v>
                </c:pt>
                <c:pt idx="2607">
                  <c:v>44269.750185185185</c:v>
                </c:pt>
                <c:pt idx="2608">
                  <c:v>44269.771018518521</c:v>
                </c:pt>
                <c:pt idx="2609">
                  <c:v>44269.791851851849</c:v>
                </c:pt>
                <c:pt idx="2610">
                  <c:v>44269.812685185185</c:v>
                </c:pt>
                <c:pt idx="2611">
                  <c:v>44269.833518518521</c:v>
                </c:pt>
                <c:pt idx="2612">
                  <c:v>44269.854351851849</c:v>
                </c:pt>
                <c:pt idx="2613">
                  <c:v>44269.875185185185</c:v>
                </c:pt>
                <c:pt idx="2614">
                  <c:v>44269.896018518521</c:v>
                </c:pt>
                <c:pt idx="2615">
                  <c:v>44269.916851851849</c:v>
                </c:pt>
                <c:pt idx="2616">
                  <c:v>44269.937685185185</c:v>
                </c:pt>
                <c:pt idx="2617">
                  <c:v>44269.958518518521</c:v>
                </c:pt>
                <c:pt idx="2618">
                  <c:v>44269.979351851849</c:v>
                </c:pt>
                <c:pt idx="2619">
                  <c:v>44270.000185185185</c:v>
                </c:pt>
                <c:pt idx="2620">
                  <c:v>44270.021018518521</c:v>
                </c:pt>
                <c:pt idx="2621">
                  <c:v>44270.041851851849</c:v>
                </c:pt>
                <c:pt idx="2622">
                  <c:v>44270.062685185185</c:v>
                </c:pt>
                <c:pt idx="2623">
                  <c:v>44270.083518518521</c:v>
                </c:pt>
                <c:pt idx="2624">
                  <c:v>44270.104351851849</c:v>
                </c:pt>
                <c:pt idx="2625">
                  <c:v>44270.125185185185</c:v>
                </c:pt>
                <c:pt idx="2626">
                  <c:v>44270.146018518521</c:v>
                </c:pt>
                <c:pt idx="2627">
                  <c:v>44270.166851851849</c:v>
                </c:pt>
                <c:pt idx="2628">
                  <c:v>44270.187685185185</c:v>
                </c:pt>
                <c:pt idx="2629">
                  <c:v>44270.208518518521</c:v>
                </c:pt>
                <c:pt idx="2630">
                  <c:v>44270.229351851849</c:v>
                </c:pt>
                <c:pt idx="2631">
                  <c:v>44270.250185185185</c:v>
                </c:pt>
                <c:pt idx="2632">
                  <c:v>44270.271018518521</c:v>
                </c:pt>
                <c:pt idx="2633">
                  <c:v>44270.291851851849</c:v>
                </c:pt>
                <c:pt idx="2634">
                  <c:v>44270.312685185185</c:v>
                </c:pt>
                <c:pt idx="2635">
                  <c:v>44270.333518518521</c:v>
                </c:pt>
                <c:pt idx="2636">
                  <c:v>44270.354351851849</c:v>
                </c:pt>
                <c:pt idx="2637">
                  <c:v>44270.375185185185</c:v>
                </c:pt>
                <c:pt idx="2638">
                  <c:v>44270.396018518521</c:v>
                </c:pt>
                <c:pt idx="2639">
                  <c:v>44270.416851851849</c:v>
                </c:pt>
                <c:pt idx="2640">
                  <c:v>44270.437685185185</c:v>
                </c:pt>
                <c:pt idx="2641">
                  <c:v>44270.458518518521</c:v>
                </c:pt>
                <c:pt idx="2642">
                  <c:v>44270.479351851849</c:v>
                </c:pt>
                <c:pt idx="2643">
                  <c:v>44270.500185185185</c:v>
                </c:pt>
                <c:pt idx="2644">
                  <c:v>44270.521018518521</c:v>
                </c:pt>
                <c:pt idx="2645">
                  <c:v>44270.541851851849</c:v>
                </c:pt>
                <c:pt idx="2646">
                  <c:v>44270.562685185185</c:v>
                </c:pt>
                <c:pt idx="2647">
                  <c:v>44270.583518518521</c:v>
                </c:pt>
                <c:pt idx="2648">
                  <c:v>44270.604351851849</c:v>
                </c:pt>
                <c:pt idx="2649">
                  <c:v>44270.625185185185</c:v>
                </c:pt>
                <c:pt idx="2650">
                  <c:v>44270.646018518521</c:v>
                </c:pt>
                <c:pt idx="2651">
                  <c:v>44270.666851851849</c:v>
                </c:pt>
                <c:pt idx="2652">
                  <c:v>44270.687685185185</c:v>
                </c:pt>
                <c:pt idx="2653">
                  <c:v>44270.708518518521</c:v>
                </c:pt>
                <c:pt idx="2654">
                  <c:v>44270.729351851849</c:v>
                </c:pt>
                <c:pt idx="2655">
                  <c:v>44270.750185185185</c:v>
                </c:pt>
                <c:pt idx="2656">
                  <c:v>44270.771018518521</c:v>
                </c:pt>
                <c:pt idx="2657">
                  <c:v>44270.791851851849</c:v>
                </c:pt>
                <c:pt idx="2658">
                  <c:v>44270.812685185185</c:v>
                </c:pt>
                <c:pt idx="2659">
                  <c:v>44270.833518518521</c:v>
                </c:pt>
                <c:pt idx="2660">
                  <c:v>44270.854351851849</c:v>
                </c:pt>
                <c:pt idx="2661">
                  <c:v>44270.875185185185</c:v>
                </c:pt>
                <c:pt idx="2662">
                  <c:v>44270.896018518521</c:v>
                </c:pt>
                <c:pt idx="2663">
                  <c:v>44270.916851851849</c:v>
                </c:pt>
                <c:pt idx="2664">
                  <c:v>44270.937685185185</c:v>
                </c:pt>
                <c:pt idx="2665">
                  <c:v>44270.958518518521</c:v>
                </c:pt>
                <c:pt idx="2666">
                  <c:v>44270.979351851849</c:v>
                </c:pt>
                <c:pt idx="2667">
                  <c:v>44271.000185185185</c:v>
                </c:pt>
                <c:pt idx="2668">
                  <c:v>44271.021018518521</c:v>
                </c:pt>
                <c:pt idx="2669">
                  <c:v>44271.041851851849</c:v>
                </c:pt>
                <c:pt idx="2670">
                  <c:v>44271.062685185185</c:v>
                </c:pt>
                <c:pt idx="2671">
                  <c:v>44271.083518518521</c:v>
                </c:pt>
                <c:pt idx="2672">
                  <c:v>44271.104351851849</c:v>
                </c:pt>
                <c:pt idx="2673">
                  <c:v>44271.125185185185</c:v>
                </c:pt>
                <c:pt idx="2674">
                  <c:v>44271.146018518521</c:v>
                </c:pt>
                <c:pt idx="2675">
                  <c:v>44271.166851851849</c:v>
                </c:pt>
                <c:pt idx="2676">
                  <c:v>44271.187685185185</c:v>
                </c:pt>
                <c:pt idx="2677">
                  <c:v>44271.208518518521</c:v>
                </c:pt>
                <c:pt idx="2678">
                  <c:v>44271.229351851849</c:v>
                </c:pt>
                <c:pt idx="2679">
                  <c:v>44271.250185185185</c:v>
                </c:pt>
                <c:pt idx="2680">
                  <c:v>44271.271018518521</c:v>
                </c:pt>
                <c:pt idx="2681">
                  <c:v>44271.291851851849</c:v>
                </c:pt>
                <c:pt idx="2682">
                  <c:v>44271.312685185185</c:v>
                </c:pt>
                <c:pt idx="2683">
                  <c:v>44271.333518518521</c:v>
                </c:pt>
                <c:pt idx="2684">
                  <c:v>44271.354351851849</c:v>
                </c:pt>
                <c:pt idx="2685">
                  <c:v>44271.375185185185</c:v>
                </c:pt>
                <c:pt idx="2686">
                  <c:v>44271.396018518521</c:v>
                </c:pt>
                <c:pt idx="2687">
                  <c:v>44271.416851851849</c:v>
                </c:pt>
                <c:pt idx="2688">
                  <c:v>44271.437685185185</c:v>
                </c:pt>
                <c:pt idx="2689">
                  <c:v>44271.458518518521</c:v>
                </c:pt>
                <c:pt idx="2690">
                  <c:v>44271.479351851849</c:v>
                </c:pt>
                <c:pt idx="2691">
                  <c:v>44271.500185185185</c:v>
                </c:pt>
                <c:pt idx="2692">
                  <c:v>44271.521018518521</c:v>
                </c:pt>
                <c:pt idx="2693">
                  <c:v>44271.541851851849</c:v>
                </c:pt>
                <c:pt idx="2694">
                  <c:v>44271.562685185185</c:v>
                </c:pt>
                <c:pt idx="2695">
                  <c:v>44271.583518518521</c:v>
                </c:pt>
                <c:pt idx="2696">
                  <c:v>44271.604351851849</c:v>
                </c:pt>
                <c:pt idx="2697">
                  <c:v>44271.625185185185</c:v>
                </c:pt>
                <c:pt idx="2698">
                  <c:v>44271.646018518521</c:v>
                </c:pt>
                <c:pt idx="2699">
                  <c:v>44271.666851851849</c:v>
                </c:pt>
                <c:pt idx="2700">
                  <c:v>44271.687685185185</c:v>
                </c:pt>
                <c:pt idx="2701">
                  <c:v>44271.708518518521</c:v>
                </c:pt>
                <c:pt idx="2702">
                  <c:v>44271.729351851849</c:v>
                </c:pt>
                <c:pt idx="2703">
                  <c:v>44271.750185185185</c:v>
                </c:pt>
                <c:pt idx="2704">
                  <c:v>44271.771018518521</c:v>
                </c:pt>
                <c:pt idx="2705">
                  <c:v>44271.791851851849</c:v>
                </c:pt>
                <c:pt idx="2706">
                  <c:v>44271.812685185185</c:v>
                </c:pt>
                <c:pt idx="2707">
                  <c:v>44271.833518518521</c:v>
                </c:pt>
                <c:pt idx="2708">
                  <c:v>44271.854351851849</c:v>
                </c:pt>
                <c:pt idx="2709">
                  <c:v>44271.875185185185</c:v>
                </c:pt>
                <c:pt idx="2710">
                  <c:v>44271.896018518521</c:v>
                </c:pt>
                <c:pt idx="2711">
                  <c:v>44271.916851851849</c:v>
                </c:pt>
                <c:pt idx="2712">
                  <c:v>44271.937685185185</c:v>
                </c:pt>
                <c:pt idx="2713">
                  <c:v>44271.958518518521</c:v>
                </c:pt>
                <c:pt idx="2714">
                  <c:v>44271.979351851849</c:v>
                </c:pt>
                <c:pt idx="2715">
                  <c:v>44272.000185185185</c:v>
                </c:pt>
                <c:pt idx="2716">
                  <c:v>44272.021018518521</c:v>
                </c:pt>
                <c:pt idx="2717">
                  <c:v>44272.041851851849</c:v>
                </c:pt>
                <c:pt idx="2718">
                  <c:v>44272.062685185185</c:v>
                </c:pt>
                <c:pt idx="2719">
                  <c:v>44272.083518518521</c:v>
                </c:pt>
                <c:pt idx="2720">
                  <c:v>44272.104351851849</c:v>
                </c:pt>
                <c:pt idx="2721">
                  <c:v>44272.125185185185</c:v>
                </c:pt>
                <c:pt idx="2722">
                  <c:v>44272.146018518521</c:v>
                </c:pt>
                <c:pt idx="2723">
                  <c:v>44272.166851851849</c:v>
                </c:pt>
                <c:pt idx="2724">
                  <c:v>44272.187685185185</c:v>
                </c:pt>
                <c:pt idx="2725">
                  <c:v>44272.208518518521</c:v>
                </c:pt>
                <c:pt idx="2726">
                  <c:v>44272.229351851849</c:v>
                </c:pt>
                <c:pt idx="2727">
                  <c:v>44272.250185185185</c:v>
                </c:pt>
                <c:pt idx="2728">
                  <c:v>44272.271018518521</c:v>
                </c:pt>
                <c:pt idx="2729">
                  <c:v>44272.291851851849</c:v>
                </c:pt>
                <c:pt idx="2730">
                  <c:v>44272.312685185185</c:v>
                </c:pt>
                <c:pt idx="2731">
                  <c:v>44272.333518518521</c:v>
                </c:pt>
                <c:pt idx="2732">
                  <c:v>44272.354351851849</c:v>
                </c:pt>
                <c:pt idx="2733">
                  <c:v>44272.375185185185</c:v>
                </c:pt>
                <c:pt idx="2734">
                  <c:v>44272.396018518521</c:v>
                </c:pt>
                <c:pt idx="2735">
                  <c:v>44272.416851851849</c:v>
                </c:pt>
                <c:pt idx="2736">
                  <c:v>44272.437685185185</c:v>
                </c:pt>
                <c:pt idx="2737">
                  <c:v>44272.458518518521</c:v>
                </c:pt>
                <c:pt idx="2738">
                  <c:v>44272.479351851849</c:v>
                </c:pt>
                <c:pt idx="2739">
                  <c:v>44272.500185185185</c:v>
                </c:pt>
                <c:pt idx="2740">
                  <c:v>44272.521018518521</c:v>
                </c:pt>
                <c:pt idx="2741">
                  <c:v>44272.541851851849</c:v>
                </c:pt>
                <c:pt idx="2742">
                  <c:v>44272.562685185185</c:v>
                </c:pt>
                <c:pt idx="2743">
                  <c:v>44272.583518518521</c:v>
                </c:pt>
                <c:pt idx="2744">
                  <c:v>44272.604351851849</c:v>
                </c:pt>
                <c:pt idx="2745">
                  <c:v>44272.625185185185</c:v>
                </c:pt>
                <c:pt idx="2746">
                  <c:v>44272.646018518521</c:v>
                </c:pt>
                <c:pt idx="2747">
                  <c:v>44272.666851851849</c:v>
                </c:pt>
                <c:pt idx="2748">
                  <c:v>44272.687685185185</c:v>
                </c:pt>
                <c:pt idx="2749">
                  <c:v>44272.708518518521</c:v>
                </c:pt>
                <c:pt idx="2750">
                  <c:v>44272.729351851849</c:v>
                </c:pt>
                <c:pt idx="2751">
                  <c:v>44272.750185185185</c:v>
                </c:pt>
                <c:pt idx="2752">
                  <c:v>44272.771018518521</c:v>
                </c:pt>
                <c:pt idx="2753">
                  <c:v>44272.791851851849</c:v>
                </c:pt>
                <c:pt idx="2754">
                  <c:v>44272.812685185185</c:v>
                </c:pt>
                <c:pt idx="2755">
                  <c:v>44272.833518518521</c:v>
                </c:pt>
                <c:pt idx="2756">
                  <c:v>44272.854351851849</c:v>
                </c:pt>
                <c:pt idx="2757">
                  <c:v>44272.875185185185</c:v>
                </c:pt>
                <c:pt idx="2758">
                  <c:v>44272.896018518521</c:v>
                </c:pt>
                <c:pt idx="2759">
                  <c:v>44272.916851851849</c:v>
                </c:pt>
                <c:pt idx="2760">
                  <c:v>44272.937685185185</c:v>
                </c:pt>
                <c:pt idx="2761">
                  <c:v>44272.958518518521</c:v>
                </c:pt>
                <c:pt idx="2762">
                  <c:v>44272.979351851849</c:v>
                </c:pt>
                <c:pt idx="2763">
                  <c:v>44273.000185185185</c:v>
                </c:pt>
                <c:pt idx="2764">
                  <c:v>44273.021018518521</c:v>
                </c:pt>
                <c:pt idx="2765">
                  <c:v>44273.041851851849</c:v>
                </c:pt>
                <c:pt idx="2766">
                  <c:v>44273.062685185185</c:v>
                </c:pt>
                <c:pt idx="2767">
                  <c:v>44273.083518518521</c:v>
                </c:pt>
                <c:pt idx="2768">
                  <c:v>44273.104351851849</c:v>
                </c:pt>
                <c:pt idx="2769">
                  <c:v>44273.125185185185</c:v>
                </c:pt>
                <c:pt idx="2770">
                  <c:v>44273.146018518521</c:v>
                </c:pt>
                <c:pt idx="2771">
                  <c:v>44273.166851851849</c:v>
                </c:pt>
                <c:pt idx="2772">
                  <c:v>44273.187685185185</c:v>
                </c:pt>
                <c:pt idx="2773">
                  <c:v>44273.208518518521</c:v>
                </c:pt>
                <c:pt idx="2774">
                  <c:v>44273.229351851849</c:v>
                </c:pt>
                <c:pt idx="2775">
                  <c:v>44273.250185185185</c:v>
                </c:pt>
                <c:pt idx="2776">
                  <c:v>44273.271018518521</c:v>
                </c:pt>
                <c:pt idx="2777">
                  <c:v>44273.291851851849</c:v>
                </c:pt>
                <c:pt idx="2778">
                  <c:v>44273.312685185185</c:v>
                </c:pt>
                <c:pt idx="2779">
                  <c:v>44273.333518518521</c:v>
                </c:pt>
                <c:pt idx="2780">
                  <c:v>44273.354351851849</c:v>
                </c:pt>
                <c:pt idx="2781">
                  <c:v>44273.375185185185</c:v>
                </c:pt>
                <c:pt idx="2782">
                  <c:v>44273.396018518521</c:v>
                </c:pt>
                <c:pt idx="2783">
                  <c:v>44273.416851851849</c:v>
                </c:pt>
                <c:pt idx="2784">
                  <c:v>44273.437685185185</c:v>
                </c:pt>
                <c:pt idx="2785">
                  <c:v>44273.458518518521</c:v>
                </c:pt>
                <c:pt idx="2786">
                  <c:v>44273.479351851849</c:v>
                </c:pt>
                <c:pt idx="2787">
                  <c:v>44273.500185185185</c:v>
                </c:pt>
                <c:pt idx="2788">
                  <c:v>44273.521018518521</c:v>
                </c:pt>
                <c:pt idx="2789">
                  <c:v>44273.541851851849</c:v>
                </c:pt>
                <c:pt idx="2790">
                  <c:v>44273.562685185185</c:v>
                </c:pt>
                <c:pt idx="2791">
                  <c:v>44273.583518518521</c:v>
                </c:pt>
                <c:pt idx="2792">
                  <c:v>44273.604351851849</c:v>
                </c:pt>
                <c:pt idx="2793">
                  <c:v>44273.625185185185</c:v>
                </c:pt>
                <c:pt idx="2794">
                  <c:v>44273.646018518521</c:v>
                </c:pt>
                <c:pt idx="2795">
                  <c:v>44273.666851851849</c:v>
                </c:pt>
                <c:pt idx="2796">
                  <c:v>44273.687685185185</c:v>
                </c:pt>
                <c:pt idx="2797">
                  <c:v>44273.708518518521</c:v>
                </c:pt>
                <c:pt idx="2798">
                  <c:v>44273.729351851849</c:v>
                </c:pt>
                <c:pt idx="2799">
                  <c:v>44273.750185185185</c:v>
                </c:pt>
                <c:pt idx="2800">
                  <c:v>44273.771018518521</c:v>
                </c:pt>
                <c:pt idx="2801">
                  <c:v>44273.791851851849</c:v>
                </c:pt>
                <c:pt idx="2802">
                  <c:v>44273.812685185185</c:v>
                </c:pt>
                <c:pt idx="2803">
                  <c:v>44273.833518518521</c:v>
                </c:pt>
                <c:pt idx="2804">
                  <c:v>44273.854351851849</c:v>
                </c:pt>
                <c:pt idx="2805">
                  <c:v>44273.875185185185</c:v>
                </c:pt>
                <c:pt idx="2806">
                  <c:v>44273.896018518521</c:v>
                </c:pt>
                <c:pt idx="2807">
                  <c:v>44273.916851851849</c:v>
                </c:pt>
                <c:pt idx="2808">
                  <c:v>44273.937685185185</c:v>
                </c:pt>
                <c:pt idx="2809">
                  <c:v>44273.958518518521</c:v>
                </c:pt>
                <c:pt idx="2810">
                  <c:v>44273.979351851849</c:v>
                </c:pt>
                <c:pt idx="2811">
                  <c:v>44274.000185185185</c:v>
                </c:pt>
                <c:pt idx="2812">
                  <c:v>44274.021018518521</c:v>
                </c:pt>
                <c:pt idx="2813">
                  <c:v>44274.041851851849</c:v>
                </c:pt>
                <c:pt idx="2814">
                  <c:v>44274.062685185185</c:v>
                </c:pt>
                <c:pt idx="2815">
                  <c:v>44274.083518518521</c:v>
                </c:pt>
                <c:pt idx="2816">
                  <c:v>44274.104351851849</c:v>
                </c:pt>
                <c:pt idx="2817">
                  <c:v>44274.125185185185</c:v>
                </c:pt>
                <c:pt idx="2818">
                  <c:v>44274.146018518521</c:v>
                </c:pt>
                <c:pt idx="2819">
                  <c:v>44274.166851851849</c:v>
                </c:pt>
                <c:pt idx="2820">
                  <c:v>44274.187685185185</c:v>
                </c:pt>
                <c:pt idx="2821">
                  <c:v>44274.208518518521</c:v>
                </c:pt>
                <c:pt idx="2822">
                  <c:v>44274.229351851849</c:v>
                </c:pt>
                <c:pt idx="2823">
                  <c:v>44274.250185185185</c:v>
                </c:pt>
                <c:pt idx="2824">
                  <c:v>44274.271018518521</c:v>
                </c:pt>
                <c:pt idx="2825">
                  <c:v>44274.291851851849</c:v>
                </c:pt>
                <c:pt idx="2826">
                  <c:v>44274.312685185185</c:v>
                </c:pt>
                <c:pt idx="2827">
                  <c:v>44274.333518518521</c:v>
                </c:pt>
                <c:pt idx="2828">
                  <c:v>44274.354351851849</c:v>
                </c:pt>
                <c:pt idx="2829">
                  <c:v>44274.375185185185</c:v>
                </c:pt>
                <c:pt idx="2830">
                  <c:v>44274.396018518521</c:v>
                </c:pt>
                <c:pt idx="2831">
                  <c:v>44274.416851851849</c:v>
                </c:pt>
                <c:pt idx="2832">
                  <c:v>44274.437685185185</c:v>
                </c:pt>
                <c:pt idx="2833">
                  <c:v>44274.458518518521</c:v>
                </c:pt>
                <c:pt idx="2834">
                  <c:v>44274.479351851849</c:v>
                </c:pt>
                <c:pt idx="2835">
                  <c:v>44274.500185185185</c:v>
                </c:pt>
                <c:pt idx="2836">
                  <c:v>44274.521018518521</c:v>
                </c:pt>
                <c:pt idx="2837">
                  <c:v>44274.541851851849</c:v>
                </c:pt>
                <c:pt idx="2838">
                  <c:v>44274.562685185185</c:v>
                </c:pt>
                <c:pt idx="2839">
                  <c:v>44274.583518518521</c:v>
                </c:pt>
                <c:pt idx="2840">
                  <c:v>44274.604351851849</c:v>
                </c:pt>
                <c:pt idx="2841">
                  <c:v>44274.625185185185</c:v>
                </c:pt>
                <c:pt idx="2842">
                  <c:v>44274.646018518521</c:v>
                </c:pt>
                <c:pt idx="2843">
                  <c:v>44274.666851851849</c:v>
                </c:pt>
                <c:pt idx="2844">
                  <c:v>44274.687685185185</c:v>
                </c:pt>
                <c:pt idx="2845">
                  <c:v>44274.708518518521</c:v>
                </c:pt>
                <c:pt idx="2846">
                  <c:v>44274.729351851849</c:v>
                </c:pt>
                <c:pt idx="2847">
                  <c:v>44274.750185185185</c:v>
                </c:pt>
                <c:pt idx="2848">
                  <c:v>44274.771018518521</c:v>
                </c:pt>
                <c:pt idx="2849">
                  <c:v>44274.791851851849</c:v>
                </c:pt>
                <c:pt idx="2850">
                  <c:v>44274.812685185185</c:v>
                </c:pt>
                <c:pt idx="2851">
                  <c:v>44274.833518518521</c:v>
                </c:pt>
                <c:pt idx="2852">
                  <c:v>44274.854351851849</c:v>
                </c:pt>
                <c:pt idx="2853">
                  <c:v>44274.875185185185</c:v>
                </c:pt>
                <c:pt idx="2854">
                  <c:v>44274.896018518521</c:v>
                </c:pt>
                <c:pt idx="2855">
                  <c:v>44274.916851851849</c:v>
                </c:pt>
                <c:pt idx="2856">
                  <c:v>44274.937685185185</c:v>
                </c:pt>
                <c:pt idx="2857">
                  <c:v>44274.958518518521</c:v>
                </c:pt>
                <c:pt idx="2858">
                  <c:v>44274.979351851849</c:v>
                </c:pt>
                <c:pt idx="2859">
                  <c:v>44275.000185185185</c:v>
                </c:pt>
                <c:pt idx="2860">
                  <c:v>44275.021018518521</c:v>
                </c:pt>
                <c:pt idx="2861">
                  <c:v>44275.041851851849</c:v>
                </c:pt>
                <c:pt idx="2862">
                  <c:v>44275.062685185185</c:v>
                </c:pt>
                <c:pt idx="2863">
                  <c:v>44275.083518518521</c:v>
                </c:pt>
                <c:pt idx="2864">
                  <c:v>44275.104351851849</c:v>
                </c:pt>
                <c:pt idx="2865">
                  <c:v>44275.125185185185</c:v>
                </c:pt>
                <c:pt idx="2866">
                  <c:v>44275.146018518521</c:v>
                </c:pt>
                <c:pt idx="2867">
                  <c:v>44275.166851851849</c:v>
                </c:pt>
                <c:pt idx="2868">
                  <c:v>44275.187685185185</c:v>
                </c:pt>
                <c:pt idx="2869">
                  <c:v>44275.208518518521</c:v>
                </c:pt>
                <c:pt idx="2870">
                  <c:v>44275.229351851849</c:v>
                </c:pt>
                <c:pt idx="2871">
                  <c:v>44275.250185185185</c:v>
                </c:pt>
                <c:pt idx="2872">
                  <c:v>44275.271018518521</c:v>
                </c:pt>
                <c:pt idx="2873">
                  <c:v>44275.291851851849</c:v>
                </c:pt>
                <c:pt idx="2874">
                  <c:v>44275.312685185185</c:v>
                </c:pt>
                <c:pt idx="2875">
                  <c:v>44275.333518518521</c:v>
                </c:pt>
                <c:pt idx="2876">
                  <c:v>44275.354351851849</c:v>
                </c:pt>
                <c:pt idx="2877">
                  <c:v>44275.375185185185</c:v>
                </c:pt>
                <c:pt idx="2878">
                  <c:v>44275.396018518521</c:v>
                </c:pt>
                <c:pt idx="2879">
                  <c:v>44275.416851851849</c:v>
                </c:pt>
                <c:pt idx="2880">
                  <c:v>44275.437685185185</c:v>
                </c:pt>
                <c:pt idx="2881">
                  <c:v>44275.458518518521</c:v>
                </c:pt>
                <c:pt idx="2882">
                  <c:v>44275.479351851849</c:v>
                </c:pt>
                <c:pt idx="2883">
                  <c:v>44275.500185185185</c:v>
                </c:pt>
                <c:pt idx="2884">
                  <c:v>44275.521018518521</c:v>
                </c:pt>
                <c:pt idx="2885">
                  <c:v>44275.541851851849</c:v>
                </c:pt>
                <c:pt idx="2886">
                  <c:v>44275.562685185185</c:v>
                </c:pt>
                <c:pt idx="2887">
                  <c:v>44275.583518518521</c:v>
                </c:pt>
                <c:pt idx="2888">
                  <c:v>44275.604351851849</c:v>
                </c:pt>
                <c:pt idx="2889">
                  <c:v>44275.625185185185</c:v>
                </c:pt>
                <c:pt idx="2890">
                  <c:v>44275.646018518521</c:v>
                </c:pt>
                <c:pt idx="2891">
                  <c:v>44275.666851851849</c:v>
                </c:pt>
                <c:pt idx="2892">
                  <c:v>44275.687685185185</c:v>
                </c:pt>
                <c:pt idx="2893">
                  <c:v>44275.708518518521</c:v>
                </c:pt>
                <c:pt idx="2894">
                  <c:v>44275.729351851849</c:v>
                </c:pt>
                <c:pt idx="2895">
                  <c:v>44275.750185185185</c:v>
                </c:pt>
                <c:pt idx="2896">
                  <c:v>44275.771018518521</c:v>
                </c:pt>
                <c:pt idx="2897">
                  <c:v>44275.791851851849</c:v>
                </c:pt>
                <c:pt idx="2898">
                  <c:v>44275.812685185185</c:v>
                </c:pt>
                <c:pt idx="2899">
                  <c:v>44275.833518518521</c:v>
                </c:pt>
                <c:pt idx="2900">
                  <c:v>44275.854351851849</c:v>
                </c:pt>
                <c:pt idx="2901">
                  <c:v>44275.875185185185</c:v>
                </c:pt>
                <c:pt idx="2902">
                  <c:v>44275.896018518521</c:v>
                </c:pt>
                <c:pt idx="2903">
                  <c:v>44275.916851851849</c:v>
                </c:pt>
                <c:pt idx="2904">
                  <c:v>44275.937685185185</c:v>
                </c:pt>
                <c:pt idx="2905">
                  <c:v>44275.958518518521</c:v>
                </c:pt>
                <c:pt idx="2906">
                  <c:v>44275.979351851849</c:v>
                </c:pt>
                <c:pt idx="2907">
                  <c:v>44276.000185185185</c:v>
                </c:pt>
                <c:pt idx="2908">
                  <c:v>44276.021018518521</c:v>
                </c:pt>
                <c:pt idx="2909">
                  <c:v>44276.041851851849</c:v>
                </c:pt>
                <c:pt idx="2910">
                  <c:v>44276.062685185185</c:v>
                </c:pt>
                <c:pt idx="2911">
                  <c:v>44276.083518518521</c:v>
                </c:pt>
                <c:pt idx="2912">
                  <c:v>44276.104351851849</c:v>
                </c:pt>
                <c:pt idx="2913">
                  <c:v>44276.125185185185</c:v>
                </c:pt>
                <c:pt idx="2914">
                  <c:v>44276.146018518521</c:v>
                </c:pt>
                <c:pt idx="2915">
                  <c:v>44276.166851851849</c:v>
                </c:pt>
                <c:pt idx="2916">
                  <c:v>44276.187685185185</c:v>
                </c:pt>
                <c:pt idx="2917">
                  <c:v>44276.208518518521</c:v>
                </c:pt>
                <c:pt idx="2918">
                  <c:v>44276.229351851849</c:v>
                </c:pt>
                <c:pt idx="2919">
                  <c:v>44276.250185185185</c:v>
                </c:pt>
                <c:pt idx="2920">
                  <c:v>44276.271018518521</c:v>
                </c:pt>
                <c:pt idx="2921">
                  <c:v>44276.291851851849</c:v>
                </c:pt>
                <c:pt idx="2922">
                  <c:v>44276.312685185185</c:v>
                </c:pt>
                <c:pt idx="2923">
                  <c:v>44276.333518518521</c:v>
                </c:pt>
                <c:pt idx="2924">
                  <c:v>44276.354351851849</c:v>
                </c:pt>
                <c:pt idx="2925">
                  <c:v>44276.375185185185</c:v>
                </c:pt>
                <c:pt idx="2926">
                  <c:v>44276.396018518521</c:v>
                </c:pt>
                <c:pt idx="2927">
                  <c:v>44276.416851851849</c:v>
                </c:pt>
                <c:pt idx="2928">
                  <c:v>44276.437685185185</c:v>
                </c:pt>
                <c:pt idx="2929">
                  <c:v>44276.458518518521</c:v>
                </c:pt>
                <c:pt idx="2930">
                  <c:v>44276.479351851849</c:v>
                </c:pt>
                <c:pt idx="2931">
                  <c:v>44276.500185185185</c:v>
                </c:pt>
                <c:pt idx="2932">
                  <c:v>44276.521018518521</c:v>
                </c:pt>
                <c:pt idx="2933">
                  <c:v>44276.541851851849</c:v>
                </c:pt>
                <c:pt idx="2934">
                  <c:v>44276.562685185185</c:v>
                </c:pt>
                <c:pt idx="2935">
                  <c:v>44276.583518518521</c:v>
                </c:pt>
                <c:pt idx="2936">
                  <c:v>44276.604351851849</c:v>
                </c:pt>
                <c:pt idx="2937">
                  <c:v>44276.625185185185</c:v>
                </c:pt>
                <c:pt idx="2938">
                  <c:v>44276.646018518521</c:v>
                </c:pt>
                <c:pt idx="2939">
                  <c:v>44276.666851851849</c:v>
                </c:pt>
                <c:pt idx="2940">
                  <c:v>44276.687685185185</c:v>
                </c:pt>
                <c:pt idx="2941">
                  <c:v>44276.708518518521</c:v>
                </c:pt>
                <c:pt idx="2942">
                  <c:v>44276.729351851849</c:v>
                </c:pt>
                <c:pt idx="2943">
                  <c:v>44276.750185185185</c:v>
                </c:pt>
                <c:pt idx="2944">
                  <c:v>44276.771018518521</c:v>
                </c:pt>
                <c:pt idx="2945">
                  <c:v>44276.791851851849</c:v>
                </c:pt>
                <c:pt idx="2946">
                  <c:v>44276.812685185185</c:v>
                </c:pt>
                <c:pt idx="2947">
                  <c:v>44276.833518518521</c:v>
                </c:pt>
                <c:pt idx="2948">
                  <c:v>44276.854351851849</c:v>
                </c:pt>
                <c:pt idx="2949">
                  <c:v>44276.875185185185</c:v>
                </c:pt>
                <c:pt idx="2950">
                  <c:v>44276.896018518521</c:v>
                </c:pt>
                <c:pt idx="2951">
                  <c:v>44276.916851851849</c:v>
                </c:pt>
                <c:pt idx="2952">
                  <c:v>44276.937685185185</c:v>
                </c:pt>
                <c:pt idx="2953">
                  <c:v>44276.958518518521</c:v>
                </c:pt>
                <c:pt idx="2954">
                  <c:v>44276.979351851849</c:v>
                </c:pt>
                <c:pt idx="2955">
                  <c:v>44277.000185185185</c:v>
                </c:pt>
                <c:pt idx="2956">
                  <c:v>44277.021018518521</c:v>
                </c:pt>
                <c:pt idx="2957">
                  <c:v>44277.041851851849</c:v>
                </c:pt>
                <c:pt idx="2958">
                  <c:v>44277.062685185185</c:v>
                </c:pt>
                <c:pt idx="2959">
                  <c:v>44277.083518518521</c:v>
                </c:pt>
                <c:pt idx="2960">
                  <c:v>44277.104351851849</c:v>
                </c:pt>
                <c:pt idx="2961">
                  <c:v>44277.125185185185</c:v>
                </c:pt>
                <c:pt idx="2962">
                  <c:v>44277.146018518521</c:v>
                </c:pt>
                <c:pt idx="2963">
                  <c:v>44277.166851851849</c:v>
                </c:pt>
                <c:pt idx="2964">
                  <c:v>44277.187685185185</c:v>
                </c:pt>
                <c:pt idx="2965">
                  <c:v>44277.208518518521</c:v>
                </c:pt>
                <c:pt idx="2966">
                  <c:v>44277.229351851849</c:v>
                </c:pt>
                <c:pt idx="2967">
                  <c:v>44277.250185185185</c:v>
                </c:pt>
                <c:pt idx="2968">
                  <c:v>44277.271018518521</c:v>
                </c:pt>
                <c:pt idx="2969">
                  <c:v>44277.291851851849</c:v>
                </c:pt>
                <c:pt idx="2970">
                  <c:v>44277.312685185185</c:v>
                </c:pt>
                <c:pt idx="2971">
                  <c:v>44277.333518518521</c:v>
                </c:pt>
                <c:pt idx="2972">
                  <c:v>44277.354351851849</c:v>
                </c:pt>
                <c:pt idx="2973">
                  <c:v>44277.375185185185</c:v>
                </c:pt>
                <c:pt idx="2974">
                  <c:v>44277.396018518521</c:v>
                </c:pt>
                <c:pt idx="2975">
                  <c:v>44277.416851851849</c:v>
                </c:pt>
                <c:pt idx="2976">
                  <c:v>44277.437685185185</c:v>
                </c:pt>
                <c:pt idx="2977">
                  <c:v>44277.458518518521</c:v>
                </c:pt>
                <c:pt idx="2978">
                  <c:v>44277.479351851849</c:v>
                </c:pt>
                <c:pt idx="2979">
                  <c:v>44277.500185185185</c:v>
                </c:pt>
                <c:pt idx="2980">
                  <c:v>44277.521018518521</c:v>
                </c:pt>
                <c:pt idx="2981">
                  <c:v>44277.541851851849</c:v>
                </c:pt>
                <c:pt idx="2982">
                  <c:v>44277.562685185185</c:v>
                </c:pt>
                <c:pt idx="2983">
                  <c:v>44277.583518518521</c:v>
                </c:pt>
                <c:pt idx="2984">
                  <c:v>44277.604351851849</c:v>
                </c:pt>
                <c:pt idx="2985">
                  <c:v>44277.625185185185</c:v>
                </c:pt>
                <c:pt idx="2986">
                  <c:v>44277.646018518521</c:v>
                </c:pt>
                <c:pt idx="2987">
                  <c:v>44277.666851851849</c:v>
                </c:pt>
                <c:pt idx="2988">
                  <c:v>44277.687685185185</c:v>
                </c:pt>
                <c:pt idx="2989">
                  <c:v>44277.708518518521</c:v>
                </c:pt>
                <c:pt idx="2990">
                  <c:v>44277.729351851849</c:v>
                </c:pt>
                <c:pt idx="2991">
                  <c:v>44277.750185185185</c:v>
                </c:pt>
                <c:pt idx="2992">
                  <c:v>44277.771018518521</c:v>
                </c:pt>
                <c:pt idx="2993">
                  <c:v>44277.791851851849</c:v>
                </c:pt>
                <c:pt idx="2994">
                  <c:v>44277.812685185185</c:v>
                </c:pt>
                <c:pt idx="2995">
                  <c:v>44277.833518518521</c:v>
                </c:pt>
                <c:pt idx="2996">
                  <c:v>44277.854351851849</c:v>
                </c:pt>
                <c:pt idx="2997">
                  <c:v>44277.875185185185</c:v>
                </c:pt>
                <c:pt idx="2998">
                  <c:v>44277.896018518521</c:v>
                </c:pt>
                <c:pt idx="2999">
                  <c:v>44277.916851851849</c:v>
                </c:pt>
                <c:pt idx="3000">
                  <c:v>44277.937685185185</c:v>
                </c:pt>
                <c:pt idx="3001">
                  <c:v>44277.958518518521</c:v>
                </c:pt>
                <c:pt idx="3002">
                  <c:v>44277.979351851849</c:v>
                </c:pt>
                <c:pt idx="3003">
                  <c:v>44278.000185185185</c:v>
                </c:pt>
                <c:pt idx="3004">
                  <c:v>44278.021018518521</c:v>
                </c:pt>
                <c:pt idx="3005">
                  <c:v>44278.041851851849</c:v>
                </c:pt>
                <c:pt idx="3006">
                  <c:v>44278.062685185185</c:v>
                </c:pt>
                <c:pt idx="3007">
                  <c:v>44278.083518518521</c:v>
                </c:pt>
                <c:pt idx="3008">
                  <c:v>44278.104351851849</c:v>
                </c:pt>
                <c:pt idx="3009">
                  <c:v>44278.125185185185</c:v>
                </c:pt>
                <c:pt idx="3010">
                  <c:v>44278.146018518521</c:v>
                </c:pt>
                <c:pt idx="3011">
                  <c:v>44278.166851851849</c:v>
                </c:pt>
                <c:pt idx="3012">
                  <c:v>44278.187685185185</c:v>
                </c:pt>
                <c:pt idx="3013">
                  <c:v>44278.208518518521</c:v>
                </c:pt>
                <c:pt idx="3014">
                  <c:v>44278.229351851849</c:v>
                </c:pt>
                <c:pt idx="3015">
                  <c:v>44278.250185185185</c:v>
                </c:pt>
                <c:pt idx="3016">
                  <c:v>44278.271018518521</c:v>
                </c:pt>
                <c:pt idx="3017">
                  <c:v>44278.291851851849</c:v>
                </c:pt>
                <c:pt idx="3018">
                  <c:v>44278.312685185185</c:v>
                </c:pt>
                <c:pt idx="3019">
                  <c:v>44278.333518518521</c:v>
                </c:pt>
                <c:pt idx="3020">
                  <c:v>44278.354351851849</c:v>
                </c:pt>
                <c:pt idx="3021">
                  <c:v>44278.375185185185</c:v>
                </c:pt>
                <c:pt idx="3022">
                  <c:v>44278.396018518521</c:v>
                </c:pt>
                <c:pt idx="3023">
                  <c:v>44278.416851851849</c:v>
                </c:pt>
                <c:pt idx="3024">
                  <c:v>44278.437685185185</c:v>
                </c:pt>
                <c:pt idx="3025">
                  <c:v>44278.458518518521</c:v>
                </c:pt>
                <c:pt idx="3026">
                  <c:v>44278.479351851849</c:v>
                </c:pt>
                <c:pt idx="3027">
                  <c:v>44278.500185185185</c:v>
                </c:pt>
                <c:pt idx="3028">
                  <c:v>44278.521018518521</c:v>
                </c:pt>
                <c:pt idx="3029">
                  <c:v>44278.541851851849</c:v>
                </c:pt>
                <c:pt idx="3030">
                  <c:v>44278.562685185185</c:v>
                </c:pt>
                <c:pt idx="3031">
                  <c:v>44278.583518518521</c:v>
                </c:pt>
                <c:pt idx="3032">
                  <c:v>44278.604351851849</c:v>
                </c:pt>
                <c:pt idx="3033">
                  <c:v>44278.625185185185</c:v>
                </c:pt>
                <c:pt idx="3034">
                  <c:v>44278.646018518521</c:v>
                </c:pt>
                <c:pt idx="3035">
                  <c:v>44278.666851851849</c:v>
                </c:pt>
                <c:pt idx="3036">
                  <c:v>44278.687685185185</c:v>
                </c:pt>
                <c:pt idx="3037">
                  <c:v>44278.708518518521</c:v>
                </c:pt>
                <c:pt idx="3038">
                  <c:v>44278.729351851849</c:v>
                </c:pt>
                <c:pt idx="3039">
                  <c:v>44278.750185185185</c:v>
                </c:pt>
                <c:pt idx="3040">
                  <c:v>44278.771018518521</c:v>
                </c:pt>
                <c:pt idx="3041">
                  <c:v>44278.791851851849</c:v>
                </c:pt>
                <c:pt idx="3042">
                  <c:v>44278.812685185185</c:v>
                </c:pt>
                <c:pt idx="3043">
                  <c:v>44278.833518518521</c:v>
                </c:pt>
                <c:pt idx="3044">
                  <c:v>44278.854351851849</c:v>
                </c:pt>
                <c:pt idx="3045">
                  <c:v>44278.875185185185</c:v>
                </c:pt>
                <c:pt idx="3046">
                  <c:v>44278.896018518521</c:v>
                </c:pt>
                <c:pt idx="3047">
                  <c:v>44278.916851851849</c:v>
                </c:pt>
                <c:pt idx="3048">
                  <c:v>44278.937685185185</c:v>
                </c:pt>
                <c:pt idx="3049">
                  <c:v>44278.958518518521</c:v>
                </c:pt>
                <c:pt idx="3050">
                  <c:v>44278.979351851849</c:v>
                </c:pt>
                <c:pt idx="3051">
                  <c:v>44279.000185185185</c:v>
                </c:pt>
                <c:pt idx="3052">
                  <c:v>44279.021018518521</c:v>
                </c:pt>
                <c:pt idx="3053">
                  <c:v>44279.041851851849</c:v>
                </c:pt>
                <c:pt idx="3054">
                  <c:v>44279.062685185185</c:v>
                </c:pt>
                <c:pt idx="3055">
                  <c:v>44279.083518518521</c:v>
                </c:pt>
                <c:pt idx="3056">
                  <c:v>44279.104351851849</c:v>
                </c:pt>
                <c:pt idx="3057">
                  <c:v>44279.125185185185</c:v>
                </c:pt>
                <c:pt idx="3058">
                  <c:v>44279.146018518521</c:v>
                </c:pt>
                <c:pt idx="3059">
                  <c:v>44279.166851851849</c:v>
                </c:pt>
                <c:pt idx="3060">
                  <c:v>44279.187685185185</c:v>
                </c:pt>
                <c:pt idx="3061">
                  <c:v>44279.208518518521</c:v>
                </c:pt>
                <c:pt idx="3062">
                  <c:v>44279.229351851849</c:v>
                </c:pt>
                <c:pt idx="3063">
                  <c:v>44279.250185185185</c:v>
                </c:pt>
                <c:pt idx="3064">
                  <c:v>44279.271018518521</c:v>
                </c:pt>
                <c:pt idx="3065">
                  <c:v>44279.291851851849</c:v>
                </c:pt>
                <c:pt idx="3066">
                  <c:v>44279.312685185185</c:v>
                </c:pt>
                <c:pt idx="3067">
                  <c:v>44279.333518518521</c:v>
                </c:pt>
                <c:pt idx="3068">
                  <c:v>44279.354351851849</c:v>
                </c:pt>
                <c:pt idx="3069">
                  <c:v>44279.375185185185</c:v>
                </c:pt>
                <c:pt idx="3070">
                  <c:v>44279.396018518521</c:v>
                </c:pt>
                <c:pt idx="3071">
                  <c:v>44279.416851851849</c:v>
                </c:pt>
                <c:pt idx="3072">
                  <c:v>44279.437685185185</c:v>
                </c:pt>
                <c:pt idx="3073">
                  <c:v>44279.458518518521</c:v>
                </c:pt>
                <c:pt idx="3074">
                  <c:v>44279.479351851849</c:v>
                </c:pt>
                <c:pt idx="3075">
                  <c:v>44279.500185185185</c:v>
                </c:pt>
                <c:pt idx="3076">
                  <c:v>44279.521018518521</c:v>
                </c:pt>
                <c:pt idx="3077">
                  <c:v>44279.541851851849</c:v>
                </c:pt>
                <c:pt idx="3078">
                  <c:v>44279.562685185185</c:v>
                </c:pt>
                <c:pt idx="3079">
                  <c:v>44279.583518518521</c:v>
                </c:pt>
                <c:pt idx="3080">
                  <c:v>44279.604351851849</c:v>
                </c:pt>
                <c:pt idx="3081">
                  <c:v>44279.625185185185</c:v>
                </c:pt>
                <c:pt idx="3082">
                  <c:v>44279.646018518521</c:v>
                </c:pt>
                <c:pt idx="3083">
                  <c:v>44279.666851851849</c:v>
                </c:pt>
                <c:pt idx="3084">
                  <c:v>44279.687685185185</c:v>
                </c:pt>
                <c:pt idx="3085">
                  <c:v>44279.708518518521</c:v>
                </c:pt>
                <c:pt idx="3086">
                  <c:v>44279.729351851849</c:v>
                </c:pt>
                <c:pt idx="3087">
                  <c:v>44279.750185185185</c:v>
                </c:pt>
                <c:pt idx="3088">
                  <c:v>44279.771018518521</c:v>
                </c:pt>
                <c:pt idx="3089">
                  <c:v>44279.791851851849</c:v>
                </c:pt>
                <c:pt idx="3090">
                  <c:v>44279.812685185185</c:v>
                </c:pt>
                <c:pt idx="3091">
                  <c:v>44279.833518518521</c:v>
                </c:pt>
                <c:pt idx="3092">
                  <c:v>44279.854351851849</c:v>
                </c:pt>
                <c:pt idx="3093">
                  <c:v>44279.875185185185</c:v>
                </c:pt>
                <c:pt idx="3094">
                  <c:v>44279.896018518521</c:v>
                </c:pt>
                <c:pt idx="3095">
                  <c:v>44279.916851851849</c:v>
                </c:pt>
                <c:pt idx="3096">
                  <c:v>44279.937685185185</c:v>
                </c:pt>
                <c:pt idx="3097">
                  <c:v>44279.958518518521</c:v>
                </c:pt>
                <c:pt idx="3098">
                  <c:v>44279.979351851849</c:v>
                </c:pt>
                <c:pt idx="3099">
                  <c:v>44280.000185185185</c:v>
                </c:pt>
                <c:pt idx="3100">
                  <c:v>44280.021018518521</c:v>
                </c:pt>
                <c:pt idx="3101">
                  <c:v>44280.041851851849</c:v>
                </c:pt>
                <c:pt idx="3102">
                  <c:v>44280.062685185185</c:v>
                </c:pt>
                <c:pt idx="3103">
                  <c:v>44280.083518518521</c:v>
                </c:pt>
                <c:pt idx="3104">
                  <c:v>44280.104351851849</c:v>
                </c:pt>
                <c:pt idx="3105">
                  <c:v>44280.125185185185</c:v>
                </c:pt>
                <c:pt idx="3106">
                  <c:v>44280.146018518521</c:v>
                </c:pt>
                <c:pt idx="3107">
                  <c:v>44280.166851851849</c:v>
                </c:pt>
                <c:pt idx="3108">
                  <c:v>44280.187685185185</c:v>
                </c:pt>
                <c:pt idx="3109">
                  <c:v>44280.208518518521</c:v>
                </c:pt>
                <c:pt idx="3110">
                  <c:v>44280.229351851849</c:v>
                </c:pt>
                <c:pt idx="3111">
                  <c:v>44280.250185185185</c:v>
                </c:pt>
                <c:pt idx="3112">
                  <c:v>44280.271018518521</c:v>
                </c:pt>
                <c:pt idx="3113">
                  <c:v>44280.291851851849</c:v>
                </c:pt>
                <c:pt idx="3114">
                  <c:v>44280.312685185185</c:v>
                </c:pt>
                <c:pt idx="3115">
                  <c:v>44280.333518518521</c:v>
                </c:pt>
                <c:pt idx="3116">
                  <c:v>44280.354351851849</c:v>
                </c:pt>
                <c:pt idx="3117">
                  <c:v>44280.375185185185</c:v>
                </c:pt>
                <c:pt idx="3118">
                  <c:v>44280.396018518521</c:v>
                </c:pt>
                <c:pt idx="3119">
                  <c:v>44280.416851851849</c:v>
                </c:pt>
                <c:pt idx="3120">
                  <c:v>44280.437685185185</c:v>
                </c:pt>
                <c:pt idx="3121">
                  <c:v>44280.458518518521</c:v>
                </c:pt>
                <c:pt idx="3122">
                  <c:v>44280.479351851849</c:v>
                </c:pt>
                <c:pt idx="3123">
                  <c:v>44280.500185185185</c:v>
                </c:pt>
                <c:pt idx="3124">
                  <c:v>44280.521018518521</c:v>
                </c:pt>
                <c:pt idx="3125">
                  <c:v>44280.541851851849</c:v>
                </c:pt>
                <c:pt idx="3126">
                  <c:v>44280.562685185185</c:v>
                </c:pt>
                <c:pt idx="3127">
                  <c:v>44280.583518518521</c:v>
                </c:pt>
                <c:pt idx="3128">
                  <c:v>44280.604351851849</c:v>
                </c:pt>
                <c:pt idx="3129">
                  <c:v>44280.625185185185</c:v>
                </c:pt>
                <c:pt idx="3130">
                  <c:v>44280.646018518521</c:v>
                </c:pt>
                <c:pt idx="3131">
                  <c:v>44280.666851851849</c:v>
                </c:pt>
                <c:pt idx="3132">
                  <c:v>44280.687685185185</c:v>
                </c:pt>
                <c:pt idx="3133">
                  <c:v>44280.708518518521</c:v>
                </c:pt>
                <c:pt idx="3134">
                  <c:v>44280.729351851849</c:v>
                </c:pt>
                <c:pt idx="3135">
                  <c:v>44280.750185185185</c:v>
                </c:pt>
                <c:pt idx="3136">
                  <c:v>44280.771018518521</c:v>
                </c:pt>
                <c:pt idx="3137">
                  <c:v>44280.791851851849</c:v>
                </c:pt>
                <c:pt idx="3138">
                  <c:v>44280.812685185185</c:v>
                </c:pt>
                <c:pt idx="3139">
                  <c:v>44280.833518518521</c:v>
                </c:pt>
                <c:pt idx="3140">
                  <c:v>44280.854351851849</c:v>
                </c:pt>
                <c:pt idx="3141">
                  <c:v>44280.875185185185</c:v>
                </c:pt>
                <c:pt idx="3142">
                  <c:v>44280.896018518521</c:v>
                </c:pt>
                <c:pt idx="3143">
                  <c:v>44280.916851851849</c:v>
                </c:pt>
                <c:pt idx="3144">
                  <c:v>44280.937685185185</c:v>
                </c:pt>
                <c:pt idx="3145">
                  <c:v>44280.958518518521</c:v>
                </c:pt>
                <c:pt idx="3146">
                  <c:v>44280.979351851849</c:v>
                </c:pt>
                <c:pt idx="3147">
                  <c:v>44281.000185185185</c:v>
                </c:pt>
                <c:pt idx="3148">
                  <c:v>44281.021018518521</c:v>
                </c:pt>
                <c:pt idx="3149">
                  <c:v>44281.041851851849</c:v>
                </c:pt>
                <c:pt idx="3150">
                  <c:v>44281.062685185185</c:v>
                </c:pt>
                <c:pt idx="3151">
                  <c:v>44281.083518518521</c:v>
                </c:pt>
                <c:pt idx="3152">
                  <c:v>44281.104351851849</c:v>
                </c:pt>
                <c:pt idx="3153">
                  <c:v>44281.125185185185</c:v>
                </c:pt>
                <c:pt idx="3154">
                  <c:v>44281.146018518521</c:v>
                </c:pt>
                <c:pt idx="3155">
                  <c:v>44281.166851851849</c:v>
                </c:pt>
                <c:pt idx="3156">
                  <c:v>44281.187685185185</c:v>
                </c:pt>
                <c:pt idx="3157">
                  <c:v>44281.208518518521</c:v>
                </c:pt>
                <c:pt idx="3158">
                  <c:v>44281.229351851849</c:v>
                </c:pt>
                <c:pt idx="3159">
                  <c:v>44281.250185185185</c:v>
                </c:pt>
                <c:pt idx="3160">
                  <c:v>44281.271018518521</c:v>
                </c:pt>
                <c:pt idx="3161">
                  <c:v>44281.291851851849</c:v>
                </c:pt>
                <c:pt idx="3162">
                  <c:v>44281.312685185185</c:v>
                </c:pt>
                <c:pt idx="3163">
                  <c:v>44281.333518518521</c:v>
                </c:pt>
                <c:pt idx="3164">
                  <c:v>44281.354351851849</c:v>
                </c:pt>
                <c:pt idx="3165">
                  <c:v>44281.375185185185</c:v>
                </c:pt>
                <c:pt idx="3166">
                  <c:v>44281.396018518521</c:v>
                </c:pt>
                <c:pt idx="3167">
                  <c:v>44281.416851851849</c:v>
                </c:pt>
                <c:pt idx="3168">
                  <c:v>44281.437685185185</c:v>
                </c:pt>
                <c:pt idx="3169">
                  <c:v>44281.458518518521</c:v>
                </c:pt>
                <c:pt idx="3170">
                  <c:v>44281.479351851849</c:v>
                </c:pt>
                <c:pt idx="3171">
                  <c:v>44281.500185185185</c:v>
                </c:pt>
                <c:pt idx="3172">
                  <c:v>44281.521018518521</c:v>
                </c:pt>
                <c:pt idx="3173">
                  <c:v>44281.541851851849</c:v>
                </c:pt>
                <c:pt idx="3174">
                  <c:v>44281.562685185185</c:v>
                </c:pt>
                <c:pt idx="3175">
                  <c:v>44281.583518518521</c:v>
                </c:pt>
                <c:pt idx="3176">
                  <c:v>44281.604351851849</c:v>
                </c:pt>
                <c:pt idx="3177">
                  <c:v>44281.625185185185</c:v>
                </c:pt>
                <c:pt idx="3178">
                  <c:v>44281.646018518521</c:v>
                </c:pt>
                <c:pt idx="3179">
                  <c:v>44281.666851851849</c:v>
                </c:pt>
                <c:pt idx="3180">
                  <c:v>44281.687685185185</c:v>
                </c:pt>
                <c:pt idx="3181">
                  <c:v>44281.708518518521</c:v>
                </c:pt>
                <c:pt idx="3182">
                  <c:v>44281.729351851849</c:v>
                </c:pt>
                <c:pt idx="3183">
                  <c:v>44281.750185185185</c:v>
                </c:pt>
                <c:pt idx="3184">
                  <c:v>44281.771018518521</c:v>
                </c:pt>
                <c:pt idx="3185">
                  <c:v>44281.791851851849</c:v>
                </c:pt>
                <c:pt idx="3186">
                  <c:v>44281.812685185185</c:v>
                </c:pt>
                <c:pt idx="3187">
                  <c:v>44281.833518518521</c:v>
                </c:pt>
                <c:pt idx="3188">
                  <c:v>44281.854351851849</c:v>
                </c:pt>
                <c:pt idx="3189">
                  <c:v>44281.875185185185</c:v>
                </c:pt>
                <c:pt idx="3190">
                  <c:v>44281.896018518521</c:v>
                </c:pt>
                <c:pt idx="3191">
                  <c:v>44281.916851851849</c:v>
                </c:pt>
                <c:pt idx="3192">
                  <c:v>44281.937685185185</c:v>
                </c:pt>
                <c:pt idx="3193">
                  <c:v>44281.958518518521</c:v>
                </c:pt>
                <c:pt idx="3194">
                  <c:v>44281.979351851849</c:v>
                </c:pt>
                <c:pt idx="3195">
                  <c:v>44282.000185185185</c:v>
                </c:pt>
                <c:pt idx="3196">
                  <c:v>44282.021018518521</c:v>
                </c:pt>
                <c:pt idx="3197">
                  <c:v>44282.041851851849</c:v>
                </c:pt>
                <c:pt idx="3198">
                  <c:v>44282.062685185185</c:v>
                </c:pt>
                <c:pt idx="3199">
                  <c:v>44282.083518518521</c:v>
                </c:pt>
                <c:pt idx="3200">
                  <c:v>44282.104351851849</c:v>
                </c:pt>
                <c:pt idx="3201">
                  <c:v>44282.125185185185</c:v>
                </c:pt>
                <c:pt idx="3202">
                  <c:v>44282.146018518521</c:v>
                </c:pt>
                <c:pt idx="3203">
                  <c:v>44282.166851851849</c:v>
                </c:pt>
                <c:pt idx="3204">
                  <c:v>44282.187685185185</c:v>
                </c:pt>
                <c:pt idx="3205">
                  <c:v>44282.208518518521</c:v>
                </c:pt>
                <c:pt idx="3206">
                  <c:v>44282.229351851849</c:v>
                </c:pt>
                <c:pt idx="3207">
                  <c:v>44282.250185185185</c:v>
                </c:pt>
                <c:pt idx="3208">
                  <c:v>44282.271018518521</c:v>
                </c:pt>
                <c:pt idx="3209">
                  <c:v>44282.291851851849</c:v>
                </c:pt>
                <c:pt idx="3210">
                  <c:v>44282.312685185185</c:v>
                </c:pt>
                <c:pt idx="3211">
                  <c:v>44282.333518518521</c:v>
                </c:pt>
                <c:pt idx="3212">
                  <c:v>44282.354351851849</c:v>
                </c:pt>
                <c:pt idx="3213">
                  <c:v>44282.375185185185</c:v>
                </c:pt>
                <c:pt idx="3214">
                  <c:v>44282.396018518521</c:v>
                </c:pt>
                <c:pt idx="3215">
                  <c:v>44282.416851851849</c:v>
                </c:pt>
                <c:pt idx="3216">
                  <c:v>44282.437685185185</c:v>
                </c:pt>
                <c:pt idx="3217">
                  <c:v>44282.458518518521</c:v>
                </c:pt>
                <c:pt idx="3218">
                  <c:v>44282.479351851849</c:v>
                </c:pt>
                <c:pt idx="3219">
                  <c:v>44282.500185185185</c:v>
                </c:pt>
                <c:pt idx="3220">
                  <c:v>44282.521018518521</c:v>
                </c:pt>
                <c:pt idx="3221">
                  <c:v>44282.541851851849</c:v>
                </c:pt>
                <c:pt idx="3222">
                  <c:v>44282.562685185185</c:v>
                </c:pt>
                <c:pt idx="3223">
                  <c:v>44282.583518518521</c:v>
                </c:pt>
                <c:pt idx="3224">
                  <c:v>44282.604351851849</c:v>
                </c:pt>
                <c:pt idx="3225">
                  <c:v>44282.625185185185</c:v>
                </c:pt>
                <c:pt idx="3226">
                  <c:v>44282.646018518521</c:v>
                </c:pt>
                <c:pt idx="3227">
                  <c:v>44282.666851851849</c:v>
                </c:pt>
                <c:pt idx="3228">
                  <c:v>44282.687685185185</c:v>
                </c:pt>
                <c:pt idx="3229">
                  <c:v>44282.708518518521</c:v>
                </c:pt>
                <c:pt idx="3230">
                  <c:v>44282.729351851849</c:v>
                </c:pt>
                <c:pt idx="3231">
                  <c:v>44282.750185185185</c:v>
                </c:pt>
                <c:pt idx="3232">
                  <c:v>44282.771018518521</c:v>
                </c:pt>
                <c:pt idx="3233">
                  <c:v>44282.791851851849</c:v>
                </c:pt>
                <c:pt idx="3234">
                  <c:v>44282.812685185185</c:v>
                </c:pt>
                <c:pt idx="3235">
                  <c:v>44282.833518518521</c:v>
                </c:pt>
                <c:pt idx="3236">
                  <c:v>44282.854351851849</c:v>
                </c:pt>
                <c:pt idx="3237">
                  <c:v>44282.875185185185</c:v>
                </c:pt>
                <c:pt idx="3238">
                  <c:v>44282.896018518521</c:v>
                </c:pt>
                <c:pt idx="3239">
                  <c:v>44282.916851851849</c:v>
                </c:pt>
                <c:pt idx="3240">
                  <c:v>44282.937685185185</c:v>
                </c:pt>
                <c:pt idx="3241">
                  <c:v>44282.958518518521</c:v>
                </c:pt>
                <c:pt idx="3242">
                  <c:v>44282.979351851849</c:v>
                </c:pt>
                <c:pt idx="3243">
                  <c:v>44283.000185185185</c:v>
                </c:pt>
                <c:pt idx="3244">
                  <c:v>44283.021018518521</c:v>
                </c:pt>
                <c:pt idx="3245">
                  <c:v>44283.041851851849</c:v>
                </c:pt>
                <c:pt idx="3246">
                  <c:v>44283.062685185185</c:v>
                </c:pt>
                <c:pt idx="3247">
                  <c:v>44283.083518518521</c:v>
                </c:pt>
                <c:pt idx="3248">
                  <c:v>44283.104351851849</c:v>
                </c:pt>
                <c:pt idx="3249">
                  <c:v>44283.125185185185</c:v>
                </c:pt>
                <c:pt idx="3250">
                  <c:v>44283.146018518521</c:v>
                </c:pt>
                <c:pt idx="3251">
                  <c:v>44283.166851851849</c:v>
                </c:pt>
                <c:pt idx="3252">
                  <c:v>44283.187685185185</c:v>
                </c:pt>
                <c:pt idx="3253">
                  <c:v>44283.208518518521</c:v>
                </c:pt>
                <c:pt idx="3254">
                  <c:v>44283.229351851849</c:v>
                </c:pt>
                <c:pt idx="3255">
                  <c:v>44283.250185185185</c:v>
                </c:pt>
                <c:pt idx="3256">
                  <c:v>44283.271018518521</c:v>
                </c:pt>
                <c:pt idx="3257">
                  <c:v>44283.291851851849</c:v>
                </c:pt>
                <c:pt idx="3258">
                  <c:v>44283.312685185185</c:v>
                </c:pt>
                <c:pt idx="3259">
                  <c:v>44283.333518518521</c:v>
                </c:pt>
                <c:pt idx="3260">
                  <c:v>44283.354351851849</c:v>
                </c:pt>
                <c:pt idx="3261">
                  <c:v>44283.375185185185</c:v>
                </c:pt>
                <c:pt idx="3262">
                  <c:v>44283.396018518521</c:v>
                </c:pt>
                <c:pt idx="3263">
                  <c:v>44283.416851851849</c:v>
                </c:pt>
                <c:pt idx="3264">
                  <c:v>44283.437685185185</c:v>
                </c:pt>
                <c:pt idx="3265">
                  <c:v>44283.458518518521</c:v>
                </c:pt>
                <c:pt idx="3266">
                  <c:v>44283.479351851849</c:v>
                </c:pt>
                <c:pt idx="3267">
                  <c:v>44283.500185185185</c:v>
                </c:pt>
                <c:pt idx="3268">
                  <c:v>44283.521018518521</c:v>
                </c:pt>
                <c:pt idx="3269">
                  <c:v>44283.541851851849</c:v>
                </c:pt>
                <c:pt idx="3270">
                  <c:v>44283.562685185185</c:v>
                </c:pt>
                <c:pt idx="3271">
                  <c:v>44283.583518518521</c:v>
                </c:pt>
                <c:pt idx="3272">
                  <c:v>44283.604351851849</c:v>
                </c:pt>
                <c:pt idx="3273">
                  <c:v>44283.625185185185</c:v>
                </c:pt>
                <c:pt idx="3274">
                  <c:v>44283.646018518521</c:v>
                </c:pt>
                <c:pt idx="3275">
                  <c:v>44283.666851851849</c:v>
                </c:pt>
                <c:pt idx="3276">
                  <c:v>44283.687685185185</c:v>
                </c:pt>
                <c:pt idx="3277">
                  <c:v>44283.708518518521</c:v>
                </c:pt>
                <c:pt idx="3278">
                  <c:v>44283.729351851849</c:v>
                </c:pt>
                <c:pt idx="3279">
                  <c:v>44283.750185185185</c:v>
                </c:pt>
                <c:pt idx="3280">
                  <c:v>44283.771018518521</c:v>
                </c:pt>
                <c:pt idx="3281">
                  <c:v>44283.791851851849</c:v>
                </c:pt>
                <c:pt idx="3282">
                  <c:v>44283.812685185185</c:v>
                </c:pt>
                <c:pt idx="3283">
                  <c:v>44283.833518518521</c:v>
                </c:pt>
                <c:pt idx="3284">
                  <c:v>44283.854351851849</c:v>
                </c:pt>
                <c:pt idx="3285">
                  <c:v>44283.875185185185</c:v>
                </c:pt>
                <c:pt idx="3286">
                  <c:v>44283.896018518521</c:v>
                </c:pt>
                <c:pt idx="3287">
                  <c:v>44283.916851851849</c:v>
                </c:pt>
                <c:pt idx="3288">
                  <c:v>44283.937685185185</c:v>
                </c:pt>
                <c:pt idx="3289">
                  <c:v>44283.958518518521</c:v>
                </c:pt>
                <c:pt idx="3290">
                  <c:v>44283.979351851849</c:v>
                </c:pt>
                <c:pt idx="3291">
                  <c:v>44284.000185185185</c:v>
                </c:pt>
                <c:pt idx="3292">
                  <c:v>44284.021018518521</c:v>
                </c:pt>
                <c:pt idx="3293">
                  <c:v>44284.041851851849</c:v>
                </c:pt>
                <c:pt idx="3294">
                  <c:v>44284.062685185185</c:v>
                </c:pt>
                <c:pt idx="3295">
                  <c:v>44284.083518518521</c:v>
                </c:pt>
                <c:pt idx="3296">
                  <c:v>44284.104351851849</c:v>
                </c:pt>
                <c:pt idx="3297">
                  <c:v>44284.125185185185</c:v>
                </c:pt>
                <c:pt idx="3298">
                  <c:v>44284.146018518521</c:v>
                </c:pt>
                <c:pt idx="3299">
                  <c:v>44284.166851851849</c:v>
                </c:pt>
                <c:pt idx="3300">
                  <c:v>44284.187685185185</c:v>
                </c:pt>
                <c:pt idx="3301">
                  <c:v>44284.208518518521</c:v>
                </c:pt>
                <c:pt idx="3302">
                  <c:v>44284.229351851849</c:v>
                </c:pt>
                <c:pt idx="3303">
                  <c:v>44284.250185185185</c:v>
                </c:pt>
                <c:pt idx="3304">
                  <c:v>44284.271018518521</c:v>
                </c:pt>
                <c:pt idx="3305">
                  <c:v>44284.291851851849</c:v>
                </c:pt>
                <c:pt idx="3306">
                  <c:v>44284.312685185185</c:v>
                </c:pt>
                <c:pt idx="3307">
                  <c:v>44284.333518518521</c:v>
                </c:pt>
                <c:pt idx="3308">
                  <c:v>44284.354351851849</c:v>
                </c:pt>
                <c:pt idx="3309">
                  <c:v>44284.375185185185</c:v>
                </c:pt>
                <c:pt idx="3310">
                  <c:v>44284.396018518521</c:v>
                </c:pt>
                <c:pt idx="3311">
                  <c:v>44284.416851851849</c:v>
                </c:pt>
                <c:pt idx="3312">
                  <c:v>44284.437685185185</c:v>
                </c:pt>
                <c:pt idx="3313">
                  <c:v>44284.458518518521</c:v>
                </c:pt>
                <c:pt idx="3314">
                  <c:v>44284.479351851849</c:v>
                </c:pt>
                <c:pt idx="3315">
                  <c:v>44284.500185185185</c:v>
                </c:pt>
                <c:pt idx="3316">
                  <c:v>44284.521018518521</c:v>
                </c:pt>
                <c:pt idx="3317">
                  <c:v>44284.541851851849</c:v>
                </c:pt>
                <c:pt idx="3318">
                  <c:v>44284.562685185185</c:v>
                </c:pt>
                <c:pt idx="3319">
                  <c:v>44284.583518518521</c:v>
                </c:pt>
                <c:pt idx="3320">
                  <c:v>44284.604351851849</c:v>
                </c:pt>
                <c:pt idx="3321">
                  <c:v>44284.625185185185</c:v>
                </c:pt>
                <c:pt idx="3322">
                  <c:v>44284.646018518521</c:v>
                </c:pt>
                <c:pt idx="3323">
                  <c:v>44284.666851851849</c:v>
                </c:pt>
                <c:pt idx="3324">
                  <c:v>44284.687685185185</c:v>
                </c:pt>
                <c:pt idx="3325">
                  <c:v>44284.708518518521</c:v>
                </c:pt>
                <c:pt idx="3326">
                  <c:v>44284.729351851849</c:v>
                </c:pt>
                <c:pt idx="3327">
                  <c:v>44284.750185185185</c:v>
                </c:pt>
                <c:pt idx="3328">
                  <c:v>44284.771018518521</c:v>
                </c:pt>
                <c:pt idx="3329">
                  <c:v>44284.791851851849</c:v>
                </c:pt>
                <c:pt idx="3330">
                  <c:v>44284.812685185185</c:v>
                </c:pt>
                <c:pt idx="3331">
                  <c:v>44284.833518518521</c:v>
                </c:pt>
                <c:pt idx="3332">
                  <c:v>44284.854351851849</c:v>
                </c:pt>
                <c:pt idx="3333">
                  <c:v>44284.875185185185</c:v>
                </c:pt>
                <c:pt idx="3334">
                  <c:v>44284.896018518521</c:v>
                </c:pt>
                <c:pt idx="3335">
                  <c:v>44284.916851851849</c:v>
                </c:pt>
                <c:pt idx="3336">
                  <c:v>44284.937685185185</c:v>
                </c:pt>
                <c:pt idx="3337">
                  <c:v>44284.958518518521</c:v>
                </c:pt>
                <c:pt idx="3338">
                  <c:v>44284.979351851849</c:v>
                </c:pt>
                <c:pt idx="3339">
                  <c:v>44285.000185185185</c:v>
                </c:pt>
                <c:pt idx="3340">
                  <c:v>44285.021018518521</c:v>
                </c:pt>
                <c:pt idx="3341">
                  <c:v>44285.041851851849</c:v>
                </c:pt>
                <c:pt idx="3342">
                  <c:v>44285.062685185185</c:v>
                </c:pt>
                <c:pt idx="3343">
                  <c:v>44285.083518518521</c:v>
                </c:pt>
                <c:pt idx="3344">
                  <c:v>44285.104351851849</c:v>
                </c:pt>
                <c:pt idx="3345">
                  <c:v>44285.125185185185</c:v>
                </c:pt>
                <c:pt idx="3346">
                  <c:v>44285.146018518521</c:v>
                </c:pt>
                <c:pt idx="3347">
                  <c:v>44285.166851851849</c:v>
                </c:pt>
                <c:pt idx="3348">
                  <c:v>44285.187685185185</c:v>
                </c:pt>
                <c:pt idx="3349">
                  <c:v>44285.208518518521</c:v>
                </c:pt>
                <c:pt idx="3350">
                  <c:v>44285.229351851849</c:v>
                </c:pt>
                <c:pt idx="3351">
                  <c:v>44285.250185185185</c:v>
                </c:pt>
                <c:pt idx="3352">
                  <c:v>44285.271018518521</c:v>
                </c:pt>
                <c:pt idx="3353">
                  <c:v>44285.291851851849</c:v>
                </c:pt>
                <c:pt idx="3354">
                  <c:v>44285.312685185185</c:v>
                </c:pt>
                <c:pt idx="3355">
                  <c:v>44285.333518518521</c:v>
                </c:pt>
                <c:pt idx="3356">
                  <c:v>44285.354351851849</c:v>
                </c:pt>
                <c:pt idx="3357">
                  <c:v>44285.375185185185</c:v>
                </c:pt>
                <c:pt idx="3358">
                  <c:v>44285.396018518521</c:v>
                </c:pt>
                <c:pt idx="3359">
                  <c:v>44285.416851851849</c:v>
                </c:pt>
                <c:pt idx="3360">
                  <c:v>44285.437685185185</c:v>
                </c:pt>
                <c:pt idx="3361">
                  <c:v>44285.458518518521</c:v>
                </c:pt>
                <c:pt idx="3362">
                  <c:v>44285.479351851849</c:v>
                </c:pt>
                <c:pt idx="3363">
                  <c:v>44285.500185185185</c:v>
                </c:pt>
                <c:pt idx="3364">
                  <c:v>44285.521018518521</c:v>
                </c:pt>
                <c:pt idx="3365">
                  <c:v>44285.541851851849</c:v>
                </c:pt>
                <c:pt idx="3366">
                  <c:v>44285.562685185185</c:v>
                </c:pt>
                <c:pt idx="3367">
                  <c:v>44285.583518518521</c:v>
                </c:pt>
                <c:pt idx="3368">
                  <c:v>44285.604351851849</c:v>
                </c:pt>
                <c:pt idx="3369">
                  <c:v>44285.625185185185</c:v>
                </c:pt>
                <c:pt idx="3370">
                  <c:v>44285.646018518521</c:v>
                </c:pt>
                <c:pt idx="3371">
                  <c:v>44285.666851851849</c:v>
                </c:pt>
                <c:pt idx="3372">
                  <c:v>44285.687685185185</c:v>
                </c:pt>
                <c:pt idx="3373">
                  <c:v>44285.708518518521</c:v>
                </c:pt>
                <c:pt idx="3374">
                  <c:v>44285.729351851849</c:v>
                </c:pt>
                <c:pt idx="3375">
                  <c:v>44285.750185185185</c:v>
                </c:pt>
                <c:pt idx="3376">
                  <c:v>44285.771018518521</c:v>
                </c:pt>
                <c:pt idx="3377">
                  <c:v>44285.791851851849</c:v>
                </c:pt>
                <c:pt idx="3378">
                  <c:v>44285.812685185185</c:v>
                </c:pt>
                <c:pt idx="3379">
                  <c:v>44285.833518518521</c:v>
                </c:pt>
                <c:pt idx="3380">
                  <c:v>44285.854351851849</c:v>
                </c:pt>
                <c:pt idx="3381">
                  <c:v>44285.875185185185</c:v>
                </c:pt>
                <c:pt idx="3382">
                  <c:v>44285.896018518521</c:v>
                </c:pt>
                <c:pt idx="3383">
                  <c:v>44285.916851851849</c:v>
                </c:pt>
                <c:pt idx="3384">
                  <c:v>44285.937685185185</c:v>
                </c:pt>
                <c:pt idx="3385">
                  <c:v>44285.958518518521</c:v>
                </c:pt>
                <c:pt idx="3386">
                  <c:v>44285.979351851849</c:v>
                </c:pt>
                <c:pt idx="3387">
                  <c:v>44286.000185185185</c:v>
                </c:pt>
                <c:pt idx="3388">
                  <c:v>44286.021018518521</c:v>
                </c:pt>
                <c:pt idx="3389">
                  <c:v>44286.041851851849</c:v>
                </c:pt>
                <c:pt idx="3390">
                  <c:v>44286.062685185185</c:v>
                </c:pt>
                <c:pt idx="3391">
                  <c:v>44286.083518518521</c:v>
                </c:pt>
                <c:pt idx="3392">
                  <c:v>44286.104351851849</c:v>
                </c:pt>
                <c:pt idx="3393">
                  <c:v>44286.125185185185</c:v>
                </c:pt>
                <c:pt idx="3394">
                  <c:v>44286.146018518521</c:v>
                </c:pt>
                <c:pt idx="3395">
                  <c:v>44286.166851851849</c:v>
                </c:pt>
                <c:pt idx="3396">
                  <c:v>44286.187685185185</c:v>
                </c:pt>
                <c:pt idx="3397">
                  <c:v>44286.208518518521</c:v>
                </c:pt>
                <c:pt idx="3398">
                  <c:v>44286.229351851849</c:v>
                </c:pt>
                <c:pt idx="3399">
                  <c:v>44286.250185185185</c:v>
                </c:pt>
                <c:pt idx="3400">
                  <c:v>44286.271018518521</c:v>
                </c:pt>
                <c:pt idx="3401">
                  <c:v>44286.291851851849</c:v>
                </c:pt>
                <c:pt idx="3402">
                  <c:v>44286.312685185185</c:v>
                </c:pt>
                <c:pt idx="3403">
                  <c:v>44286.333518518521</c:v>
                </c:pt>
                <c:pt idx="3404">
                  <c:v>44286.354351851849</c:v>
                </c:pt>
                <c:pt idx="3405">
                  <c:v>44286.375185185185</c:v>
                </c:pt>
                <c:pt idx="3406">
                  <c:v>44286.396018518521</c:v>
                </c:pt>
                <c:pt idx="3407">
                  <c:v>44286.416851851849</c:v>
                </c:pt>
                <c:pt idx="3408">
                  <c:v>44286.437685185185</c:v>
                </c:pt>
                <c:pt idx="3409">
                  <c:v>44286.458518518521</c:v>
                </c:pt>
                <c:pt idx="3410">
                  <c:v>44286.479351851849</c:v>
                </c:pt>
                <c:pt idx="3411">
                  <c:v>44286.500185185185</c:v>
                </c:pt>
                <c:pt idx="3412">
                  <c:v>44286.521018518521</c:v>
                </c:pt>
                <c:pt idx="3413">
                  <c:v>44286.541851851849</c:v>
                </c:pt>
                <c:pt idx="3414">
                  <c:v>44286.562685185185</c:v>
                </c:pt>
                <c:pt idx="3415">
                  <c:v>44286.583518518521</c:v>
                </c:pt>
                <c:pt idx="3416">
                  <c:v>44286.604351851849</c:v>
                </c:pt>
                <c:pt idx="3417">
                  <c:v>44286.625185185185</c:v>
                </c:pt>
                <c:pt idx="3418">
                  <c:v>44286.646018518521</c:v>
                </c:pt>
                <c:pt idx="3419">
                  <c:v>44286.666851851849</c:v>
                </c:pt>
                <c:pt idx="3420">
                  <c:v>44286.687685185185</c:v>
                </c:pt>
                <c:pt idx="3421">
                  <c:v>44286.708518518521</c:v>
                </c:pt>
                <c:pt idx="3422">
                  <c:v>44286.729351851849</c:v>
                </c:pt>
                <c:pt idx="3423">
                  <c:v>44286.750185185185</c:v>
                </c:pt>
                <c:pt idx="3424">
                  <c:v>44286.771018518521</c:v>
                </c:pt>
                <c:pt idx="3425">
                  <c:v>44286.791851851849</c:v>
                </c:pt>
                <c:pt idx="3426">
                  <c:v>44286.812685185185</c:v>
                </c:pt>
                <c:pt idx="3427">
                  <c:v>44286.833518518521</c:v>
                </c:pt>
                <c:pt idx="3428">
                  <c:v>44286.854351851849</c:v>
                </c:pt>
                <c:pt idx="3429">
                  <c:v>44286.875185185185</c:v>
                </c:pt>
                <c:pt idx="3430">
                  <c:v>44286.896018518521</c:v>
                </c:pt>
                <c:pt idx="3431">
                  <c:v>44286.916851851849</c:v>
                </c:pt>
                <c:pt idx="3432">
                  <c:v>44286.937685185185</c:v>
                </c:pt>
                <c:pt idx="3433">
                  <c:v>44286.958518518521</c:v>
                </c:pt>
                <c:pt idx="3434">
                  <c:v>44286.979351851849</c:v>
                </c:pt>
                <c:pt idx="3435">
                  <c:v>44287.000185185185</c:v>
                </c:pt>
                <c:pt idx="3436">
                  <c:v>44287.021018518521</c:v>
                </c:pt>
                <c:pt idx="3437">
                  <c:v>44287.041851851849</c:v>
                </c:pt>
                <c:pt idx="3438">
                  <c:v>44287.062685185185</c:v>
                </c:pt>
                <c:pt idx="3439">
                  <c:v>44287.083518518521</c:v>
                </c:pt>
                <c:pt idx="3440">
                  <c:v>44287.104351851849</c:v>
                </c:pt>
                <c:pt idx="3441">
                  <c:v>44287.125185185185</c:v>
                </c:pt>
                <c:pt idx="3442">
                  <c:v>44287.146018518521</c:v>
                </c:pt>
                <c:pt idx="3443">
                  <c:v>44287.166851851849</c:v>
                </c:pt>
                <c:pt idx="3444">
                  <c:v>44287.187685185185</c:v>
                </c:pt>
                <c:pt idx="3445">
                  <c:v>44287.208518518521</c:v>
                </c:pt>
                <c:pt idx="3446">
                  <c:v>44287.229351851849</c:v>
                </c:pt>
                <c:pt idx="3447">
                  <c:v>44287.250185185185</c:v>
                </c:pt>
                <c:pt idx="3448">
                  <c:v>44287.271018518521</c:v>
                </c:pt>
                <c:pt idx="3449">
                  <c:v>44287.291851851849</c:v>
                </c:pt>
                <c:pt idx="3450">
                  <c:v>44287.312685185185</c:v>
                </c:pt>
                <c:pt idx="3451">
                  <c:v>44287.333518518521</c:v>
                </c:pt>
                <c:pt idx="3452">
                  <c:v>44287.354351851849</c:v>
                </c:pt>
                <c:pt idx="3453">
                  <c:v>44287.375185185185</c:v>
                </c:pt>
                <c:pt idx="3454">
                  <c:v>44287.396018518521</c:v>
                </c:pt>
                <c:pt idx="3455">
                  <c:v>44287.416851851849</c:v>
                </c:pt>
                <c:pt idx="3456">
                  <c:v>44287.437685185185</c:v>
                </c:pt>
                <c:pt idx="3457">
                  <c:v>44287.458518518521</c:v>
                </c:pt>
                <c:pt idx="3458">
                  <c:v>44287.479351851849</c:v>
                </c:pt>
                <c:pt idx="3459">
                  <c:v>44287.500185185185</c:v>
                </c:pt>
                <c:pt idx="3460">
                  <c:v>44287.521018518521</c:v>
                </c:pt>
                <c:pt idx="3461">
                  <c:v>44287.541851851849</c:v>
                </c:pt>
                <c:pt idx="3462">
                  <c:v>44287.562685185185</c:v>
                </c:pt>
                <c:pt idx="3463">
                  <c:v>44287.583518518521</c:v>
                </c:pt>
                <c:pt idx="3464">
                  <c:v>44287.604351851849</c:v>
                </c:pt>
                <c:pt idx="3465">
                  <c:v>44287.625185185185</c:v>
                </c:pt>
                <c:pt idx="3466">
                  <c:v>44287.646018518521</c:v>
                </c:pt>
                <c:pt idx="3467">
                  <c:v>44287.666851851849</c:v>
                </c:pt>
                <c:pt idx="3468">
                  <c:v>44287.687685185185</c:v>
                </c:pt>
                <c:pt idx="3469">
                  <c:v>44287.708518518521</c:v>
                </c:pt>
                <c:pt idx="3470">
                  <c:v>44287.729351851849</c:v>
                </c:pt>
                <c:pt idx="3471">
                  <c:v>44287.750185185185</c:v>
                </c:pt>
                <c:pt idx="3472">
                  <c:v>44287.771018518521</c:v>
                </c:pt>
                <c:pt idx="3473">
                  <c:v>44287.791851851849</c:v>
                </c:pt>
                <c:pt idx="3474">
                  <c:v>44287.812685185185</c:v>
                </c:pt>
                <c:pt idx="3475">
                  <c:v>44287.833518518521</c:v>
                </c:pt>
                <c:pt idx="3476">
                  <c:v>44287.854351851849</c:v>
                </c:pt>
                <c:pt idx="3477">
                  <c:v>44287.875185185185</c:v>
                </c:pt>
                <c:pt idx="3478">
                  <c:v>44287.896018518521</c:v>
                </c:pt>
                <c:pt idx="3479">
                  <c:v>44287.916851851849</c:v>
                </c:pt>
                <c:pt idx="3480">
                  <c:v>44287.937685185185</c:v>
                </c:pt>
                <c:pt idx="3481">
                  <c:v>44287.958518518521</c:v>
                </c:pt>
                <c:pt idx="3482">
                  <c:v>44287.979351851849</c:v>
                </c:pt>
                <c:pt idx="3483">
                  <c:v>44288.000185185185</c:v>
                </c:pt>
                <c:pt idx="3484">
                  <c:v>44288.021018518521</c:v>
                </c:pt>
                <c:pt idx="3485">
                  <c:v>44288.041851851849</c:v>
                </c:pt>
                <c:pt idx="3486">
                  <c:v>44288.062685185185</c:v>
                </c:pt>
                <c:pt idx="3487">
                  <c:v>44288.083518518521</c:v>
                </c:pt>
                <c:pt idx="3488">
                  <c:v>44288.104351851849</c:v>
                </c:pt>
                <c:pt idx="3489">
                  <c:v>44288.125185185185</c:v>
                </c:pt>
                <c:pt idx="3490">
                  <c:v>44288.146018518521</c:v>
                </c:pt>
                <c:pt idx="3491">
                  <c:v>44288.166851851849</c:v>
                </c:pt>
                <c:pt idx="3492">
                  <c:v>44288.187685185185</c:v>
                </c:pt>
                <c:pt idx="3493">
                  <c:v>44288.208518518521</c:v>
                </c:pt>
                <c:pt idx="3494">
                  <c:v>44288.229351851849</c:v>
                </c:pt>
                <c:pt idx="3495">
                  <c:v>44288.250185185185</c:v>
                </c:pt>
                <c:pt idx="3496">
                  <c:v>44288.271018518521</c:v>
                </c:pt>
                <c:pt idx="3497">
                  <c:v>44288.291851851849</c:v>
                </c:pt>
                <c:pt idx="3498">
                  <c:v>44288.312685185185</c:v>
                </c:pt>
                <c:pt idx="3499">
                  <c:v>44288.333518518521</c:v>
                </c:pt>
                <c:pt idx="3500">
                  <c:v>44288.354351851849</c:v>
                </c:pt>
                <c:pt idx="3501">
                  <c:v>44288.375185185185</c:v>
                </c:pt>
                <c:pt idx="3502">
                  <c:v>44288.396018518521</c:v>
                </c:pt>
                <c:pt idx="3503">
                  <c:v>44288.416851851849</c:v>
                </c:pt>
                <c:pt idx="3504">
                  <c:v>44288.437685185185</c:v>
                </c:pt>
                <c:pt idx="3505">
                  <c:v>44288.458518518521</c:v>
                </c:pt>
                <c:pt idx="3506">
                  <c:v>44288.479351851849</c:v>
                </c:pt>
                <c:pt idx="3507">
                  <c:v>44288.500185185185</c:v>
                </c:pt>
                <c:pt idx="3508">
                  <c:v>44288.521018518521</c:v>
                </c:pt>
                <c:pt idx="3509">
                  <c:v>44288.541851851849</c:v>
                </c:pt>
                <c:pt idx="3510">
                  <c:v>44288.562685185185</c:v>
                </c:pt>
                <c:pt idx="3511">
                  <c:v>44288.583518518521</c:v>
                </c:pt>
                <c:pt idx="3512">
                  <c:v>44288.604351851849</c:v>
                </c:pt>
                <c:pt idx="3513">
                  <c:v>44288.625185185185</c:v>
                </c:pt>
                <c:pt idx="3514">
                  <c:v>44288.646018518521</c:v>
                </c:pt>
                <c:pt idx="3515">
                  <c:v>44288.666851851849</c:v>
                </c:pt>
                <c:pt idx="3516">
                  <c:v>44288.687685185185</c:v>
                </c:pt>
                <c:pt idx="3517">
                  <c:v>44288.708518518521</c:v>
                </c:pt>
                <c:pt idx="3518">
                  <c:v>44288.729351851849</c:v>
                </c:pt>
                <c:pt idx="3519">
                  <c:v>44288.750185185185</c:v>
                </c:pt>
                <c:pt idx="3520">
                  <c:v>44288.771018518521</c:v>
                </c:pt>
                <c:pt idx="3521">
                  <c:v>44288.791851851849</c:v>
                </c:pt>
                <c:pt idx="3522">
                  <c:v>44288.812685185185</c:v>
                </c:pt>
                <c:pt idx="3523">
                  <c:v>44288.833518518521</c:v>
                </c:pt>
                <c:pt idx="3524">
                  <c:v>44288.854351851849</c:v>
                </c:pt>
                <c:pt idx="3525">
                  <c:v>44288.875185185185</c:v>
                </c:pt>
                <c:pt idx="3526">
                  <c:v>44288.896018518521</c:v>
                </c:pt>
                <c:pt idx="3527">
                  <c:v>44288.916851851849</c:v>
                </c:pt>
                <c:pt idx="3528">
                  <c:v>44288.937685185185</c:v>
                </c:pt>
                <c:pt idx="3529">
                  <c:v>44288.958518518521</c:v>
                </c:pt>
                <c:pt idx="3530">
                  <c:v>44288.979351851849</c:v>
                </c:pt>
                <c:pt idx="3531">
                  <c:v>44289.000185185185</c:v>
                </c:pt>
                <c:pt idx="3532">
                  <c:v>44289.021018518521</c:v>
                </c:pt>
                <c:pt idx="3533">
                  <c:v>44289.041851851849</c:v>
                </c:pt>
                <c:pt idx="3534">
                  <c:v>44289.062685185185</c:v>
                </c:pt>
                <c:pt idx="3535">
                  <c:v>44289.083518518521</c:v>
                </c:pt>
                <c:pt idx="3536">
                  <c:v>44289.104351851849</c:v>
                </c:pt>
                <c:pt idx="3537">
                  <c:v>44289.125185185185</c:v>
                </c:pt>
                <c:pt idx="3538">
                  <c:v>44289.146018518521</c:v>
                </c:pt>
                <c:pt idx="3539">
                  <c:v>44289.166851851849</c:v>
                </c:pt>
                <c:pt idx="3540">
                  <c:v>44289.187685185185</c:v>
                </c:pt>
                <c:pt idx="3541">
                  <c:v>44289.208518518521</c:v>
                </c:pt>
                <c:pt idx="3542">
                  <c:v>44289.229351851849</c:v>
                </c:pt>
                <c:pt idx="3543">
                  <c:v>44289.250185185185</c:v>
                </c:pt>
                <c:pt idx="3544">
                  <c:v>44289.271018518521</c:v>
                </c:pt>
                <c:pt idx="3545">
                  <c:v>44289.291851851849</c:v>
                </c:pt>
                <c:pt idx="3546">
                  <c:v>44289.312685185185</c:v>
                </c:pt>
                <c:pt idx="3547">
                  <c:v>44289.333518518521</c:v>
                </c:pt>
                <c:pt idx="3548">
                  <c:v>44289.354351851849</c:v>
                </c:pt>
                <c:pt idx="3549">
                  <c:v>44289.375185185185</c:v>
                </c:pt>
                <c:pt idx="3550">
                  <c:v>44289.396018518521</c:v>
                </c:pt>
                <c:pt idx="3551">
                  <c:v>44289.416851851849</c:v>
                </c:pt>
                <c:pt idx="3552">
                  <c:v>44289.437685185185</c:v>
                </c:pt>
                <c:pt idx="3553">
                  <c:v>44289.458518518521</c:v>
                </c:pt>
                <c:pt idx="3554">
                  <c:v>44289.479351851849</c:v>
                </c:pt>
                <c:pt idx="3555">
                  <c:v>44289.500185185185</c:v>
                </c:pt>
                <c:pt idx="3556">
                  <c:v>44289.521018518521</c:v>
                </c:pt>
                <c:pt idx="3557">
                  <c:v>44289.541851851849</c:v>
                </c:pt>
                <c:pt idx="3558">
                  <c:v>44289.562685185185</c:v>
                </c:pt>
                <c:pt idx="3559">
                  <c:v>44289.583518518521</c:v>
                </c:pt>
                <c:pt idx="3560">
                  <c:v>44289.604351851849</c:v>
                </c:pt>
                <c:pt idx="3561">
                  <c:v>44289.625185185185</c:v>
                </c:pt>
                <c:pt idx="3562">
                  <c:v>44289.646018518521</c:v>
                </c:pt>
                <c:pt idx="3563">
                  <c:v>44289.666851851849</c:v>
                </c:pt>
                <c:pt idx="3564">
                  <c:v>44289.687685185185</c:v>
                </c:pt>
                <c:pt idx="3565">
                  <c:v>44289.708518518521</c:v>
                </c:pt>
                <c:pt idx="3566">
                  <c:v>44289.729351851849</c:v>
                </c:pt>
                <c:pt idx="3567">
                  <c:v>44289.750185185185</c:v>
                </c:pt>
                <c:pt idx="3568">
                  <c:v>44289.771018518521</c:v>
                </c:pt>
                <c:pt idx="3569">
                  <c:v>44289.791851851849</c:v>
                </c:pt>
                <c:pt idx="3570">
                  <c:v>44289.812685185185</c:v>
                </c:pt>
                <c:pt idx="3571">
                  <c:v>44289.833518518521</c:v>
                </c:pt>
                <c:pt idx="3572">
                  <c:v>44289.854351851849</c:v>
                </c:pt>
                <c:pt idx="3573">
                  <c:v>44289.875185185185</c:v>
                </c:pt>
                <c:pt idx="3574">
                  <c:v>44289.896018518521</c:v>
                </c:pt>
                <c:pt idx="3575">
                  <c:v>44289.916851851849</c:v>
                </c:pt>
                <c:pt idx="3576">
                  <c:v>44289.937685185185</c:v>
                </c:pt>
                <c:pt idx="3577">
                  <c:v>44289.958518518521</c:v>
                </c:pt>
                <c:pt idx="3578">
                  <c:v>44289.979351851849</c:v>
                </c:pt>
                <c:pt idx="3579">
                  <c:v>44290.000185185185</c:v>
                </c:pt>
                <c:pt idx="3580">
                  <c:v>44290.021018518521</c:v>
                </c:pt>
                <c:pt idx="3581">
                  <c:v>44290.041851851849</c:v>
                </c:pt>
                <c:pt idx="3582">
                  <c:v>44290.062685185185</c:v>
                </c:pt>
                <c:pt idx="3583">
                  <c:v>44290.083518518521</c:v>
                </c:pt>
                <c:pt idx="3584">
                  <c:v>44290.104351851849</c:v>
                </c:pt>
                <c:pt idx="3585">
                  <c:v>44290.125185185185</c:v>
                </c:pt>
                <c:pt idx="3586">
                  <c:v>44290.146018518521</c:v>
                </c:pt>
                <c:pt idx="3587">
                  <c:v>44290.166851851849</c:v>
                </c:pt>
                <c:pt idx="3588">
                  <c:v>44290.187685185185</c:v>
                </c:pt>
                <c:pt idx="3589">
                  <c:v>44290.208518518521</c:v>
                </c:pt>
                <c:pt idx="3590">
                  <c:v>44290.229351851849</c:v>
                </c:pt>
                <c:pt idx="3591">
                  <c:v>44290.250185185185</c:v>
                </c:pt>
                <c:pt idx="3592">
                  <c:v>44290.271018518521</c:v>
                </c:pt>
                <c:pt idx="3593">
                  <c:v>44290.291851851849</c:v>
                </c:pt>
                <c:pt idx="3594">
                  <c:v>44290.312685185185</c:v>
                </c:pt>
                <c:pt idx="3595">
                  <c:v>44290.333518518521</c:v>
                </c:pt>
                <c:pt idx="3596">
                  <c:v>44290.354351851849</c:v>
                </c:pt>
                <c:pt idx="3597">
                  <c:v>44290.375185185185</c:v>
                </c:pt>
                <c:pt idx="3598">
                  <c:v>44290.396018518521</c:v>
                </c:pt>
                <c:pt idx="3599">
                  <c:v>44290.416851851849</c:v>
                </c:pt>
                <c:pt idx="3600">
                  <c:v>44290.437685185185</c:v>
                </c:pt>
                <c:pt idx="3601">
                  <c:v>44290.458518518521</c:v>
                </c:pt>
                <c:pt idx="3602">
                  <c:v>44290.479351851849</c:v>
                </c:pt>
                <c:pt idx="3603">
                  <c:v>44290.500185185185</c:v>
                </c:pt>
                <c:pt idx="3604">
                  <c:v>44290.521018518521</c:v>
                </c:pt>
                <c:pt idx="3605">
                  <c:v>44290.541851851849</c:v>
                </c:pt>
                <c:pt idx="3606">
                  <c:v>44290.562685185185</c:v>
                </c:pt>
                <c:pt idx="3607">
                  <c:v>44290.583518518521</c:v>
                </c:pt>
                <c:pt idx="3608">
                  <c:v>44290.604351851849</c:v>
                </c:pt>
                <c:pt idx="3609">
                  <c:v>44290.625185185185</c:v>
                </c:pt>
                <c:pt idx="3610">
                  <c:v>44290.646018518521</c:v>
                </c:pt>
                <c:pt idx="3611">
                  <c:v>44290.666851851849</c:v>
                </c:pt>
                <c:pt idx="3612">
                  <c:v>44290.687685185185</c:v>
                </c:pt>
                <c:pt idx="3613">
                  <c:v>44290.708518518521</c:v>
                </c:pt>
                <c:pt idx="3614">
                  <c:v>44290.729351851849</c:v>
                </c:pt>
                <c:pt idx="3615">
                  <c:v>44290.750185185185</c:v>
                </c:pt>
                <c:pt idx="3616">
                  <c:v>44290.771018518521</c:v>
                </c:pt>
                <c:pt idx="3617">
                  <c:v>44290.791851851849</c:v>
                </c:pt>
                <c:pt idx="3618">
                  <c:v>44290.812685185185</c:v>
                </c:pt>
                <c:pt idx="3619">
                  <c:v>44290.833518518521</c:v>
                </c:pt>
                <c:pt idx="3620">
                  <c:v>44290.854351851849</c:v>
                </c:pt>
                <c:pt idx="3621">
                  <c:v>44290.875185185185</c:v>
                </c:pt>
                <c:pt idx="3622">
                  <c:v>44290.896018518521</c:v>
                </c:pt>
                <c:pt idx="3623">
                  <c:v>44290.916851851849</c:v>
                </c:pt>
                <c:pt idx="3624">
                  <c:v>44290.937685185185</c:v>
                </c:pt>
                <c:pt idx="3625">
                  <c:v>44290.958518518521</c:v>
                </c:pt>
                <c:pt idx="3626">
                  <c:v>44290.979351851849</c:v>
                </c:pt>
                <c:pt idx="3627">
                  <c:v>44291.000185185185</c:v>
                </c:pt>
                <c:pt idx="3628">
                  <c:v>44291.021018518521</c:v>
                </c:pt>
                <c:pt idx="3629">
                  <c:v>44291.041851851849</c:v>
                </c:pt>
                <c:pt idx="3630">
                  <c:v>44291.062685185185</c:v>
                </c:pt>
                <c:pt idx="3631">
                  <c:v>44291.083518518521</c:v>
                </c:pt>
                <c:pt idx="3632">
                  <c:v>44291.104351851849</c:v>
                </c:pt>
                <c:pt idx="3633">
                  <c:v>44291.125185185185</c:v>
                </c:pt>
                <c:pt idx="3634">
                  <c:v>44291.146018518521</c:v>
                </c:pt>
                <c:pt idx="3635">
                  <c:v>44291.166851851849</c:v>
                </c:pt>
                <c:pt idx="3636">
                  <c:v>44291.187685185185</c:v>
                </c:pt>
                <c:pt idx="3637">
                  <c:v>44291.208518518521</c:v>
                </c:pt>
                <c:pt idx="3638">
                  <c:v>44291.229351851849</c:v>
                </c:pt>
                <c:pt idx="3639">
                  <c:v>44291.250185185185</c:v>
                </c:pt>
                <c:pt idx="3640">
                  <c:v>44291.271018518521</c:v>
                </c:pt>
                <c:pt idx="3641">
                  <c:v>44291.291851851849</c:v>
                </c:pt>
                <c:pt idx="3642">
                  <c:v>44291.312685185185</c:v>
                </c:pt>
                <c:pt idx="3643">
                  <c:v>44291.333518518521</c:v>
                </c:pt>
                <c:pt idx="3644">
                  <c:v>44291.354351851849</c:v>
                </c:pt>
                <c:pt idx="3645">
                  <c:v>44291.375185185185</c:v>
                </c:pt>
                <c:pt idx="3646">
                  <c:v>44291.396018518521</c:v>
                </c:pt>
                <c:pt idx="3647">
                  <c:v>44291.416851851849</c:v>
                </c:pt>
                <c:pt idx="3648">
                  <c:v>44291.437685185185</c:v>
                </c:pt>
                <c:pt idx="3649">
                  <c:v>44291.458518518521</c:v>
                </c:pt>
                <c:pt idx="3650">
                  <c:v>44291.479351851849</c:v>
                </c:pt>
                <c:pt idx="3651">
                  <c:v>44291.500185185185</c:v>
                </c:pt>
                <c:pt idx="3652">
                  <c:v>44291.521018518521</c:v>
                </c:pt>
                <c:pt idx="3653">
                  <c:v>44291.541851851849</c:v>
                </c:pt>
                <c:pt idx="3654">
                  <c:v>44291.562685185185</c:v>
                </c:pt>
                <c:pt idx="3655">
                  <c:v>44291.583518518521</c:v>
                </c:pt>
                <c:pt idx="3656">
                  <c:v>44291.604351851849</c:v>
                </c:pt>
                <c:pt idx="3657">
                  <c:v>44291.625185185185</c:v>
                </c:pt>
                <c:pt idx="3658">
                  <c:v>44291.646018518521</c:v>
                </c:pt>
                <c:pt idx="3659">
                  <c:v>44291.666851851849</c:v>
                </c:pt>
                <c:pt idx="3660">
                  <c:v>44291.687685185185</c:v>
                </c:pt>
                <c:pt idx="3661">
                  <c:v>44291.708518518521</c:v>
                </c:pt>
                <c:pt idx="3662">
                  <c:v>44291.729351851849</c:v>
                </c:pt>
                <c:pt idx="3663">
                  <c:v>44291.750185185185</c:v>
                </c:pt>
                <c:pt idx="3664">
                  <c:v>44291.771018518521</c:v>
                </c:pt>
                <c:pt idx="3665">
                  <c:v>44291.791851851849</c:v>
                </c:pt>
                <c:pt idx="3666">
                  <c:v>44291.812685185185</c:v>
                </c:pt>
                <c:pt idx="3667">
                  <c:v>44291.833518518521</c:v>
                </c:pt>
                <c:pt idx="3668">
                  <c:v>44291.854351851849</c:v>
                </c:pt>
                <c:pt idx="3669">
                  <c:v>44291.875185185185</c:v>
                </c:pt>
                <c:pt idx="3670">
                  <c:v>44291.896018518521</c:v>
                </c:pt>
                <c:pt idx="3671">
                  <c:v>44291.916851851849</c:v>
                </c:pt>
                <c:pt idx="3672">
                  <c:v>44291.937685185185</c:v>
                </c:pt>
                <c:pt idx="3673">
                  <c:v>44291.958518518521</c:v>
                </c:pt>
                <c:pt idx="3674">
                  <c:v>44291.979351851849</c:v>
                </c:pt>
                <c:pt idx="3675">
                  <c:v>44292.000185185185</c:v>
                </c:pt>
                <c:pt idx="3676">
                  <c:v>44292.021018518521</c:v>
                </c:pt>
                <c:pt idx="3677">
                  <c:v>44292.041851851849</c:v>
                </c:pt>
                <c:pt idx="3678">
                  <c:v>44292.062685185185</c:v>
                </c:pt>
                <c:pt idx="3679">
                  <c:v>44292.083518518521</c:v>
                </c:pt>
                <c:pt idx="3680">
                  <c:v>44292.104351851849</c:v>
                </c:pt>
                <c:pt idx="3681">
                  <c:v>44292.125185185185</c:v>
                </c:pt>
                <c:pt idx="3682">
                  <c:v>44292.146018518521</c:v>
                </c:pt>
                <c:pt idx="3683">
                  <c:v>44292.166851851849</c:v>
                </c:pt>
                <c:pt idx="3684">
                  <c:v>44292.187685185185</c:v>
                </c:pt>
                <c:pt idx="3685">
                  <c:v>44292.208518518521</c:v>
                </c:pt>
                <c:pt idx="3686">
                  <c:v>44292.229351851849</c:v>
                </c:pt>
                <c:pt idx="3687">
                  <c:v>44292.250185185185</c:v>
                </c:pt>
                <c:pt idx="3688">
                  <c:v>44292.271018518521</c:v>
                </c:pt>
                <c:pt idx="3689">
                  <c:v>44292.291851851849</c:v>
                </c:pt>
                <c:pt idx="3690">
                  <c:v>44292.312685185185</c:v>
                </c:pt>
                <c:pt idx="3691">
                  <c:v>44292.333518518521</c:v>
                </c:pt>
                <c:pt idx="3692">
                  <c:v>44292.354351851849</c:v>
                </c:pt>
                <c:pt idx="3693">
                  <c:v>44292.375185185185</c:v>
                </c:pt>
                <c:pt idx="3694">
                  <c:v>44292.396018518521</c:v>
                </c:pt>
                <c:pt idx="3695">
                  <c:v>44292.416851851849</c:v>
                </c:pt>
                <c:pt idx="3696">
                  <c:v>44292.437685185185</c:v>
                </c:pt>
                <c:pt idx="3697">
                  <c:v>44292.458518518521</c:v>
                </c:pt>
                <c:pt idx="3698">
                  <c:v>44292.479351851849</c:v>
                </c:pt>
                <c:pt idx="3699">
                  <c:v>44292.500185185185</c:v>
                </c:pt>
                <c:pt idx="3700">
                  <c:v>44292.521018518521</c:v>
                </c:pt>
                <c:pt idx="3701">
                  <c:v>44292.541851851849</c:v>
                </c:pt>
                <c:pt idx="3702">
                  <c:v>44292.562685185185</c:v>
                </c:pt>
                <c:pt idx="3703">
                  <c:v>44292.583518518521</c:v>
                </c:pt>
                <c:pt idx="3704">
                  <c:v>44292.604351851849</c:v>
                </c:pt>
                <c:pt idx="3705">
                  <c:v>44292.625185185185</c:v>
                </c:pt>
                <c:pt idx="3706">
                  <c:v>44292.646018518521</c:v>
                </c:pt>
                <c:pt idx="3707">
                  <c:v>44292.666851851849</c:v>
                </c:pt>
                <c:pt idx="3708">
                  <c:v>44292.687685185185</c:v>
                </c:pt>
                <c:pt idx="3709">
                  <c:v>44292.708518518521</c:v>
                </c:pt>
                <c:pt idx="3710">
                  <c:v>44292.729351851849</c:v>
                </c:pt>
                <c:pt idx="3711">
                  <c:v>44292.750185185185</c:v>
                </c:pt>
                <c:pt idx="3712">
                  <c:v>44292.771018518521</c:v>
                </c:pt>
                <c:pt idx="3713">
                  <c:v>44292.791851851849</c:v>
                </c:pt>
                <c:pt idx="3714">
                  <c:v>44292.812685185185</c:v>
                </c:pt>
                <c:pt idx="3715">
                  <c:v>44292.833518518521</c:v>
                </c:pt>
                <c:pt idx="3716">
                  <c:v>44292.854351851849</c:v>
                </c:pt>
                <c:pt idx="3717">
                  <c:v>44292.875185185185</c:v>
                </c:pt>
                <c:pt idx="3718">
                  <c:v>44292.896018518521</c:v>
                </c:pt>
                <c:pt idx="3719">
                  <c:v>44292.916851851849</c:v>
                </c:pt>
                <c:pt idx="3720">
                  <c:v>44292.937685185185</c:v>
                </c:pt>
                <c:pt idx="3721">
                  <c:v>44292.958518518521</c:v>
                </c:pt>
                <c:pt idx="3722">
                  <c:v>44292.979351851849</c:v>
                </c:pt>
                <c:pt idx="3723">
                  <c:v>44293.000185185185</c:v>
                </c:pt>
                <c:pt idx="3724">
                  <c:v>44293.021018518521</c:v>
                </c:pt>
                <c:pt idx="3725">
                  <c:v>44293.041851851849</c:v>
                </c:pt>
                <c:pt idx="3726">
                  <c:v>44293.062685185185</c:v>
                </c:pt>
                <c:pt idx="3727">
                  <c:v>44293.083518518521</c:v>
                </c:pt>
                <c:pt idx="3728">
                  <c:v>44293.104351851849</c:v>
                </c:pt>
                <c:pt idx="3729">
                  <c:v>44293.125185185185</c:v>
                </c:pt>
                <c:pt idx="3730">
                  <c:v>44293.146018518521</c:v>
                </c:pt>
                <c:pt idx="3731">
                  <c:v>44293.166851851849</c:v>
                </c:pt>
                <c:pt idx="3732">
                  <c:v>44293.187685185185</c:v>
                </c:pt>
                <c:pt idx="3733">
                  <c:v>44293.208518518521</c:v>
                </c:pt>
                <c:pt idx="3734">
                  <c:v>44293.229351851849</c:v>
                </c:pt>
                <c:pt idx="3735">
                  <c:v>44293.250185185185</c:v>
                </c:pt>
                <c:pt idx="3736">
                  <c:v>44293.271018518521</c:v>
                </c:pt>
                <c:pt idx="3737">
                  <c:v>44293.291851851849</c:v>
                </c:pt>
                <c:pt idx="3738">
                  <c:v>44293.312685185185</c:v>
                </c:pt>
                <c:pt idx="3739">
                  <c:v>44293.333518518521</c:v>
                </c:pt>
                <c:pt idx="3740">
                  <c:v>44293.354351851849</c:v>
                </c:pt>
                <c:pt idx="3741">
                  <c:v>44293.375185185185</c:v>
                </c:pt>
                <c:pt idx="3742">
                  <c:v>44293.396018518521</c:v>
                </c:pt>
                <c:pt idx="3743">
                  <c:v>44293.416851851849</c:v>
                </c:pt>
                <c:pt idx="3744">
                  <c:v>44293.437685185185</c:v>
                </c:pt>
                <c:pt idx="3745">
                  <c:v>44293.458518518521</c:v>
                </c:pt>
                <c:pt idx="3746">
                  <c:v>44293.479351851849</c:v>
                </c:pt>
                <c:pt idx="3747">
                  <c:v>44293.500185185185</c:v>
                </c:pt>
                <c:pt idx="3748">
                  <c:v>44293.521018518521</c:v>
                </c:pt>
                <c:pt idx="3749">
                  <c:v>44293.541851851849</c:v>
                </c:pt>
                <c:pt idx="3750">
                  <c:v>44293.562685185185</c:v>
                </c:pt>
                <c:pt idx="3751">
                  <c:v>44293.583518518521</c:v>
                </c:pt>
                <c:pt idx="3752">
                  <c:v>44293.604351851849</c:v>
                </c:pt>
                <c:pt idx="3753">
                  <c:v>44293.625185185185</c:v>
                </c:pt>
                <c:pt idx="3754">
                  <c:v>44293.646018518521</c:v>
                </c:pt>
                <c:pt idx="3755">
                  <c:v>44293.666851851849</c:v>
                </c:pt>
                <c:pt idx="3756">
                  <c:v>44293.687685185185</c:v>
                </c:pt>
                <c:pt idx="3757">
                  <c:v>44293.708518518521</c:v>
                </c:pt>
                <c:pt idx="3758">
                  <c:v>44293.729351851849</c:v>
                </c:pt>
                <c:pt idx="3759">
                  <c:v>44293.750185185185</c:v>
                </c:pt>
                <c:pt idx="3760">
                  <c:v>44293.771018518521</c:v>
                </c:pt>
                <c:pt idx="3761">
                  <c:v>44293.791851851849</c:v>
                </c:pt>
                <c:pt idx="3762">
                  <c:v>44293.812685185185</c:v>
                </c:pt>
                <c:pt idx="3763">
                  <c:v>44293.833518518521</c:v>
                </c:pt>
                <c:pt idx="3764">
                  <c:v>44293.854351851849</c:v>
                </c:pt>
                <c:pt idx="3765">
                  <c:v>44293.875185185185</c:v>
                </c:pt>
                <c:pt idx="3766">
                  <c:v>44293.896018518521</c:v>
                </c:pt>
                <c:pt idx="3767">
                  <c:v>44293.916851851849</c:v>
                </c:pt>
                <c:pt idx="3768">
                  <c:v>44293.937685185185</c:v>
                </c:pt>
                <c:pt idx="3769">
                  <c:v>44293.958518518521</c:v>
                </c:pt>
                <c:pt idx="3770">
                  <c:v>44293.979351851849</c:v>
                </c:pt>
                <c:pt idx="3771">
                  <c:v>44294.000185185185</c:v>
                </c:pt>
                <c:pt idx="3772">
                  <c:v>44294.021018518521</c:v>
                </c:pt>
                <c:pt idx="3773">
                  <c:v>44294.041851851849</c:v>
                </c:pt>
                <c:pt idx="3774">
                  <c:v>44294.062685185185</c:v>
                </c:pt>
                <c:pt idx="3775">
                  <c:v>44294.083518518521</c:v>
                </c:pt>
                <c:pt idx="3776">
                  <c:v>44294.104351851849</c:v>
                </c:pt>
                <c:pt idx="3777">
                  <c:v>44294.125185185185</c:v>
                </c:pt>
                <c:pt idx="3778">
                  <c:v>44294.146018518521</c:v>
                </c:pt>
                <c:pt idx="3779">
                  <c:v>44294.166851851849</c:v>
                </c:pt>
                <c:pt idx="3780">
                  <c:v>44294.187685185185</c:v>
                </c:pt>
                <c:pt idx="3781">
                  <c:v>44294.208518518521</c:v>
                </c:pt>
                <c:pt idx="3782">
                  <c:v>44294.229351851849</c:v>
                </c:pt>
                <c:pt idx="3783">
                  <c:v>44294.250185185185</c:v>
                </c:pt>
                <c:pt idx="3784">
                  <c:v>44294.271018518521</c:v>
                </c:pt>
                <c:pt idx="3785">
                  <c:v>44294.291851851849</c:v>
                </c:pt>
                <c:pt idx="3786">
                  <c:v>44294.312685185185</c:v>
                </c:pt>
                <c:pt idx="3787">
                  <c:v>44294.333518518521</c:v>
                </c:pt>
                <c:pt idx="3788">
                  <c:v>44294.354351851849</c:v>
                </c:pt>
                <c:pt idx="3789">
                  <c:v>44294.375185185185</c:v>
                </c:pt>
                <c:pt idx="3790">
                  <c:v>44294.396018518521</c:v>
                </c:pt>
                <c:pt idx="3791">
                  <c:v>44294.416851851849</c:v>
                </c:pt>
                <c:pt idx="3792">
                  <c:v>44294.437685185185</c:v>
                </c:pt>
                <c:pt idx="3793">
                  <c:v>44294.458518518521</c:v>
                </c:pt>
                <c:pt idx="3794">
                  <c:v>44294.479351851849</c:v>
                </c:pt>
                <c:pt idx="3795">
                  <c:v>44294.500185185185</c:v>
                </c:pt>
                <c:pt idx="3796">
                  <c:v>44294.521018518521</c:v>
                </c:pt>
                <c:pt idx="3797">
                  <c:v>44294.541851851849</c:v>
                </c:pt>
                <c:pt idx="3798">
                  <c:v>44294.562685185185</c:v>
                </c:pt>
                <c:pt idx="3799">
                  <c:v>44294.583518518521</c:v>
                </c:pt>
                <c:pt idx="3800">
                  <c:v>44294.604351851849</c:v>
                </c:pt>
                <c:pt idx="3801">
                  <c:v>44294.625185185185</c:v>
                </c:pt>
                <c:pt idx="3802">
                  <c:v>44294.646018518521</c:v>
                </c:pt>
                <c:pt idx="3803">
                  <c:v>44294.666851851849</c:v>
                </c:pt>
                <c:pt idx="3804">
                  <c:v>44294.687685185185</c:v>
                </c:pt>
                <c:pt idx="3805">
                  <c:v>44294.708518518521</c:v>
                </c:pt>
                <c:pt idx="3806">
                  <c:v>44294.729351851849</c:v>
                </c:pt>
                <c:pt idx="3807">
                  <c:v>44294.750185185185</c:v>
                </c:pt>
                <c:pt idx="3808">
                  <c:v>44294.771018518521</c:v>
                </c:pt>
                <c:pt idx="3809">
                  <c:v>44294.791851851849</c:v>
                </c:pt>
                <c:pt idx="3810">
                  <c:v>44294.812685185185</c:v>
                </c:pt>
                <c:pt idx="3811">
                  <c:v>44294.833518518521</c:v>
                </c:pt>
                <c:pt idx="3812">
                  <c:v>44294.854351851849</c:v>
                </c:pt>
                <c:pt idx="3813">
                  <c:v>44294.875185185185</c:v>
                </c:pt>
                <c:pt idx="3814">
                  <c:v>44294.896018518521</c:v>
                </c:pt>
                <c:pt idx="3815">
                  <c:v>44294.916851851849</c:v>
                </c:pt>
                <c:pt idx="3816">
                  <c:v>44294.937685185185</c:v>
                </c:pt>
                <c:pt idx="3817">
                  <c:v>44294.958518518521</c:v>
                </c:pt>
                <c:pt idx="3818">
                  <c:v>44294.979351851849</c:v>
                </c:pt>
                <c:pt idx="3819">
                  <c:v>44295.000185185185</c:v>
                </c:pt>
                <c:pt idx="3820">
                  <c:v>44295.021018518521</c:v>
                </c:pt>
                <c:pt idx="3821">
                  <c:v>44295.041851851849</c:v>
                </c:pt>
                <c:pt idx="3822">
                  <c:v>44295.062685185185</c:v>
                </c:pt>
                <c:pt idx="3823">
                  <c:v>44295.083518518521</c:v>
                </c:pt>
                <c:pt idx="3824">
                  <c:v>44295.104351851849</c:v>
                </c:pt>
                <c:pt idx="3825">
                  <c:v>44295.125185185185</c:v>
                </c:pt>
                <c:pt idx="3826">
                  <c:v>44295.146018518521</c:v>
                </c:pt>
                <c:pt idx="3827">
                  <c:v>44295.166851851849</c:v>
                </c:pt>
                <c:pt idx="3828">
                  <c:v>44295.187685185185</c:v>
                </c:pt>
                <c:pt idx="3829">
                  <c:v>44295.208518518521</c:v>
                </c:pt>
                <c:pt idx="3830">
                  <c:v>44295.229351851849</c:v>
                </c:pt>
                <c:pt idx="3831">
                  <c:v>44295.250185185185</c:v>
                </c:pt>
                <c:pt idx="3832">
                  <c:v>44295.271018518521</c:v>
                </c:pt>
                <c:pt idx="3833">
                  <c:v>44295.291851851849</c:v>
                </c:pt>
                <c:pt idx="3834">
                  <c:v>44295.312685185185</c:v>
                </c:pt>
                <c:pt idx="3835">
                  <c:v>44295.333518518521</c:v>
                </c:pt>
                <c:pt idx="3836">
                  <c:v>44295.354351851849</c:v>
                </c:pt>
                <c:pt idx="3837">
                  <c:v>44295.375185185185</c:v>
                </c:pt>
                <c:pt idx="3838">
                  <c:v>44295.396018518521</c:v>
                </c:pt>
                <c:pt idx="3839">
                  <c:v>44295.416851851849</c:v>
                </c:pt>
                <c:pt idx="3840">
                  <c:v>44295.437685185185</c:v>
                </c:pt>
                <c:pt idx="3841">
                  <c:v>44295.458518518521</c:v>
                </c:pt>
                <c:pt idx="3842">
                  <c:v>44295.479351851849</c:v>
                </c:pt>
                <c:pt idx="3843">
                  <c:v>44295.500185185185</c:v>
                </c:pt>
                <c:pt idx="3844">
                  <c:v>44295.521018518521</c:v>
                </c:pt>
                <c:pt idx="3845">
                  <c:v>44295.541851851849</c:v>
                </c:pt>
                <c:pt idx="3846">
                  <c:v>44295.562685185185</c:v>
                </c:pt>
                <c:pt idx="3847">
                  <c:v>44295.583518518521</c:v>
                </c:pt>
                <c:pt idx="3848">
                  <c:v>44295.604351851849</c:v>
                </c:pt>
                <c:pt idx="3849">
                  <c:v>44295.625185185185</c:v>
                </c:pt>
                <c:pt idx="3850">
                  <c:v>44295.646018518521</c:v>
                </c:pt>
                <c:pt idx="3851">
                  <c:v>44295.666851851849</c:v>
                </c:pt>
                <c:pt idx="3852">
                  <c:v>44295.687685185185</c:v>
                </c:pt>
                <c:pt idx="3853">
                  <c:v>44295.708518518521</c:v>
                </c:pt>
                <c:pt idx="3854">
                  <c:v>44295.729351851849</c:v>
                </c:pt>
                <c:pt idx="3855">
                  <c:v>44295.750185185185</c:v>
                </c:pt>
                <c:pt idx="3856">
                  <c:v>44295.771018518521</c:v>
                </c:pt>
                <c:pt idx="3857">
                  <c:v>44295.791851851849</c:v>
                </c:pt>
                <c:pt idx="3858">
                  <c:v>44295.812685185185</c:v>
                </c:pt>
                <c:pt idx="3859">
                  <c:v>44295.833518518521</c:v>
                </c:pt>
                <c:pt idx="3860">
                  <c:v>44295.854351851849</c:v>
                </c:pt>
                <c:pt idx="3861">
                  <c:v>44295.875185185185</c:v>
                </c:pt>
                <c:pt idx="3862">
                  <c:v>44295.896018518521</c:v>
                </c:pt>
                <c:pt idx="3863">
                  <c:v>44295.916851851849</c:v>
                </c:pt>
                <c:pt idx="3864">
                  <c:v>44295.937685185185</c:v>
                </c:pt>
                <c:pt idx="3865">
                  <c:v>44295.958518518521</c:v>
                </c:pt>
                <c:pt idx="3866">
                  <c:v>44295.979351851849</c:v>
                </c:pt>
                <c:pt idx="3867">
                  <c:v>44296.000185185185</c:v>
                </c:pt>
                <c:pt idx="3868">
                  <c:v>44296.021018518521</c:v>
                </c:pt>
                <c:pt idx="3869">
                  <c:v>44296.041851851849</c:v>
                </c:pt>
                <c:pt idx="3870">
                  <c:v>44296.062685185185</c:v>
                </c:pt>
                <c:pt idx="3871">
                  <c:v>44296.083518518521</c:v>
                </c:pt>
                <c:pt idx="3872">
                  <c:v>44296.104351851849</c:v>
                </c:pt>
                <c:pt idx="3873">
                  <c:v>44296.125185185185</c:v>
                </c:pt>
                <c:pt idx="3874">
                  <c:v>44296.146018518521</c:v>
                </c:pt>
                <c:pt idx="3875">
                  <c:v>44296.166851851849</c:v>
                </c:pt>
                <c:pt idx="3876">
                  <c:v>44296.187685185185</c:v>
                </c:pt>
                <c:pt idx="3877">
                  <c:v>44296.208518518521</c:v>
                </c:pt>
                <c:pt idx="3878">
                  <c:v>44296.229351851849</c:v>
                </c:pt>
                <c:pt idx="3879">
                  <c:v>44296.250185185185</c:v>
                </c:pt>
                <c:pt idx="3880">
                  <c:v>44296.271018518521</c:v>
                </c:pt>
                <c:pt idx="3881">
                  <c:v>44296.291851851849</c:v>
                </c:pt>
                <c:pt idx="3882">
                  <c:v>44296.312685185185</c:v>
                </c:pt>
                <c:pt idx="3883">
                  <c:v>44296.333518518521</c:v>
                </c:pt>
                <c:pt idx="3884">
                  <c:v>44296.354351851849</c:v>
                </c:pt>
                <c:pt idx="3885">
                  <c:v>44296.375185185185</c:v>
                </c:pt>
                <c:pt idx="3886">
                  <c:v>44296.396018518521</c:v>
                </c:pt>
                <c:pt idx="3887">
                  <c:v>44296.416851851849</c:v>
                </c:pt>
                <c:pt idx="3888">
                  <c:v>44296.437685185185</c:v>
                </c:pt>
                <c:pt idx="3889">
                  <c:v>44296.458518518521</c:v>
                </c:pt>
                <c:pt idx="3890">
                  <c:v>44296.479351851849</c:v>
                </c:pt>
                <c:pt idx="3891">
                  <c:v>44296.500185185185</c:v>
                </c:pt>
                <c:pt idx="3892">
                  <c:v>44296.521018518521</c:v>
                </c:pt>
                <c:pt idx="3893">
                  <c:v>44296.541851851849</c:v>
                </c:pt>
                <c:pt idx="3894">
                  <c:v>44296.562685185185</c:v>
                </c:pt>
                <c:pt idx="3895">
                  <c:v>44296.583518518521</c:v>
                </c:pt>
                <c:pt idx="3896">
                  <c:v>44296.604351851849</c:v>
                </c:pt>
                <c:pt idx="3897">
                  <c:v>44296.625185185185</c:v>
                </c:pt>
                <c:pt idx="3898">
                  <c:v>44296.646018518521</c:v>
                </c:pt>
                <c:pt idx="3899">
                  <c:v>44296.666851851849</c:v>
                </c:pt>
                <c:pt idx="3900">
                  <c:v>44296.687685185185</c:v>
                </c:pt>
                <c:pt idx="3901">
                  <c:v>44296.708518518521</c:v>
                </c:pt>
                <c:pt idx="3902">
                  <c:v>44296.729351851849</c:v>
                </c:pt>
                <c:pt idx="3903">
                  <c:v>44296.750185185185</c:v>
                </c:pt>
                <c:pt idx="3904">
                  <c:v>44296.771018518521</c:v>
                </c:pt>
                <c:pt idx="3905">
                  <c:v>44296.791851851849</c:v>
                </c:pt>
                <c:pt idx="3906">
                  <c:v>44296.812685185185</c:v>
                </c:pt>
                <c:pt idx="3907">
                  <c:v>44296.833518518521</c:v>
                </c:pt>
                <c:pt idx="3908">
                  <c:v>44296.854351851849</c:v>
                </c:pt>
                <c:pt idx="3909">
                  <c:v>44296.875185185185</c:v>
                </c:pt>
                <c:pt idx="3910">
                  <c:v>44296.896018518521</c:v>
                </c:pt>
                <c:pt idx="3911">
                  <c:v>44296.916851851849</c:v>
                </c:pt>
                <c:pt idx="3912">
                  <c:v>44296.937685185185</c:v>
                </c:pt>
                <c:pt idx="3913">
                  <c:v>44296.958518518521</c:v>
                </c:pt>
                <c:pt idx="3914">
                  <c:v>44296.979351851849</c:v>
                </c:pt>
                <c:pt idx="3915">
                  <c:v>44297.000185185185</c:v>
                </c:pt>
                <c:pt idx="3916">
                  <c:v>44297.021018518521</c:v>
                </c:pt>
                <c:pt idx="3917">
                  <c:v>44297.041851851849</c:v>
                </c:pt>
                <c:pt idx="3918">
                  <c:v>44297.062685185185</c:v>
                </c:pt>
                <c:pt idx="3919">
                  <c:v>44297.083518518521</c:v>
                </c:pt>
                <c:pt idx="3920">
                  <c:v>44297.104351851849</c:v>
                </c:pt>
                <c:pt idx="3921">
                  <c:v>44297.125185185185</c:v>
                </c:pt>
                <c:pt idx="3922">
                  <c:v>44297.146018518521</c:v>
                </c:pt>
                <c:pt idx="3923">
                  <c:v>44297.166851851849</c:v>
                </c:pt>
                <c:pt idx="3924">
                  <c:v>44297.187685185185</c:v>
                </c:pt>
                <c:pt idx="3925">
                  <c:v>44297.208518518521</c:v>
                </c:pt>
                <c:pt idx="3926">
                  <c:v>44297.229351851849</c:v>
                </c:pt>
                <c:pt idx="3927">
                  <c:v>44297.250185185185</c:v>
                </c:pt>
                <c:pt idx="3928">
                  <c:v>44297.271018518521</c:v>
                </c:pt>
                <c:pt idx="3929">
                  <c:v>44297.291851851849</c:v>
                </c:pt>
                <c:pt idx="3930">
                  <c:v>44297.312685185185</c:v>
                </c:pt>
                <c:pt idx="3931">
                  <c:v>44297.333518518521</c:v>
                </c:pt>
                <c:pt idx="3932">
                  <c:v>44297.354351851849</c:v>
                </c:pt>
                <c:pt idx="3933">
                  <c:v>44297.375185185185</c:v>
                </c:pt>
                <c:pt idx="3934">
                  <c:v>44297.396018518521</c:v>
                </c:pt>
                <c:pt idx="3935">
                  <c:v>44297.416851851849</c:v>
                </c:pt>
                <c:pt idx="3936">
                  <c:v>44297.437685185185</c:v>
                </c:pt>
                <c:pt idx="3937">
                  <c:v>44297.458518518521</c:v>
                </c:pt>
                <c:pt idx="3938">
                  <c:v>44297.479351851849</c:v>
                </c:pt>
                <c:pt idx="3939">
                  <c:v>44297.500185185185</c:v>
                </c:pt>
                <c:pt idx="3940">
                  <c:v>44297.521018518521</c:v>
                </c:pt>
                <c:pt idx="3941">
                  <c:v>44297.541851851849</c:v>
                </c:pt>
                <c:pt idx="3942">
                  <c:v>44297.562685185185</c:v>
                </c:pt>
                <c:pt idx="3943">
                  <c:v>44297.583518518521</c:v>
                </c:pt>
                <c:pt idx="3944">
                  <c:v>44297.604351851849</c:v>
                </c:pt>
                <c:pt idx="3945">
                  <c:v>44297.625185185185</c:v>
                </c:pt>
                <c:pt idx="3946">
                  <c:v>44297.646018518521</c:v>
                </c:pt>
                <c:pt idx="3947">
                  <c:v>44297.666851851849</c:v>
                </c:pt>
                <c:pt idx="3948">
                  <c:v>44297.687685185185</c:v>
                </c:pt>
                <c:pt idx="3949">
                  <c:v>44297.708518518521</c:v>
                </c:pt>
                <c:pt idx="3950">
                  <c:v>44297.729351851849</c:v>
                </c:pt>
                <c:pt idx="3951">
                  <c:v>44297.750185185185</c:v>
                </c:pt>
                <c:pt idx="3952">
                  <c:v>44297.771018518521</c:v>
                </c:pt>
                <c:pt idx="3953">
                  <c:v>44297.791851851849</c:v>
                </c:pt>
                <c:pt idx="3954">
                  <c:v>44297.812685185185</c:v>
                </c:pt>
                <c:pt idx="3955">
                  <c:v>44297.833518518521</c:v>
                </c:pt>
                <c:pt idx="3956">
                  <c:v>44297.854351851849</c:v>
                </c:pt>
                <c:pt idx="3957">
                  <c:v>44297.875185185185</c:v>
                </c:pt>
                <c:pt idx="3958">
                  <c:v>44297.896018518521</c:v>
                </c:pt>
                <c:pt idx="3959">
                  <c:v>44297.916851851849</c:v>
                </c:pt>
                <c:pt idx="3960">
                  <c:v>44297.937685185185</c:v>
                </c:pt>
                <c:pt idx="3961">
                  <c:v>44297.958518518521</c:v>
                </c:pt>
                <c:pt idx="3962">
                  <c:v>44297.979351851849</c:v>
                </c:pt>
                <c:pt idx="3963">
                  <c:v>44298.000185185185</c:v>
                </c:pt>
                <c:pt idx="3964">
                  <c:v>44298.021018518521</c:v>
                </c:pt>
                <c:pt idx="3965">
                  <c:v>44298.041851851849</c:v>
                </c:pt>
                <c:pt idx="3966">
                  <c:v>44298.062685185185</c:v>
                </c:pt>
                <c:pt idx="3967">
                  <c:v>44298.083518518521</c:v>
                </c:pt>
                <c:pt idx="3968">
                  <c:v>44298.104351851849</c:v>
                </c:pt>
                <c:pt idx="3969">
                  <c:v>44298.125185185185</c:v>
                </c:pt>
                <c:pt idx="3970">
                  <c:v>44298.146018518521</c:v>
                </c:pt>
                <c:pt idx="3971">
                  <c:v>44298.166851851849</c:v>
                </c:pt>
                <c:pt idx="3972">
                  <c:v>44298.187685185185</c:v>
                </c:pt>
                <c:pt idx="3973">
                  <c:v>44298.208518518521</c:v>
                </c:pt>
                <c:pt idx="3974">
                  <c:v>44298.229351851849</c:v>
                </c:pt>
                <c:pt idx="3975">
                  <c:v>44298.250185185185</c:v>
                </c:pt>
                <c:pt idx="3976">
                  <c:v>44298.271018518521</c:v>
                </c:pt>
                <c:pt idx="3977">
                  <c:v>44298.291851851849</c:v>
                </c:pt>
                <c:pt idx="3978">
                  <c:v>44298.312685185185</c:v>
                </c:pt>
                <c:pt idx="3979">
                  <c:v>44298.333518518521</c:v>
                </c:pt>
                <c:pt idx="3980">
                  <c:v>44298.354351851849</c:v>
                </c:pt>
                <c:pt idx="3981">
                  <c:v>44298.375185185185</c:v>
                </c:pt>
                <c:pt idx="3982">
                  <c:v>44298.396018518521</c:v>
                </c:pt>
                <c:pt idx="3983">
                  <c:v>44298.416851851849</c:v>
                </c:pt>
                <c:pt idx="3984">
                  <c:v>44298.437685185185</c:v>
                </c:pt>
                <c:pt idx="3985">
                  <c:v>44298.458518518521</c:v>
                </c:pt>
                <c:pt idx="3986">
                  <c:v>44298.479351851849</c:v>
                </c:pt>
                <c:pt idx="3987">
                  <c:v>44298.500185185185</c:v>
                </c:pt>
                <c:pt idx="3988">
                  <c:v>44298.521018518521</c:v>
                </c:pt>
                <c:pt idx="3989">
                  <c:v>44298.541851851849</c:v>
                </c:pt>
                <c:pt idx="3990">
                  <c:v>44298.562685185185</c:v>
                </c:pt>
                <c:pt idx="3991">
                  <c:v>44298.583518518521</c:v>
                </c:pt>
                <c:pt idx="3992">
                  <c:v>44298.604351851849</c:v>
                </c:pt>
                <c:pt idx="3993">
                  <c:v>44298.625185185185</c:v>
                </c:pt>
                <c:pt idx="3994">
                  <c:v>44298.646018518521</c:v>
                </c:pt>
                <c:pt idx="3995">
                  <c:v>44298.666851851849</c:v>
                </c:pt>
                <c:pt idx="3996">
                  <c:v>44298.687685185185</c:v>
                </c:pt>
                <c:pt idx="3997">
                  <c:v>44298.708518518521</c:v>
                </c:pt>
                <c:pt idx="3998">
                  <c:v>44298.729351851849</c:v>
                </c:pt>
                <c:pt idx="3999">
                  <c:v>44298.750185185185</c:v>
                </c:pt>
                <c:pt idx="4000">
                  <c:v>44298.771018518521</c:v>
                </c:pt>
                <c:pt idx="4001">
                  <c:v>44298.791851851849</c:v>
                </c:pt>
                <c:pt idx="4002">
                  <c:v>44298.812685185185</c:v>
                </c:pt>
                <c:pt idx="4003">
                  <c:v>44298.833518518521</c:v>
                </c:pt>
                <c:pt idx="4004">
                  <c:v>44298.854351851849</c:v>
                </c:pt>
                <c:pt idx="4005">
                  <c:v>44298.875185185185</c:v>
                </c:pt>
                <c:pt idx="4006">
                  <c:v>44298.896018518521</c:v>
                </c:pt>
                <c:pt idx="4007">
                  <c:v>44298.916851851849</c:v>
                </c:pt>
                <c:pt idx="4008">
                  <c:v>44298.937685185185</c:v>
                </c:pt>
                <c:pt idx="4009">
                  <c:v>44298.958518518521</c:v>
                </c:pt>
                <c:pt idx="4010">
                  <c:v>44298.979351851849</c:v>
                </c:pt>
                <c:pt idx="4011">
                  <c:v>44299.000185185185</c:v>
                </c:pt>
                <c:pt idx="4012">
                  <c:v>44299.021018518521</c:v>
                </c:pt>
                <c:pt idx="4013">
                  <c:v>44299.041851851849</c:v>
                </c:pt>
                <c:pt idx="4014">
                  <c:v>44299.062685185185</c:v>
                </c:pt>
                <c:pt idx="4015">
                  <c:v>44299.083518518521</c:v>
                </c:pt>
                <c:pt idx="4016">
                  <c:v>44299.104351851849</c:v>
                </c:pt>
                <c:pt idx="4017">
                  <c:v>44299.125185185185</c:v>
                </c:pt>
                <c:pt idx="4018">
                  <c:v>44299.146018518521</c:v>
                </c:pt>
                <c:pt idx="4019">
                  <c:v>44299.166851851849</c:v>
                </c:pt>
                <c:pt idx="4020">
                  <c:v>44299.187685185185</c:v>
                </c:pt>
                <c:pt idx="4021">
                  <c:v>44299.208518518521</c:v>
                </c:pt>
                <c:pt idx="4022">
                  <c:v>44299.229351851849</c:v>
                </c:pt>
                <c:pt idx="4023">
                  <c:v>44299.250185185185</c:v>
                </c:pt>
                <c:pt idx="4024">
                  <c:v>44299.271018518521</c:v>
                </c:pt>
                <c:pt idx="4025">
                  <c:v>44299.291851851849</c:v>
                </c:pt>
                <c:pt idx="4026">
                  <c:v>44299.312685185185</c:v>
                </c:pt>
                <c:pt idx="4027">
                  <c:v>44299.333518518521</c:v>
                </c:pt>
                <c:pt idx="4028">
                  <c:v>44299.354351851849</c:v>
                </c:pt>
                <c:pt idx="4029">
                  <c:v>44299.375185185185</c:v>
                </c:pt>
                <c:pt idx="4030">
                  <c:v>44299.396018518521</c:v>
                </c:pt>
                <c:pt idx="4031">
                  <c:v>44299.416851851849</c:v>
                </c:pt>
                <c:pt idx="4032">
                  <c:v>44299.437685185185</c:v>
                </c:pt>
                <c:pt idx="4033">
                  <c:v>44299.458518518521</c:v>
                </c:pt>
                <c:pt idx="4034">
                  <c:v>44299.479351851849</c:v>
                </c:pt>
                <c:pt idx="4035">
                  <c:v>44299.500185185185</c:v>
                </c:pt>
                <c:pt idx="4036">
                  <c:v>44299.521018518521</c:v>
                </c:pt>
                <c:pt idx="4037">
                  <c:v>44299.541851851849</c:v>
                </c:pt>
                <c:pt idx="4038">
                  <c:v>44299.562685185185</c:v>
                </c:pt>
                <c:pt idx="4039">
                  <c:v>44299.583518518521</c:v>
                </c:pt>
                <c:pt idx="4040">
                  <c:v>44299.604351851849</c:v>
                </c:pt>
                <c:pt idx="4041">
                  <c:v>44299.625185185185</c:v>
                </c:pt>
                <c:pt idx="4042">
                  <c:v>44299.646018518521</c:v>
                </c:pt>
                <c:pt idx="4043">
                  <c:v>44299.666851851849</c:v>
                </c:pt>
                <c:pt idx="4044">
                  <c:v>44299.687685185185</c:v>
                </c:pt>
                <c:pt idx="4045">
                  <c:v>44299.708518518521</c:v>
                </c:pt>
                <c:pt idx="4046">
                  <c:v>44299.729351851849</c:v>
                </c:pt>
                <c:pt idx="4047">
                  <c:v>44299.750185185185</c:v>
                </c:pt>
                <c:pt idx="4048">
                  <c:v>44299.771018518521</c:v>
                </c:pt>
                <c:pt idx="4049">
                  <c:v>44299.791851851849</c:v>
                </c:pt>
                <c:pt idx="4050">
                  <c:v>44299.812685185185</c:v>
                </c:pt>
                <c:pt idx="4051">
                  <c:v>44299.833518518521</c:v>
                </c:pt>
                <c:pt idx="4052">
                  <c:v>44299.854351851849</c:v>
                </c:pt>
                <c:pt idx="4053">
                  <c:v>44299.875185185185</c:v>
                </c:pt>
                <c:pt idx="4054">
                  <c:v>44299.896018518521</c:v>
                </c:pt>
                <c:pt idx="4055">
                  <c:v>44299.916851851849</c:v>
                </c:pt>
                <c:pt idx="4056">
                  <c:v>44299.937685185185</c:v>
                </c:pt>
                <c:pt idx="4057">
                  <c:v>44299.958518518521</c:v>
                </c:pt>
                <c:pt idx="4058">
                  <c:v>44299.979351851849</c:v>
                </c:pt>
                <c:pt idx="4059">
                  <c:v>44300.000185185185</c:v>
                </c:pt>
                <c:pt idx="4060">
                  <c:v>44300.021018518521</c:v>
                </c:pt>
                <c:pt idx="4061">
                  <c:v>44300.041851851849</c:v>
                </c:pt>
                <c:pt idx="4062">
                  <c:v>44300.062685185185</c:v>
                </c:pt>
                <c:pt idx="4063">
                  <c:v>44300.083518518521</c:v>
                </c:pt>
                <c:pt idx="4064">
                  <c:v>44300.104351851849</c:v>
                </c:pt>
                <c:pt idx="4065">
                  <c:v>44300.125185185185</c:v>
                </c:pt>
                <c:pt idx="4066">
                  <c:v>44300.146018518521</c:v>
                </c:pt>
                <c:pt idx="4067">
                  <c:v>44300.166851851849</c:v>
                </c:pt>
                <c:pt idx="4068">
                  <c:v>44300.187685185185</c:v>
                </c:pt>
                <c:pt idx="4069">
                  <c:v>44300.208518518521</c:v>
                </c:pt>
                <c:pt idx="4070">
                  <c:v>44300.229351851849</c:v>
                </c:pt>
                <c:pt idx="4071">
                  <c:v>44300.250185185185</c:v>
                </c:pt>
                <c:pt idx="4072">
                  <c:v>44300.271018518521</c:v>
                </c:pt>
                <c:pt idx="4073">
                  <c:v>44300.291851851849</c:v>
                </c:pt>
                <c:pt idx="4074">
                  <c:v>44300.312685185185</c:v>
                </c:pt>
                <c:pt idx="4075">
                  <c:v>44300.333518518521</c:v>
                </c:pt>
                <c:pt idx="4076">
                  <c:v>44300.354351851849</c:v>
                </c:pt>
                <c:pt idx="4077">
                  <c:v>44300.375185185185</c:v>
                </c:pt>
                <c:pt idx="4078">
                  <c:v>44300.396018518521</c:v>
                </c:pt>
                <c:pt idx="4079">
                  <c:v>44300.416851851849</c:v>
                </c:pt>
                <c:pt idx="4080">
                  <c:v>44300.437685185185</c:v>
                </c:pt>
                <c:pt idx="4081">
                  <c:v>44300.458518518521</c:v>
                </c:pt>
                <c:pt idx="4082">
                  <c:v>44300.479351851849</c:v>
                </c:pt>
                <c:pt idx="4083">
                  <c:v>44300.500185185185</c:v>
                </c:pt>
                <c:pt idx="4084">
                  <c:v>44300.521018518521</c:v>
                </c:pt>
                <c:pt idx="4085">
                  <c:v>44300.541851851849</c:v>
                </c:pt>
                <c:pt idx="4086">
                  <c:v>44300.562685185185</c:v>
                </c:pt>
                <c:pt idx="4087">
                  <c:v>44300.583518518521</c:v>
                </c:pt>
                <c:pt idx="4088">
                  <c:v>44300.604351851849</c:v>
                </c:pt>
                <c:pt idx="4089">
                  <c:v>44300.625185185185</c:v>
                </c:pt>
                <c:pt idx="4090">
                  <c:v>44300.646018518521</c:v>
                </c:pt>
                <c:pt idx="4091">
                  <c:v>44300.666851851849</c:v>
                </c:pt>
                <c:pt idx="4092">
                  <c:v>44300.687685185185</c:v>
                </c:pt>
                <c:pt idx="4093">
                  <c:v>44300.708518518521</c:v>
                </c:pt>
                <c:pt idx="4094">
                  <c:v>44300.729351851849</c:v>
                </c:pt>
                <c:pt idx="4095">
                  <c:v>44300.750185185185</c:v>
                </c:pt>
                <c:pt idx="4096">
                  <c:v>44300.771018518521</c:v>
                </c:pt>
                <c:pt idx="4097">
                  <c:v>44300.791851851849</c:v>
                </c:pt>
                <c:pt idx="4098">
                  <c:v>44300.812685185185</c:v>
                </c:pt>
                <c:pt idx="4099">
                  <c:v>44300.833518518521</c:v>
                </c:pt>
                <c:pt idx="4100">
                  <c:v>44300.854351851849</c:v>
                </c:pt>
                <c:pt idx="4101">
                  <c:v>44300.875185185185</c:v>
                </c:pt>
                <c:pt idx="4102">
                  <c:v>44300.896018518521</c:v>
                </c:pt>
                <c:pt idx="4103">
                  <c:v>44300.916851851849</c:v>
                </c:pt>
                <c:pt idx="4104">
                  <c:v>44300.937685185185</c:v>
                </c:pt>
                <c:pt idx="4105">
                  <c:v>44300.958518518521</c:v>
                </c:pt>
                <c:pt idx="4106">
                  <c:v>44300.979351851849</c:v>
                </c:pt>
                <c:pt idx="4107">
                  <c:v>44301.000185185185</c:v>
                </c:pt>
                <c:pt idx="4108">
                  <c:v>44301.021018518521</c:v>
                </c:pt>
                <c:pt idx="4109">
                  <c:v>44301.041851851849</c:v>
                </c:pt>
                <c:pt idx="4110">
                  <c:v>44301.062685185185</c:v>
                </c:pt>
                <c:pt idx="4111">
                  <c:v>44301.083518518521</c:v>
                </c:pt>
                <c:pt idx="4112">
                  <c:v>44301.104351851849</c:v>
                </c:pt>
                <c:pt idx="4113">
                  <c:v>44301.125185185185</c:v>
                </c:pt>
                <c:pt idx="4114">
                  <c:v>44301.146018518521</c:v>
                </c:pt>
                <c:pt idx="4115">
                  <c:v>44301.166851851849</c:v>
                </c:pt>
                <c:pt idx="4116">
                  <c:v>44301.187685185185</c:v>
                </c:pt>
                <c:pt idx="4117">
                  <c:v>44301.208518518521</c:v>
                </c:pt>
                <c:pt idx="4118">
                  <c:v>44301.229351851849</c:v>
                </c:pt>
                <c:pt idx="4119">
                  <c:v>44301.250185185185</c:v>
                </c:pt>
                <c:pt idx="4120">
                  <c:v>44301.271018518521</c:v>
                </c:pt>
                <c:pt idx="4121">
                  <c:v>44301.291851851849</c:v>
                </c:pt>
                <c:pt idx="4122">
                  <c:v>44301.312685185185</c:v>
                </c:pt>
                <c:pt idx="4123">
                  <c:v>44301.333518518521</c:v>
                </c:pt>
                <c:pt idx="4124">
                  <c:v>44301.354351851849</c:v>
                </c:pt>
                <c:pt idx="4125">
                  <c:v>44301.375185185185</c:v>
                </c:pt>
                <c:pt idx="4126">
                  <c:v>44301.396018518521</c:v>
                </c:pt>
                <c:pt idx="4127">
                  <c:v>44301.416851851849</c:v>
                </c:pt>
                <c:pt idx="4128">
                  <c:v>44301.437685185185</c:v>
                </c:pt>
                <c:pt idx="4129">
                  <c:v>44301.458518518521</c:v>
                </c:pt>
                <c:pt idx="4130">
                  <c:v>44301.479351851849</c:v>
                </c:pt>
                <c:pt idx="4131">
                  <c:v>44301.500185185185</c:v>
                </c:pt>
                <c:pt idx="4132">
                  <c:v>44301.521018518521</c:v>
                </c:pt>
                <c:pt idx="4133">
                  <c:v>44301.541851851849</c:v>
                </c:pt>
                <c:pt idx="4134">
                  <c:v>44301.562685185185</c:v>
                </c:pt>
                <c:pt idx="4135">
                  <c:v>44301.583518518521</c:v>
                </c:pt>
                <c:pt idx="4136">
                  <c:v>44301.604351851849</c:v>
                </c:pt>
                <c:pt idx="4137">
                  <c:v>44301.625185185185</c:v>
                </c:pt>
                <c:pt idx="4138">
                  <c:v>44301.646018518521</c:v>
                </c:pt>
                <c:pt idx="4139">
                  <c:v>44301.666851851849</c:v>
                </c:pt>
                <c:pt idx="4140">
                  <c:v>44301.687685185185</c:v>
                </c:pt>
                <c:pt idx="4141">
                  <c:v>44301.708518518521</c:v>
                </c:pt>
                <c:pt idx="4142">
                  <c:v>44301.729351851849</c:v>
                </c:pt>
                <c:pt idx="4143">
                  <c:v>44301.750185185185</c:v>
                </c:pt>
                <c:pt idx="4144">
                  <c:v>44301.771018518521</c:v>
                </c:pt>
                <c:pt idx="4145">
                  <c:v>44301.791851851849</c:v>
                </c:pt>
                <c:pt idx="4146">
                  <c:v>44301.812685185185</c:v>
                </c:pt>
                <c:pt idx="4147">
                  <c:v>44301.833518518521</c:v>
                </c:pt>
                <c:pt idx="4148">
                  <c:v>44301.854351851849</c:v>
                </c:pt>
                <c:pt idx="4149">
                  <c:v>44301.875185185185</c:v>
                </c:pt>
                <c:pt idx="4150">
                  <c:v>44301.896018518521</c:v>
                </c:pt>
                <c:pt idx="4151">
                  <c:v>44301.916851851849</c:v>
                </c:pt>
                <c:pt idx="4152">
                  <c:v>44301.937685185185</c:v>
                </c:pt>
                <c:pt idx="4153">
                  <c:v>44301.958518518521</c:v>
                </c:pt>
                <c:pt idx="4154">
                  <c:v>44301.979351851849</c:v>
                </c:pt>
                <c:pt idx="4155">
                  <c:v>44302.000185185185</c:v>
                </c:pt>
                <c:pt idx="4156">
                  <c:v>44302.021018518521</c:v>
                </c:pt>
                <c:pt idx="4157">
                  <c:v>44302.041851851849</c:v>
                </c:pt>
                <c:pt idx="4158">
                  <c:v>44302.062685185185</c:v>
                </c:pt>
                <c:pt idx="4159">
                  <c:v>44302.083518518521</c:v>
                </c:pt>
                <c:pt idx="4160">
                  <c:v>44302.104351851849</c:v>
                </c:pt>
                <c:pt idx="4161">
                  <c:v>44302.125185185185</c:v>
                </c:pt>
                <c:pt idx="4162">
                  <c:v>44302.146018518521</c:v>
                </c:pt>
                <c:pt idx="4163">
                  <c:v>44302.166851851849</c:v>
                </c:pt>
                <c:pt idx="4164">
                  <c:v>44302.187685185185</c:v>
                </c:pt>
                <c:pt idx="4165">
                  <c:v>44302.208518518521</c:v>
                </c:pt>
                <c:pt idx="4166">
                  <c:v>44302.229351851849</c:v>
                </c:pt>
                <c:pt idx="4167">
                  <c:v>44302.250185185185</c:v>
                </c:pt>
                <c:pt idx="4168">
                  <c:v>44302.271018518521</c:v>
                </c:pt>
                <c:pt idx="4169">
                  <c:v>44302.291851851849</c:v>
                </c:pt>
                <c:pt idx="4170">
                  <c:v>44302.312685185185</c:v>
                </c:pt>
                <c:pt idx="4171">
                  <c:v>44302.333518518521</c:v>
                </c:pt>
                <c:pt idx="4172">
                  <c:v>44302.354351851849</c:v>
                </c:pt>
                <c:pt idx="4173">
                  <c:v>44302.375185185185</c:v>
                </c:pt>
                <c:pt idx="4174">
                  <c:v>44302.396018518521</c:v>
                </c:pt>
                <c:pt idx="4175">
                  <c:v>44302.416851851849</c:v>
                </c:pt>
                <c:pt idx="4176">
                  <c:v>44302.437685185185</c:v>
                </c:pt>
                <c:pt idx="4177">
                  <c:v>44302.458518518521</c:v>
                </c:pt>
                <c:pt idx="4178">
                  <c:v>44302.479351851849</c:v>
                </c:pt>
                <c:pt idx="4179">
                  <c:v>44302.500185185185</c:v>
                </c:pt>
                <c:pt idx="4180">
                  <c:v>44302.521018518521</c:v>
                </c:pt>
                <c:pt idx="4181">
                  <c:v>44302.541851851849</c:v>
                </c:pt>
                <c:pt idx="4182">
                  <c:v>44302.562685185185</c:v>
                </c:pt>
                <c:pt idx="4183">
                  <c:v>44302.583518518521</c:v>
                </c:pt>
                <c:pt idx="4184">
                  <c:v>44302.604351851849</c:v>
                </c:pt>
                <c:pt idx="4185">
                  <c:v>44302.625185185185</c:v>
                </c:pt>
                <c:pt idx="4186">
                  <c:v>44302.646018518521</c:v>
                </c:pt>
                <c:pt idx="4187">
                  <c:v>44302.666851851849</c:v>
                </c:pt>
                <c:pt idx="4188">
                  <c:v>44302.687685185185</c:v>
                </c:pt>
                <c:pt idx="4189">
                  <c:v>44302.708518518521</c:v>
                </c:pt>
                <c:pt idx="4190">
                  <c:v>44302.729351851849</c:v>
                </c:pt>
                <c:pt idx="4191">
                  <c:v>44302.750185185185</c:v>
                </c:pt>
                <c:pt idx="4192">
                  <c:v>44302.771018518521</c:v>
                </c:pt>
                <c:pt idx="4193">
                  <c:v>44302.791851851849</c:v>
                </c:pt>
                <c:pt idx="4194">
                  <c:v>44302.812685185185</c:v>
                </c:pt>
                <c:pt idx="4195">
                  <c:v>44302.833518518521</c:v>
                </c:pt>
                <c:pt idx="4196">
                  <c:v>44302.854351851849</c:v>
                </c:pt>
                <c:pt idx="4197">
                  <c:v>44302.875185185185</c:v>
                </c:pt>
                <c:pt idx="4198">
                  <c:v>44302.896018518521</c:v>
                </c:pt>
                <c:pt idx="4199">
                  <c:v>44302.916851851849</c:v>
                </c:pt>
                <c:pt idx="4200">
                  <c:v>44302.937685185185</c:v>
                </c:pt>
                <c:pt idx="4201">
                  <c:v>44302.958518518521</c:v>
                </c:pt>
                <c:pt idx="4202">
                  <c:v>44302.979351851849</c:v>
                </c:pt>
                <c:pt idx="4203">
                  <c:v>44303.000185185185</c:v>
                </c:pt>
                <c:pt idx="4204">
                  <c:v>44303.021018518521</c:v>
                </c:pt>
                <c:pt idx="4205">
                  <c:v>44303.041851851849</c:v>
                </c:pt>
                <c:pt idx="4206">
                  <c:v>44303.062685185185</c:v>
                </c:pt>
                <c:pt idx="4207">
                  <c:v>44303.083518518521</c:v>
                </c:pt>
                <c:pt idx="4208">
                  <c:v>44303.104351851849</c:v>
                </c:pt>
                <c:pt idx="4209">
                  <c:v>44303.125185185185</c:v>
                </c:pt>
                <c:pt idx="4210">
                  <c:v>44303.146018518521</c:v>
                </c:pt>
                <c:pt idx="4211">
                  <c:v>44303.166851851849</c:v>
                </c:pt>
                <c:pt idx="4212">
                  <c:v>44303.187685185185</c:v>
                </c:pt>
                <c:pt idx="4213">
                  <c:v>44303.208518518521</c:v>
                </c:pt>
                <c:pt idx="4214">
                  <c:v>44303.229351851849</c:v>
                </c:pt>
                <c:pt idx="4215">
                  <c:v>44303.250185185185</c:v>
                </c:pt>
                <c:pt idx="4216">
                  <c:v>44303.271018518521</c:v>
                </c:pt>
                <c:pt idx="4217">
                  <c:v>44303.291851851849</c:v>
                </c:pt>
                <c:pt idx="4218">
                  <c:v>44303.312685185185</c:v>
                </c:pt>
                <c:pt idx="4219">
                  <c:v>44303.333518518521</c:v>
                </c:pt>
                <c:pt idx="4220">
                  <c:v>44303.354351851849</c:v>
                </c:pt>
                <c:pt idx="4221">
                  <c:v>44303.375185185185</c:v>
                </c:pt>
                <c:pt idx="4222">
                  <c:v>44303.396018518521</c:v>
                </c:pt>
                <c:pt idx="4223">
                  <c:v>44303.416851851849</c:v>
                </c:pt>
                <c:pt idx="4224">
                  <c:v>44303.437685185185</c:v>
                </c:pt>
                <c:pt idx="4225">
                  <c:v>44303.458518518521</c:v>
                </c:pt>
                <c:pt idx="4226">
                  <c:v>44303.479351851849</c:v>
                </c:pt>
                <c:pt idx="4227">
                  <c:v>44303.500185185185</c:v>
                </c:pt>
                <c:pt idx="4228">
                  <c:v>44303.521018518521</c:v>
                </c:pt>
                <c:pt idx="4229">
                  <c:v>44303.541851851849</c:v>
                </c:pt>
                <c:pt idx="4230">
                  <c:v>44303.562685185185</c:v>
                </c:pt>
                <c:pt idx="4231">
                  <c:v>44303.583518518521</c:v>
                </c:pt>
                <c:pt idx="4232">
                  <c:v>44303.604351851849</c:v>
                </c:pt>
                <c:pt idx="4233">
                  <c:v>44303.625185185185</c:v>
                </c:pt>
                <c:pt idx="4234">
                  <c:v>44303.646018518521</c:v>
                </c:pt>
                <c:pt idx="4235">
                  <c:v>44303.666851851849</c:v>
                </c:pt>
                <c:pt idx="4236">
                  <c:v>44303.687685185185</c:v>
                </c:pt>
                <c:pt idx="4237">
                  <c:v>44303.708518518521</c:v>
                </c:pt>
                <c:pt idx="4238">
                  <c:v>44303.729351851849</c:v>
                </c:pt>
                <c:pt idx="4239">
                  <c:v>44303.750185185185</c:v>
                </c:pt>
                <c:pt idx="4240">
                  <c:v>44303.771018518521</c:v>
                </c:pt>
                <c:pt idx="4241">
                  <c:v>44303.791851851849</c:v>
                </c:pt>
                <c:pt idx="4242">
                  <c:v>44303.812685185185</c:v>
                </c:pt>
                <c:pt idx="4243">
                  <c:v>44303.833518518521</c:v>
                </c:pt>
                <c:pt idx="4244">
                  <c:v>44303.854351851849</c:v>
                </c:pt>
                <c:pt idx="4245">
                  <c:v>44303.875185185185</c:v>
                </c:pt>
                <c:pt idx="4246">
                  <c:v>44303.896018518521</c:v>
                </c:pt>
                <c:pt idx="4247">
                  <c:v>44303.916851851849</c:v>
                </c:pt>
                <c:pt idx="4248">
                  <c:v>44303.937685185185</c:v>
                </c:pt>
                <c:pt idx="4249">
                  <c:v>44303.958518518521</c:v>
                </c:pt>
                <c:pt idx="4250">
                  <c:v>44303.979351851849</c:v>
                </c:pt>
                <c:pt idx="4251">
                  <c:v>44304.000185185185</c:v>
                </c:pt>
                <c:pt idx="4252">
                  <c:v>44304.021018518521</c:v>
                </c:pt>
                <c:pt idx="4253">
                  <c:v>44304.041851851849</c:v>
                </c:pt>
                <c:pt idx="4254">
                  <c:v>44304.062685185185</c:v>
                </c:pt>
                <c:pt idx="4255">
                  <c:v>44304.083518518521</c:v>
                </c:pt>
                <c:pt idx="4256">
                  <c:v>44304.104351851849</c:v>
                </c:pt>
                <c:pt idx="4257">
                  <c:v>44304.125185185185</c:v>
                </c:pt>
                <c:pt idx="4258">
                  <c:v>44304.146018518521</c:v>
                </c:pt>
                <c:pt idx="4259">
                  <c:v>44304.166851851849</c:v>
                </c:pt>
                <c:pt idx="4260">
                  <c:v>44304.187685185185</c:v>
                </c:pt>
                <c:pt idx="4261">
                  <c:v>44304.208518518521</c:v>
                </c:pt>
                <c:pt idx="4262">
                  <c:v>44304.229351851849</c:v>
                </c:pt>
                <c:pt idx="4263">
                  <c:v>44304.250185185185</c:v>
                </c:pt>
                <c:pt idx="4264">
                  <c:v>44304.271018518521</c:v>
                </c:pt>
                <c:pt idx="4265">
                  <c:v>44304.291851851849</c:v>
                </c:pt>
                <c:pt idx="4266">
                  <c:v>44304.312685185185</c:v>
                </c:pt>
                <c:pt idx="4267">
                  <c:v>44304.333518518521</c:v>
                </c:pt>
                <c:pt idx="4268">
                  <c:v>44304.354351851849</c:v>
                </c:pt>
                <c:pt idx="4269">
                  <c:v>44304.375185185185</c:v>
                </c:pt>
                <c:pt idx="4270">
                  <c:v>44304.396018518521</c:v>
                </c:pt>
                <c:pt idx="4271">
                  <c:v>44304.416851851849</c:v>
                </c:pt>
                <c:pt idx="4272">
                  <c:v>44304.437685185185</c:v>
                </c:pt>
                <c:pt idx="4273">
                  <c:v>44304.458518518521</c:v>
                </c:pt>
                <c:pt idx="4274">
                  <c:v>44304.479351851849</c:v>
                </c:pt>
                <c:pt idx="4275">
                  <c:v>44304.500185185185</c:v>
                </c:pt>
                <c:pt idx="4276">
                  <c:v>44304.521018518521</c:v>
                </c:pt>
                <c:pt idx="4277">
                  <c:v>44304.541851851849</c:v>
                </c:pt>
                <c:pt idx="4278">
                  <c:v>44304.562685185185</c:v>
                </c:pt>
                <c:pt idx="4279">
                  <c:v>44304.583518518521</c:v>
                </c:pt>
                <c:pt idx="4280">
                  <c:v>44304.604351851849</c:v>
                </c:pt>
                <c:pt idx="4281">
                  <c:v>44304.625185185185</c:v>
                </c:pt>
                <c:pt idx="4282">
                  <c:v>44304.646018518521</c:v>
                </c:pt>
                <c:pt idx="4283">
                  <c:v>44304.666851851849</c:v>
                </c:pt>
                <c:pt idx="4284">
                  <c:v>44304.687685185185</c:v>
                </c:pt>
                <c:pt idx="4285">
                  <c:v>44304.708518518521</c:v>
                </c:pt>
                <c:pt idx="4286">
                  <c:v>44304.729351851849</c:v>
                </c:pt>
                <c:pt idx="4287">
                  <c:v>44304.750185185185</c:v>
                </c:pt>
                <c:pt idx="4288">
                  <c:v>44304.771018518521</c:v>
                </c:pt>
                <c:pt idx="4289">
                  <c:v>44304.791851851849</c:v>
                </c:pt>
                <c:pt idx="4290">
                  <c:v>44304.812685185185</c:v>
                </c:pt>
                <c:pt idx="4291">
                  <c:v>44304.833518518521</c:v>
                </c:pt>
                <c:pt idx="4292">
                  <c:v>44304.854351851849</c:v>
                </c:pt>
                <c:pt idx="4293">
                  <c:v>44304.875185185185</c:v>
                </c:pt>
                <c:pt idx="4294">
                  <c:v>44304.896018518521</c:v>
                </c:pt>
                <c:pt idx="4295">
                  <c:v>44304.916851851849</c:v>
                </c:pt>
                <c:pt idx="4296">
                  <c:v>44304.937685185185</c:v>
                </c:pt>
                <c:pt idx="4297">
                  <c:v>44304.958518518521</c:v>
                </c:pt>
                <c:pt idx="4298">
                  <c:v>44304.979351851849</c:v>
                </c:pt>
                <c:pt idx="4299">
                  <c:v>44305.000185185185</c:v>
                </c:pt>
                <c:pt idx="4300">
                  <c:v>44305.021018518521</c:v>
                </c:pt>
                <c:pt idx="4301">
                  <c:v>44305.041851851849</c:v>
                </c:pt>
                <c:pt idx="4302">
                  <c:v>44305.062685185185</c:v>
                </c:pt>
                <c:pt idx="4303">
                  <c:v>44305.083518518521</c:v>
                </c:pt>
                <c:pt idx="4304">
                  <c:v>44305.104351851849</c:v>
                </c:pt>
                <c:pt idx="4305">
                  <c:v>44305.125185185185</c:v>
                </c:pt>
                <c:pt idx="4306">
                  <c:v>44305.146018518521</c:v>
                </c:pt>
                <c:pt idx="4307">
                  <c:v>44305.166851851849</c:v>
                </c:pt>
                <c:pt idx="4308">
                  <c:v>44305.187685185185</c:v>
                </c:pt>
                <c:pt idx="4309">
                  <c:v>44305.208518518521</c:v>
                </c:pt>
                <c:pt idx="4310">
                  <c:v>44305.229351851849</c:v>
                </c:pt>
                <c:pt idx="4311">
                  <c:v>44305.250185185185</c:v>
                </c:pt>
                <c:pt idx="4312">
                  <c:v>44305.271018518521</c:v>
                </c:pt>
                <c:pt idx="4313">
                  <c:v>44305.291851851849</c:v>
                </c:pt>
                <c:pt idx="4314">
                  <c:v>44305.312685185185</c:v>
                </c:pt>
                <c:pt idx="4315">
                  <c:v>44305.333518518521</c:v>
                </c:pt>
                <c:pt idx="4316">
                  <c:v>44305.354351851849</c:v>
                </c:pt>
                <c:pt idx="4317">
                  <c:v>44305.375185185185</c:v>
                </c:pt>
                <c:pt idx="4318">
                  <c:v>44305.396018518521</c:v>
                </c:pt>
                <c:pt idx="4319">
                  <c:v>44305.416851851849</c:v>
                </c:pt>
                <c:pt idx="4320">
                  <c:v>44305.437685185185</c:v>
                </c:pt>
                <c:pt idx="4321">
                  <c:v>44305.458518518521</c:v>
                </c:pt>
                <c:pt idx="4322">
                  <c:v>44305.479351851849</c:v>
                </c:pt>
                <c:pt idx="4323">
                  <c:v>44305.500185185185</c:v>
                </c:pt>
                <c:pt idx="4324">
                  <c:v>44305.521018518521</c:v>
                </c:pt>
                <c:pt idx="4325">
                  <c:v>44305.541851851849</c:v>
                </c:pt>
                <c:pt idx="4326">
                  <c:v>44305.562685185185</c:v>
                </c:pt>
                <c:pt idx="4327">
                  <c:v>44305.583518518521</c:v>
                </c:pt>
                <c:pt idx="4328">
                  <c:v>44305.604351851849</c:v>
                </c:pt>
                <c:pt idx="4329">
                  <c:v>44305.625185185185</c:v>
                </c:pt>
                <c:pt idx="4330">
                  <c:v>44305.646018518521</c:v>
                </c:pt>
                <c:pt idx="4331">
                  <c:v>44305.666851851849</c:v>
                </c:pt>
                <c:pt idx="4332">
                  <c:v>44305.687685185185</c:v>
                </c:pt>
                <c:pt idx="4333">
                  <c:v>44305.708518518521</c:v>
                </c:pt>
                <c:pt idx="4334">
                  <c:v>44305.729351851849</c:v>
                </c:pt>
                <c:pt idx="4335">
                  <c:v>44305.750185185185</c:v>
                </c:pt>
                <c:pt idx="4336">
                  <c:v>44305.771018518521</c:v>
                </c:pt>
                <c:pt idx="4337">
                  <c:v>44305.791851851849</c:v>
                </c:pt>
                <c:pt idx="4338">
                  <c:v>44305.812685185185</c:v>
                </c:pt>
                <c:pt idx="4339">
                  <c:v>44305.833518518521</c:v>
                </c:pt>
                <c:pt idx="4340">
                  <c:v>44305.854351851849</c:v>
                </c:pt>
                <c:pt idx="4341">
                  <c:v>44305.875185185185</c:v>
                </c:pt>
                <c:pt idx="4342">
                  <c:v>44305.896018518521</c:v>
                </c:pt>
                <c:pt idx="4343">
                  <c:v>44305.916851851849</c:v>
                </c:pt>
                <c:pt idx="4344">
                  <c:v>44305.937685185185</c:v>
                </c:pt>
                <c:pt idx="4345">
                  <c:v>44305.958518518521</c:v>
                </c:pt>
                <c:pt idx="4346">
                  <c:v>44305.979351851849</c:v>
                </c:pt>
                <c:pt idx="4347">
                  <c:v>44306.000185185185</c:v>
                </c:pt>
                <c:pt idx="4348">
                  <c:v>44306.021018518521</c:v>
                </c:pt>
                <c:pt idx="4349">
                  <c:v>44306.041851851849</c:v>
                </c:pt>
                <c:pt idx="4350">
                  <c:v>44306.062685185185</c:v>
                </c:pt>
                <c:pt idx="4351">
                  <c:v>44306.083518518521</c:v>
                </c:pt>
                <c:pt idx="4352">
                  <c:v>44306.104351851849</c:v>
                </c:pt>
                <c:pt idx="4353">
                  <c:v>44306.125185185185</c:v>
                </c:pt>
                <c:pt idx="4354">
                  <c:v>44306.146018518521</c:v>
                </c:pt>
                <c:pt idx="4355">
                  <c:v>44306.166851851849</c:v>
                </c:pt>
                <c:pt idx="4356">
                  <c:v>44306.187685185185</c:v>
                </c:pt>
                <c:pt idx="4357">
                  <c:v>44306.208518518521</c:v>
                </c:pt>
                <c:pt idx="4358">
                  <c:v>44306.229351851849</c:v>
                </c:pt>
                <c:pt idx="4359">
                  <c:v>44306.250185185185</c:v>
                </c:pt>
                <c:pt idx="4360">
                  <c:v>44306.271018518521</c:v>
                </c:pt>
                <c:pt idx="4361">
                  <c:v>44306.291851851849</c:v>
                </c:pt>
                <c:pt idx="4362">
                  <c:v>44306.312685185185</c:v>
                </c:pt>
                <c:pt idx="4363">
                  <c:v>44306.333518518521</c:v>
                </c:pt>
                <c:pt idx="4364">
                  <c:v>44306.354351851849</c:v>
                </c:pt>
                <c:pt idx="4365">
                  <c:v>44306.375185185185</c:v>
                </c:pt>
                <c:pt idx="4366">
                  <c:v>44306.396018518521</c:v>
                </c:pt>
                <c:pt idx="4367">
                  <c:v>44306.416851851849</c:v>
                </c:pt>
                <c:pt idx="4368">
                  <c:v>44306.437685185185</c:v>
                </c:pt>
                <c:pt idx="4369">
                  <c:v>44306.458518518521</c:v>
                </c:pt>
                <c:pt idx="4370">
                  <c:v>44306.479351851849</c:v>
                </c:pt>
                <c:pt idx="4371">
                  <c:v>44306.500185185185</c:v>
                </c:pt>
                <c:pt idx="4372">
                  <c:v>44306.521018518521</c:v>
                </c:pt>
                <c:pt idx="4373">
                  <c:v>44306.541851851849</c:v>
                </c:pt>
                <c:pt idx="4374">
                  <c:v>44306.562685185185</c:v>
                </c:pt>
                <c:pt idx="4375">
                  <c:v>44306.583518518521</c:v>
                </c:pt>
                <c:pt idx="4376">
                  <c:v>44306.604351851849</c:v>
                </c:pt>
                <c:pt idx="4377">
                  <c:v>44306.625185185185</c:v>
                </c:pt>
                <c:pt idx="4378">
                  <c:v>44306.646018518521</c:v>
                </c:pt>
                <c:pt idx="4379">
                  <c:v>44306.666851851849</c:v>
                </c:pt>
                <c:pt idx="4380">
                  <c:v>44306.687685185185</c:v>
                </c:pt>
                <c:pt idx="4381">
                  <c:v>44306.708518518521</c:v>
                </c:pt>
                <c:pt idx="4382">
                  <c:v>44306.729351851849</c:v>
                </c:pt>
                <c:pt idx="4383">
                  <c:v>44306.750185185185</c:v>
                </c:pt>
                <c:pt idx="4384">
                  <c:v>44306.771018518521</c:v>
                </c:pt>
                <c:pt idx="4385">
                  <c:v>44306.791851851849</c:v>
                </c:pt>
                <c:pt idx="4386">
                  <c:v>44306.812685185185</c:v>
                </c:pt>
                <c:pt idx="4387">
                  <c:v>44306.833518518521</c:v>
                </c:pt>
                <c:pt idx="4388">
                  <c:v>44306.854351851849</c:v>
                </c:pt>
                <c:pt idx="4389">
                  <c:v>44306.875185185185</c:v>
                </c:pt>
                <c:pt idx="4390">
                  <c:v>44306.896018518521</c:v>
                </c:pt>
                <c:pt idx="4391">
                  <c:v>44306.916851851849</c:v>
                </c:pt>
                <c:pt idx="4392">
                  <c:v>44306.937685185185</c:v>
                </c:pt>
                <c:pt idx="4393">
                  <c:v>44306.958518518521</c:v>
                </c:pt>
                <c:pt idx="4394">
                  <c:v>44306.979351851849</c:v>
                </c:pt>
                <c:pt idx="4395">
                  <c:v>44307.000185185185</c:v>
                </c:pt>
                <c:pt idx="4396">
                  <c:v>44307.021018518521</c:v>
                </c:pt>
                <c:pt idx="4397">
                  <c:v>44307.041851851849</c:v>
                </c:pt>
                <c:pt idx="4398">
                  <c:v>44307.062685185185</c:v>
                </c:pt>
                <c:pt idx="4399">
                  <c:v>44307.083518518521</c:v>
                </c:pt>
                <c:pt idx="4400">
                  <c:v>44307.104351851849</c:v>
                </c:pt>
                <c:pt idx="4401">
                  <c:v>44307.125185185185</c:v>
                </c:pt>
                <c:pt idx="4402">
                  <c:v>44307.146018518521</c:v>
                </c:pt>
                <c:pt idx="4403">
                  <c:v>44307.166851851849</c:v>
                </c:pt>
                <c:pt idx="4404">
                  <c:v>44307.187685185185</c:v>
                </c:pt>
                <c:pt idx="4405">
                  <c:v>44307.208518518521</c:v>
                </c:pt>
                <c:pt idx="4406">
                  <c:v>44307.229351851849</c:v>
                </c:pt>
                <c:pt idx="4407">
                  <c:v>44307.250185185185</c:v>
                </c:pt>
                <c:pt idx="4408">
                  <c:v>44307.271018518521</c:v>
                </c:pt>
                <c:pt idx="4409">
                  <c:v>44307.291851851849</c:v>
                </c:pt>
                <c:pt idx="4410">
                  <c:v>44307.312685185185</c:v>
                </c:pt>
                <c:pt idx="4411">
                  <c:v>44307.333518518521</c:v>
                </c:pt>
                <c:pt idx="4412">
                  <c:v>44307.354351851849</c:v>
                </c:pt>
                <c:pt idx="4413">
                  <c:v>44307.375185185185</c:v>
                </c:pt>
                <c:pt idx="4414">
                  <c:v>44307.396018518521</c:v>
                </c:pt>
                <c:pt idx="4415">
                  <c:v>44307.416851851849</c:v>
                </c:pt>
                <c:pt idx="4416">
                  <c:v>44307.437685185185</c:v>
                </c:pt>
                <c:pt idx="4417">
                  <c:v>44307.458518518521</c:v>
                </c:pt>
                <c:pt idx="4418">
                  <c:v>44307.479351851849</c:v>
                </c:pt>
                <c:pt idx="4419">
                  <c:v>44307.500185185185</c:v>
                </c:pt>
                <c:pt idx="4420">
                  <c:v>44307.521018518521</c:v>
                </c:pt>
                <c:pt idx="4421">
                  <c:v>44307.541851851849</c:v>
                </c:pt>
                <c:pt idx="4422">
                  <c:v>44307.562685185185</c:v>
                </c:pt>
                <c:pt idx="4423">
                  <c:v>44307.583518518521</c:v>
                </c:pt>
                <c:pt idx="4424">
                  <c:v>44307.604351851849</c:v>
                </c:pt>
                <c:pt idx="4425">
                  <c:v>44307.625185185185</c:v>
                </c:pt>
                <c:pt idx="4426">
                  <c:v>44307.646018518521</c:v>
                </c:pt>
                <c:pt idx="4427">
                  <c:v>44307.666851851849</c:v>
                </c:pt>
                <c:pt idx="4428">
                  <c:v>44307.687685185185</c:v>
                </c:pt>
                <c:pt idx="4429">
                  <c:v>44307.708518518521</c:v>
                </c:pt>
                <c:pt idx="4430">
                  <c:v>44307.729351851849</c:v>
                </c:pt>
                <c:pt idx="4431">
                  <c:v>44307.750185185185</c:v>
                </c:pt>
                <c:pt idx="4432">
                  <c:v>44307.771018518521</c:v>
                </c:pt>
                <c:pt idx="4433">
                  <c:v>44307.791851851849</c:v>
                </c:pt>
                <c:pt idx="4434">
                  <c:v>44307.812685185185</c:v>
                </c:pt>
                <c:pt idx="4435">
                  <c:v>44307.833518518521</c:v>
                </c:pt>
                <c:pt idx="4436">
                  <c:v>44307.854351851849</c:v>
                </c:pt>
                <c:pt idx="4437">
                  <c:v>44307.875185185185</c:v>
                </c:pt>
                <c:pt idx="4438">
                  <c:v>44307.896018518521</c:v>
                </c:pt>
                <c:pt idx="4439">
                  <c:v>44307.916851851849</c:v>
                </c:pt>
                <c:pt idx="4440">
                  <c:v>44307.937685185185</c:v>
                </c:pt>
                <c:pt idx="4441">
                  <c:v>44307.958518518521</c:v>
                </c:pt>
                <c:pt idx="4442">
                  <c:v>44307.979351851849</c:v>
                </c:pt>
                <c:pt idx="4443">
                  <c:v>44308.000185185185</c:v>
                </c:pt>
                <c:pt idx="4444">
                  <c:v>44308.021018518521</c:v>
                </c:pt>
                <c:pt idx="4445">
                  <c:v>44308.041851851849</c:v>
                </c:pt>
                <c:pt idx="4446">
                  <c:v>44308.062685185185</c:v>
                </c:pt>
                <c:pt idx="4447">
                  <c:v>44308.083518518521</c:v>
                </c:pt>
                <c:pt idx="4448">
                  <c:v>44308.104351851849</c:v>
                </c:pt>
                <c:pt idx="4449">
                  <c:v>44308.125185185185</c:v>
                </c:pt>
                <c:pt idx="4450">
                  <c:v>44308.146018518521</c:v>
                </c:pt>
                <c:pt idx="4451">
                  <c:v>44308.166851851849</c:v>
                </c:pt>
                <c:pt idx="4452">
                  <c:v>44308.187685185185</c:v>
                </c:pt>
                <c:pt idx="4453">
                  <c:v>44308.208518518521</c:v>
                </c:pt>
                <c:pt idx="4454">
                  <c:v>44308.229351851849</c:v>
                </c:pt>
                <c:pt idx="4455">
                  <c:v>44308.250185185185</c:v>
                </c:pt>
                <c:pt idx="4456">
                  <c:v>44308.271018518521</c:v>
                </c:pt>
                <c:pt idx="4457">
                  <c:v>44308.291851851849</c:v>
                </c:pt>
                <c:pt idx="4458">
                  <c:v>44308.312685185185</c:v>
                </c:pt>
                <c:pt idx="4459">
                  <c:v>44308.333518518521</c:v>
                </c:pt>
                <c:pt idx="4460">
                  <c:v>44308.354351851849</c:v>
                </c:pt>
                <c:pt idx="4461">
                  <c:v>44308.375185185185</c:v>
                </c:pt>
                <c:pt idx="4462">
                  <c:v>44308.396018518521</c:v>
                </c:pt>
                <c:pt idx="4463">
                  <c:v>44308.416851851849</c:v>
                </c:pt>
                <c:pt idx="4464">
                  <c:v>44308.437685185185</c:v>
                </c:pt>
                <c:pt idx="4465">
                  <c:v>44308.458518518521</c:v>
                </c:pt>
                <c:pt idx="4466">
                  <c:v>44308.479351851849</c:v>
                </c:pt>
                <c:pt idx="4467">
                  <c:v>44308.500185185185</c:v>
                </c:pt>
                <c:pt idx="4468">
                  <c:v>44308.521018518521</c:v>
                </c:pt>
                <c:pt idx="4469">
                  <c:v>44308.541851851849</c:v>
                </c:pt>
                <c:pt idx="4470">
                  <c:v>44308.562685185185</c:v>
                </c:pt>
                <c:pt idx="4471">
                  <c:v>44308.583518518521</c:v>
                </c:pt>
                <c:pt idx="4472">
                  <c:v>44308.604351851849</c:v>
                </c:pt>
                <c:pt idx="4473">
                  <c:v>44308.625185185185</c:v>
                </c:pt>
                <c:pt idx="4474">
                  <c:v>44308.646018518521</c:v>
                </c:pt>
                <c:pt idx="4475">
                  <c:v>44308.666851851849</c:v>
                </c:pt>
                <c:pt idx="4476">
                  <c:v>44308.687685185185</c:v>
                </c:pt>
                <c:pt idx="4477">
                  <c:v>44308.708518518521</c:v>
                </c:pt>
                <c:pt idx="4478">
                  <c:v>44308.729351851849</c:v>
                </c:pt>
                <c:pt idx="4479">
                  <c:v>44308.750185185185</c:v>
                </c:pt>
                <c:pt idx="4480">
                  <c:v>44308.771018518521</c:v>
                </c:pt>
                <c:pt idx="4481">
                  <c:v>44308.791851851849</c:v>
                </c:pt>
                <c:pt idx="4482">
                  <c:v>44308.812685185185</c:v>
                </c:pt>
                <c:pt idx="4483">
                  <c:v>44308.833518518521</c:v>
                </c:pt>
                <c:pt idx="4484">
                  <c:v>44308.854351851849</c:v>
                </c:pt>
                <c:pt idx="4485">
                  <c:v>44308.875185185185</c:v>
                </c:pt>
                <c:pt idx="4486">
                  <c:v>44308.896018518521</c:v>
                </c:pt>
                <c:pt idx="4487">
                  <c:v>44308.916851851849</c:v>
                </c:pt>
                <c:pt idx="4488">
                  <c:v>44308.937685185185</c:v>
                </c:pt>
                <c:pt idx="4489">
                  <c:v>44308.958518518521</c:v>
                </c:pt>
                <c:pt idx="4490">
                  <c:v>44308.979351851849</c:v>
                </c:pt>
                <c:pt idx="4491">
                  <c:v>44309.000185185185</c:v>
                </c:pt>
                <c:pt idx="4492">
                  <c:v>44309.021018518521</c:v>
                </c:pt>
                <c:pt idx="4493">
                  <c:v>44309.041851851849</c:v>
                </c:pt>
                <c:pt idx="4494">
                  <c:v>44309.062685185185</c:v>
                </c:pt>
                <c:pt idx="4495">
                  <c:v>44309.083518518521</c:v>
                </c:pt>
                <c:pt idx="4496">
                  <c:v>44309.104351851849</c:v>
                </c:pt>
                <c:pt idx="4497">
                  <c:v>44309.125185185185</c:v>
                </c:pt>
                <c:pt idx="4498">
                  <c:v>44309.146018518521</c:v>
                </c:pt>
                <c:pt idx="4499">
                  <c:v>44309.166851851849</c:v>
                </c:pt>
                <c:pt idx="4500">
                  <c:v>44309.187685185185</c:v>
                </c:pt>
                <c:pt idx="4501">
                  <c:v>44309.208518518521</c:v>
                </c:pt>
                <c:pt idx="4502">
                  <c:v>44309.229351851849</c:v>
                </c:pt>
                <c:pt idx="4503">
                  <c:v>44309.250185185185</c:v>
                </c:pt>
                <c:pt idx="4504">
                  <c:v>44309.271018518521</c:v>
                </c:pt>
                <c:pt idx="4505">
                  <c:v>44309.291851851849</c:v>
                </c:pt>
                <c:pt idx="4506">
                  <c:v>44309.312685185185</c:v>
                </c:pt>
                <c:pt idx="4507">
                  <c:v>44309.333518518521</c:v>
                </c:pt>
                <c:pt idx="4508">
                  <c:v>44309.354351851849</c:v>
                </c:pt>
                <c:pt idx="4509">
                  <c:v>44309.375185185185</c:v>
                </c:pt>
                <c:pt idx="4510">
                  <c:v>44309.396018518521</c:v>
                </c:pt>
                <c:pt idx="4511">
                  <c:v>44309.416851851849</c:v>
                </c:pt>
                <c:pt idx="4512">
                  <c:v>44309.437685185185</c:v>
                </c:pt>
                <c:pt idx="4513">
                  <c:v>44309.458518518521</c:v>
                </c:pt>
                <c:pt idx="4514">
                  <c:v>44309.479351851849</c:v>
                </c:pt>
                <c:pt idx="4515">
                  <c:v>44309.500185185185</c:v>
                </c:pt>
                <c:pt idx="4516">
                  <c:v>44309.521018518521</c:v>
                </c:pt>
                <c:pt idx="4517">
                  <c:v>44309.541851851849</c:v>
                </c:pt>
                <c:pt idx="4518">
                  <c:v>44309.562685185185</c:v>
                </c:pt>
                <c:pt idx="4519">
                  <c:v>44309.583518518521</c:v>
                </c:pt>
                <c:pt idx="4520">
                  <c:v>44309.604351851849</c:v>
                </c:pt>
                <c:pt idx="4521">
                  <c:v>44309.625185185185</c:v>
                </c:pt>
                <c:pt idx="4522">
                  <c:v>44309.646018518521</c:v>
                </c:pt>
                <c:pt idx="4523">
                  <c:v>44309.666851851849</c:v>
                </c:pt>
                <c:pt idx="4524">
                  <c:v>44309.687685185185</c:v>
                </c:pt>
                <c:pt idx="4525">
                  <c:v>44309.708518518521</c:v>
                </c:pt>
                <c:pt idx="4526">
                  <c:v>44309.729351851849</c:v>
                </c:pt>
                <c:pt idx="4527">
                  <c:v>44309.750185185185</c:v>
                </c:pt>
                <c:pt idx="4528">
                  <c:v>44309.771018518521</c:v>
                </c:pt>
                <c:pt idx="4529">
                  <c:v>44309.791851851849</c:v>
                </c:pt>
                <c:pt idx="4530">
                  <c:v>44309.812685185185</c:v>
                </c:pt>
                <c:pt idx="4531">
                  <c:v>44309.833518518521</c:v>
                </c:pt>
                <c:pt idx="4532">
                  <c:v>44309.854351851849</c:v>
                </c:pt>
                <c:pt idx="4533">
                  <c:v>44309.875185185185</c:v>
                </c:pt>
                <c:pt idx="4534">
                  <c:v>44309.896018518521</c:v>
                </c:pt>
                <c:pt idx="4535">
                  <c:v>44309.916851851849</c:v>
                </c:pt>
                <c:pt idx="4536">
                  <c:v>44309.937685185185</c:v>
                </c:pt>
                <c:pt idx="4537">
                  <c:v>44309.958518518521</c:v>
                </c:pt>
                <c:pt idx="4538">
                  <c:v>44309.979351851849</c:v>
                </c:pt>
                <c:pt idx="4539">
                  <c:v>44310.000185185185</c:v>
                </c:pt>
                <c:pt idx="4540">
                  <c:v>44310.021018518521</c:v>
                </c:pt>
                <c:pt idx="4541">
                  <c:v>44310.041851851849</c:v>
                </c:pt>
                <c:pt idx="4542">
                  <c:v>44310.062685185185</c:v>
                </c:pt>
                <c:pt idx="4543">
                  <c:v>44310.083518518521</c:v>
                </c:pt>
                <c:pt idx="4544">
                  <c:v>44310.104351851849</c:v>
                </c:pt>
                <c:pt idx="4545">
                  <c:v>44310.125185185185</c:v>
                </c:pt>
                <c:pt idx="4546">
                  <c:v>44310.146018518521</c:v>
                </c:pt>
                <c:pt idx="4547">
                  <c:v>44310.166851851849</c:v>
                </c:pt>
                <c:pt idx="4548">
                  <c:v>44310.187685185185</c:v>
                </c:pt>
                <c:pt idx="4549">
                  <c:v>44310.208518518521</c:v>
                </c:pt>
                <c:pt idx="4550">
                  <c:v>44310.229351851849</c:v>
                </c:pt>
                <c:pt idx="4551">
                  <c:v>44310.250185185185</c:v>
                </c:pt>
                <c:pt idx="4552">
                  <c:v>44310.271018518521</c:v>
                </c:pt>
                <c:pt idx="4553">
                  <c:v>44310.291851851849</c:v>
                </c:pt>
                <c:pt idx="4554">
                  <c:v>44310.312685185185</c:v>
                </c:pt>
                <c:pt idx="4555">
                  <c:v>44310.333518518521</c:v>
                </c:pt>
                <c:pt idx="4556">
                  <c:v>44310.354351851849</c:v>
                </c:pt>
                <c:pt idx="4557">
                  <c:v>44310.375185185185</c:v>
                </c:pt>
                <c:pt idx="4558">
                  <c:v>44310.396018518521</c:v>
                </c:pt>
                <c:pt idx="4559">
                  <c:v>44310.416851851849</c:v>
                </c:pt>
                <c:pt idx="4560">
                  <c:v>44310.437685185185</c:v>
                </c:pt>
                <c:pt idx="4561">
                  <c:v>44310.458518518521</c:v>
                </c:pt>
                <c:pt idx="4562">
                  <c:v>44310.479351851849</c:v>
                </c:pt>
                <c:pt idx="4563">
                  <c:v>44310.500185185185</c:v>
                </c:pt>
                <c:pt idx="4564">
                  <c:v>44310.521018518521</c:v>
                </c:pt>
                <c:pt idx="4565">
                  <c:v>44310.541851851849</c:v>
                </c:pt>
                <c:pt idx="4566">
                  <c:v>44310.562685185185</c:v>
                </c:pt>
                <c:pt idx="4567">
                  <c:v>44310.583518518521</c:v>
                </c:pt>
                <c:pt idx="4568">
                  <c:v>44310.604351851849</c:v>
                </c:pt>
                <c:pt idx="4569">
                  <c:v>44310.625185185185</c:v>
                </c:pt>
                <c:pt idx="4570">
                  <c:v>44310.646018518521</c:v>
                </c:pt>
                <c:pt idx="4571">
                  <c:v>44310.666851851849</c:v>
                </c:pt>
                <c:pt idx="4572">
                  <c:v>44310.687685185185</c:v>
                </c:pt>
                <c:pt idx="4573">
                  <c:v>44310.708518518521</c:v>
                </c:pt>
                <c:pt idx="4574">
                  <c:v>44310.729351851849</c:v>
                </c:pt>
                <c:pt idx="4575">
                  <c:v>44310.750185185185</c:v>
                </c:pt>
                <c:pt idx="4576">
                  <c:v>44310.771018518521</c:v>
                </c:pt>
                <c:pt idx="4577">
                  <c:v>44310.791851851849</c:v>
                </c:pt>
                <c:pt idx="4578">
                  <c:v>44310.812685185185</c:v>
                </c:pt>
                <c:pt idx="4579">
                  <c:v>44310.833518518521</c:v>
                </c:pt>
                <c:pt idx="4580">
                  <c:v>44310.854351851849</c:v>
                </c:pt>
                <c:pt idx="4581">
                  <c:v>44310.875185185185</c:v>
                </c:pt>
                <c:pt idx="4582">
                  <c:v>44310.896018518521</c:v>
                </c:pt>
                <c:pt idx="4583">
                  <c:v>44310.916851851849</c:v>
                </c:pt>
                <c:pt idx="4584">
                  <c:v>44310.937685185185</c:v>
                </c:pt>
                <c:pt idx="4585">
                  <c:v>44310.958518518521</c:v>
                </c:pt>
                <c:pt idx="4586">
                  <c:v>44310.979351851849</c:v>
                </c:pt>
                <c:pt idx="4587">
                  <c:v>44311.000185185185</c:v>
                </c:pt>
                <c:pt idx="4588">
                  <c:v>44311.021018518521</c:v>
                </c:pt>
                <c:pt idx="4589">
                  <c:v>44311.041851851849</c:v>
                </c:pt>
                <c:pt idx="4590">
                  <c:v>44311.062685185185</c:v>
                </c:pt>
                <c:pt idx="4591">
                  <c:v>44311.083518518521</c:v>
                </c:pt>
                <c:pt idx="4592">
                  <c:v>44311.104351851849</c:v>
                </c:pt>
                <c:pt idx="4593">
                  <c:v>44311.125185185185</c:v>
                </c:pt>
                <c:pt idx="4594">
                  <c:v>44311.146018518521</c:v>
                </c:pt>
                <c:pt idx="4595">
                  <c:v>44311.166851851849</c:v>
                </c:pt>
                <c:pt idx="4596">
                  <c:v>44311.187685185185</c:v>
                </c:pt>
                <c:pt idx="4597">
                  <c:v>44311.208518518521</c:v>
                </c:pt>
                <c:pt idx="4598">
                  <c:v>44311.229351851849</c:v>
                </c:pt>
                <c:pt idx="4599">
                  <c:v>44311.250185185185</c:v>
                </c:pt>
                <c:pt idx="4600">
                  <c:v>44311.271018518521</c:v>
                </c:pt>
                <c:pt idx="4601">
                  <c:v>44311.291851851849</c:v>
                </c:pt>
                <c:pt idx="4602">
                  <c:v>44311.312685185185</c:v>
                </c:pt>
                <c:pt idx="4603">
                  <c:v>44311.333518518521</c:v>
                </c:pt>
                <c:pt idx="4604">
                  <c:v>44311.354351851849</c:v>
                </c:pt>
                <c:pt idx="4605">
                  <c:v>44311.375185185185</c:v>
                </c:pt>
                <c:pt idx="4606">
                  <c:v>44311.396018518521</c:v>
                </c:pt>
                <c:pt idx="4607">
                  <c:v>44311.416851851849</c:v>
                </c:pt>
                <c:pt idx="4608">
                  <c:v>44311.437685185185</c:v>
                </c:pt>
                <c:pt idx="4609">
                  <c:v>44311.458518518521</c:v>
                </c:pt>
                <c:pt idx="4610">
                  <c:v>44311.479351851849</c:v>
                </c:pt>
                <c:pt idx="4611">
                  <c:v>44311.500185185185</c:v>
                </c:pt>
                <c:pt idx="4612">
                  <c:v>44311.521018518521</c:v>
                </c:pt>
                <c:pt idx="4613">
                  <c:v>44311.541851851849</c:v>
                </c:pt>
                <c:pt idx="4614">
                  <c:v>44311.562685185185</c:v>
                </c:pt>
                <c:pt idx="4615">
                  <c:v>44311.583518518521</c:v>
                </c:pt>
                <c:pt idx="4616">
                  <c:v>44311.604351851849</c:v>
                </c:pt>
                <c:pt idx="4617">
                  <c:v>44311.625185185185</c:v>
                </c:pt>
                <c:pt idx="4618">
                  <c:v>44311.646018518521</c:v>
                </c:pt>
                <c:pt idx="4619">
                  <c:v>44311.666851851849</c:v>
                </c:pt>
                <c:pt idx="4620">
                  <c:v>44311.687685185185</c:v>
                </c:pt>
                <c:pt idx="4621">
                  <c:v>44311.708518518521</c:v>
                </c:pt>
                <c:pt idx="4622">
                  <c:v>44311.729351851849</c:v>
                </c:pt>
                <c:pt idx="4623">
                  <c:v>44311.750185185185</c:v>
                </c:pt>
                <c:pt idx="4624">
                  <c:v>44311.771018518521</c:v>
                </c:pt>
                <c:pt idx="4625">
                  <c:v>44311.791851851849</c:v>
                </c:pt>
                <c:pt idx="4626">
                  <c:v>44311.812685185185</c:v>
                </c:pt>
                <c:pt idx="4627">
                  <c:v>44311.833518518521</c:v>
                </c:pt>
                <c:pt idx="4628">
                  <c:v>44311.854351851849</c:v>
                </c:pt>
                <c:pt idx="4629">
                  <c:v>44311.875185185185</c:v>
                </c:pt>
                <c:pt idx="4630">
                  <c:v>44311.896018518521</c:v>
                </c:pt>
                <c:pt idx="4631">
                  <c:v>44311.916851851849</c:v>
                </c:pt>
                <c:pt idx="4632">
                  <c:v>44311.937685185185</c:v>
                </c:pt>
                <c:pt idx="4633">
                  <c:v>44311.958518518521</c:v>
                </c:pt>
                <c:pt idx="4634">
                  <c:v>44311.979351851849</c:v>
                </c:pt>
                <c:pt idx="4635">
                  <c:v>44312.000185185185</c:v>
                </c:pt>
                <c:pt idx="4636">
                  <c:v>44312.021018518521</c:v>
                </c:pt>
                <c:pt idx="4637">
                  <c:v>44312.041851851849</c:v>
                </c:pt>
                <c:pt idx="4638">
                  <c:v>44312.062685185185</c:v>
                </c:pt>
                <c:pt idx="4639">
                  <c:v>44312.083518518521</c:v>
                </c:pt>
                <c:pt idx="4640">
                  <c:v>44312.104351851849</c:v>
                </c:pt>
                <c:pt idx="4641">
                  <c:v>44312.125185185185</c:v>
                </c:pt>
                <c:pt idx="4642">
                  <c:v>44312.146018518521</c:v>
                </c:pt>
                <c:pt idx="4643">
                  <c:v>44312.166851851849</c:v>
                </c:pt>
                <c:pt idx="4644">
                  <c:v>44312.187685185185</c:v>
                </c:pt>
                <c:pt idx="4645">
                  <c:v>44312.208518518521</c:v>
                </c:pt>
                <c:pt idx="4646">
                  <c:v>44312.229351851849</c:v>
                </c:pt>
                <c:pt idx="4647">
                  <c:v>44312.250185185185</c:v>
                </c:pt>
                <c:pt idx="4648">
                  <c:v>44312.271018518521</c:v>
                </c:pt>
                <c:pt idx="4649">
                  <c:v>44312.291851851849</c:v>
                </c:pt>
                <c:pt idx="4650">
                  <c:v>44312.312685185185</c:v>
                </c:pt>
                <c:pt idx="4651">
                  <c:v>44312.333518518521</c:v>
                </c:pt>
                <c:pt idx="4652">
                  <c:v>44312.354351851849</c:v>
                </c:pt>
                <c:pt idx="4653">
                  <c:v>44312.375185185185</c:v>
                </c:pt>
                <c:pt idx="4654">
                  <c:v>44312.396018518521</c:v>
                </c:pt>
                <c:pt idx="4655">
                  <c:v>44312.416851851849</c:v>
                </c:pt>
                <c:pt idx="4656">
                  <c:v>44312.437685185185</c:v>
                </c:pt>
                <c:pt idx="4657">
                  <c:v>44312.458518518521</c:v>
                </c:pt>
                <c:pt idx="4658">
                  <c:v>44312.479351851849</c:v>
                </c:pt>
                <c:pt idx="4659">
                  <c:v>44312.500185185185</c:v>
                </c:pt>
                <c:pt idx="4660">
                  <c:v>44312.521018518521</c:v>
                </c:pt>
                <c:pt idx="4661">
                  <c:v>44312.541851851849</c:v>
                </c:pt>
                <c:pt idx="4662">
                  <c:v>44312.562685185185</c:v>
                </c:pt>
                <c:pt idx="4663">
                  <c:v>44312.583518518521</c:v>
                </c:pt>
                <c:pt idx="4664">
                  <c:v>44312.604351851849</c:v>
                </c:pt>
                <c:pt idx="4665">
                  <c:v>44312.625185185185</c:v>
                </c:pt>
                <c:pt idx="4666">
                  <c:v>44312.646018518521</c:v>
                </c:pt>
                <c:pt idx="4667">
                  <c:v>44312.666851851849</c:v>
                </c:pt>
                <c:pt idx="4668">
                  <c:v>44312.687685185185</c:v>
                </c:pt>
                <c:pt idx="4669">
                  <c:v>44312.708518518521</c:v>
                </c:pt>
                <c:pt idx="4670">
                  <c:v>44312.729351851849</c:v>
                </c:pt>
                <c:pt idx="4671">
                  <c:v>44312.750185185185</c:v>
                </c:pt>
                <c:pt idx="4672">
                  <c:v>44312.771018518521</c:v>
                </c:pt>
                <c:pt idx="4673">
                  <c:v>44312.791851851849</c:v>
                </c:pt>
                <c:pt idx="4674">
                  <c:v>44312.812685185185</c:v>
                </c:pt>
                <c:pt idx="4675">
                  <c:v>44312.833518518521</c:v>
                </c:pt>
                <c:pt idx="4676">
                  <c:v>44312.854351851849</c:v>
                </c:pt>
                <c:pt idx="4677">
                  <c:v>44312.875185185185</c:v>
                </c:pt>
                <c:pt idx="4678">
                  <c:v>44312.896018518521</c:v>
                </c:pt>
                <c:pt idx="4679">
                  <c:v>44312.916851851849</c:v>
                </c:pt>
                <c:pt idx="4680">
                  <c:v>44312.937685185185</c:v>
                </c:pt>
                <c:pt idx="4681">
                  <c:v>44312.958518518521</c:v>
                </c:pt>
                <c:pt idx="4682">
                  <c:v>44312.979351851849</c:v>
                </c:pt>
                <c:pt idx="4683">
                  <c:v>44313.000185185185</c:v>
                </c:pt>
                <c:pt idx="4684">
                  <c:v>44313.021018518521</c:v>
                </c:pt>
                <c:pt idx="4685">
                  <c:v>44313.041851851849</c:v>
                </c:pt>
                <c:pt idx="4686">
                  <c:v>44313.062685185185</c:v>
                </c:pt>
                <c:pt idx="4687">
                  <c:v>44313.083518518521</c:v>
                </c:pt>
                <c:pt idx="4688">
                  <c:v>44313.104351851849</c:v>
                </c:pt>
                <c:pt idx="4689">
                  <c:v>44313.125185185185</c:v>
                </c:pt>
                <c:pt idx="4690">
                  <c:v>44313.146018518521</c:v>
                </c:pt>
                <c:pt idx="4691">
                  <c:v>44313.166851851849</c:v>
                </c:pt>
                <c:pt idx="4692">
                  <c:v>44313.187685185185</c:v>
                </c:pt>
                <c:pt idx="4693">
                  <c:v>44313.208518518521</c:v>
                </c:pt>
                <c:pt idx="4694">
                  <c:v>44313.229351851849</c:v>
                </c:pt>
                <c:pt idx="4695">
                  <c:v>44313.250185185185</c:v>
                </c:pt>
                <c:pt idx="4696">
                  <c:v>44313.271018518521</c:v>
                </c:pt>
                <c:pt idx="4697">
                  <c:v>44313.291851851849</c:v>
                </c:pt>
                <c:pt idx="4698">
                  <c:v>44313.312685185185</c:v>
                </c:pt>
                <c:pt idx="4699">
                  <c:v>44313.333518518521</c:v>
                </c:pt>
                <c:pt idx="4700">
                  <c:v>44313.354351851849</c:v>
                </c:pt>
                <c:pt idx="4701">
                  <c:v>44313.375185185185</c:v>
                </c:pt>
                <c:pt idx="4702">
                  <c:v>44313.396018518521</c:v>
                </c:pt>
                <c:pt idx="4703">
                  <c:v>44313.416851851849</c:v>
                </c:pt>
                <c:pt idx="4704">
                  <c:v>44313.437685185185</c:v>
                </c:pt>
                <c:pt idx="4705">
                  <c:v>44313.458518518521</c:v>
                </c:pt>
                <c:pt idx="4706">
                  <c:v>44313.479351851849</c:v>
                </c:pt>
                <c:pt idx="4707">
                  <c:v>44313.500185185185</c:v>
                </c:pt>
                <c:pt idx="4708">
                  <c:v>44313.521018518521</c:v>
                </c:pt>
                <c:pt idx="4709">
                  <c:v>44313.541851851849</c:v>
                </c:pt>
                <c:pt idx="4710">
                  <c:v>44313.562685185185</c:v>
                </c:pt>
                <c:pt idx="4711">
                  <c:v>44313.583518518521</c:v>
                </c:pt>
                <c:pt idx="4712">
                  <c:v>44313.604351851849</c:v>
                </c:pt>
                <c:pt idx="4713">
                  <c:v>44313.625185185185</c:v>
                </c:pt>
                <c:pt idx="4714">
                  <c:v>44313.646018518521</c:v>
                </c:pt>
                <c:pt idx="4715">
                  <c:v>44313.666851851849</c:v>
                </c:pt>
                <c:pt idx="4716">
                  <c:v>44313.687685185185</c:v>
                </c:pt>
                <c:pt idx="4717">
                  <c:v>44313.708518518521</c:v>
                </c:pt>
                <c:pt idx="4718">
                  <c:v>44313.729351851849</c:v>
                </c:pt>
                <c:pt idx="4719">
                  <c:v>44313.750185185185</c:v>
                </c:pt>
                <c:pt idx="4720">
                  <c:v>44313.771018518521</c:v>
                </c:pt>
                <c:pt idx="4721">
                  <c:v>44313.791851851849</c:v>
                </c:pt>
                <c:pt idx="4722">
                  <c:v>44313.812685185185</c:v>
                </c:pt>
                <c:pt idx="4723">
                  <c:v>44313.833518518521</c:v>
                </c:pt>
                <c:pt idx="4724">
                  <c:v>44313.854351851849</c:v>
                </c:pt>
                <c:pt idx="4725">
                  <c:v>44313.875185185185</c:v>
                </c:pt>
                <c:pt idx="4726">
                  <c:v>44313.896018518521</c:v>
                </c:pt>
                <c:pt idx="4727">
                  <c:v>44313.916851851849</c:v>
                </c:pt>
                <c:pt idx="4728">
                  <c:v>44313.937685185185</c:v>
                </c:pt>
                <c:pt idx="4729">
                  <c:v>44313.958518518521</c:v>
                </c:pt>
                <c:pt idx="4730">
                  <c:v>44313.979351851849</c:v>
                </c:pt>
                <c:pt idx="4731">
                  <c:v>44314.000185185185</c:v>
                </c:pt>
                <c:pt idx="4732">
                  <c:v>44314.021018518521</c:v>
                </c:pt>
                <c:pt idx="4733">
                  <c:v>44314.041851851849</c:v>
                </c:pt>
                <c:pt idx="4734">
                  <c:v>44314.062685185185</c:v>
                </c:pt>
                <c:pt idx="4735">
                  <c:v>44314.083518518521</c:v>
                </c:pt>
                <c:pt idx="4736">
                  <c:v>44314.104351851849</c:v>
                </c:pt>
                <c:pt idx="4737">
                  <c:v>44314.125185185185</c:v>
                </c:pt>
                <c:pt idx="4738">
                  <c:v>44314.146018518521</c:v>
                </c:pt>
                <c:pt idx="4739">
                  <c:v>44314.166851851849</c:v>
                </c:pt>
                <c:pt idx="4740">
                  <c:v>44314.187685185185</c:v>
                </c:pt>
                <c:pt idx="4741">
                  <c:v>44314.208518518521</c:v>
                </c:pt>
                <c:pt idx="4742">
                  <c:v>44314.229351851849</c:v>
                </c:pt>
                <c:pt idx="4743">
                  <c:v>44314.250185185185</c:v>
                </c:pt>
                <c:pt idx="4744">
                  <c:v>44314.271018518521</c:v>
                </c:pt>
                <c:pt idx="4745">
                  <c:v>44314.291851851849</c:v>
                </c:pt>
                <c:pt idx="4746">
                  <c:v>44314.312685185185</c:v>
                </c:pt>
                <c:pt idx="4747">
                  <c:v>44314.333518518521</c:v>
                </c:pt>
                <c:pt idx="4748">
                  <c:v>44314.354351851849</c:v>
                </c:pt>
                <c:pt idx="4749">
                  <c:v>44314.375185185185</c:v>
                </c:pt>
                <c:pt idx="4750">
                  <c:v>44314.396018518521</c:v>
                </c:pt>
                <c:pt idx="4751">
                  <c:v>44314.416851851849</c:v>
                </c:pt>
                <c:pt idx="4752">
                  <c:v>44314.437685185185</c:v>
                </c:pt>
                <c:pt idx="4753">
                  <c:v>44314.458518518521</c:v>
                </c:pt>
                <c:pt idx="4754">
                  <c:v>44314.479351851849</c:v>
                </c:pt>
                <c:pt idx="4755">
                  <c:v>44314.500185185185</c:v>
                </c:pt>
                <c:pt idx="4756">
                  <c:v>44314.521018518521</c:v>
                </c:pt>
                <c:pt idx="4757">
                  <c:v>44314.541851851849</c:v>
                </c:pt>
                <c:pt idx="4758">
                  <c:v>44314.562685185185</c:v>
                </c:pt>
                <c:pt idx="4759">
                  <c:v>44314.583518518521</c:v>
                </c:pt>
                <c:pt idx="4760">
                  <c:v>44314.604351851849</c:v>
                </c:pt>
                <c:pt idx="4761">
                  <c:v>44314.625185185185</c:v>
                </c:pt>
                <c:pt idx="4762">
                  <c:v>44314.646018518521</c:v>
                </c:pt>
                <c:pt idx="4763">
                  <c:v>44314.666851851849</c:v>
                </c:pt>
                <c:pt idx="4764">
                  <c:v>44314.687685185185</c:v>
                </c:pt>
                <c:pt idx="4765">
                  <c:v>44314.708518518521</c:v>
                </c:pt>
                <c:pt idx="4766">
                  <c:v>44314.729351851849</c:v>
                </c:pt>
                <c:pt idx="4767">
                  <c:v>44314.750185185185</c:v>
                </c:pt>
                <c:pt idx="4768">
                  <c:v>44314.771018518521</c:v>
                </c:pt>
                <c:pt idx="4769">
                  <c:v>44314.791851851849</c:v>
                </c:pt>
                <c:pt idx="4770">
                  <c:v>44314.812685185185</c:v>
                </c:pt>
                <c:pt idx="4771">
                  <c:v>44314.833518518521</c:v>
                </c:pt>
                <c:pt idx="4772">
                  <c:v>44314.854351851849</c:v>
                </c:pt>
                <c:pt idx="4773">
                  <c:v>44314.875185185185</c:v>
                </c:pt>
                <c:pt idx="4774">
                  <c:v>44314.896018518521</c:v>
                </c:pt>
                <c:pt idx="4775">
                  <c:v>44314.916851851849</c:v>
                </c:pt>
                <c:pt idx="4776">
                  <c:v>44314.937685185185</c:v>
                </c:pt>
                <c:pt idx="4777">
                  <c:v>44314.958518518521</c:v>
                </c:pt>
                <c:pt idx="4778">
                  <c:v>44314.979351851849</c:v>
                </c:pt>
                <c:pt idx="4779">
                  <c:v>44315.000185185185</c:v>
                </c:pt>
                <c:pt idx="4780">
                  <c:v>44315.021018518521</c:v>
                </c:pt>
                <c:pt idx="4781">
                  <c:v>44315.041851851849</c:v>
                </c:pt>
                <c:pt idx="4782">
                  <c:v>44315.062685185185</c:v>
                </c:pt>
                <c:pt idx="4783">
                  <c:v>44315.083518518521</c:v>
                </c:pt>
                <c:pt idx="4784">
                  <c:v>44315.104351851849</c:v>
                </c:pt>
                <c:pt idx="4785">
                  <c:v>44315.125185185185</c:v>
                </c:pt>
                <c:pt idx="4786">
                  <c:v>44315.146018518521</c:v>
                </c:pt>
                <c:pt idx="4787">
                  <c:v>44315.166851851849</c:v>
                </c:pt>
                <c:pt idx="4788">
                  <c:v>44315.187685185185</c:v>
                </c:pt>
                <c:pt idx="4789">
                  <c:v>44315.208518518521</c:v>
                </c:pt>
                <c:pt idx="4790">
                  <c:v>44315.229351851849</c:v>
                </c:pt>
                <c:pt idx="4791">
                  <c:v>44315.250185185185</c:v>
                </c:pt>
                <c:pt idx="4792">
                  <c:v>44315.271018518521</c:v>
                </c:pt>
                <c:pt idx="4793">
                  <c:v>44315.291851851849</c:v>
                </c:pt>
                <c:pt idx="4794">
                  <c:v>44315.312685185185</c:v>
                </c:pt>
                <c:pt idx="4795">
                  <c:v>44315.333518518521</c:v>
                </c:pt>
                <c:pt idx="4796">
                  <c:v>44315.354351851849</c:v>
                </c:pt>
                <c:pt idx="4797">
                  <c:v>44315.375185185185</c:v>
                </c:pt>
                <c:pt idx="4798">
                  <c:v>44315.396018518521</c:v>
                </c:pt>
                <c:pt idx="4799">
                  <c:v>44315.416851851849</c:v>
                </c:pt>
                <c:pt idx="4800">
                  <c:v>44315.437685185185</c:v>
                </c:pt>
                <c:pt idx="4801">
                  <c:v>44315.458518518521</c:v>
                </c:pt>
                <c:pt idx="4802">
                  <c:v>44315.479351851849</c:v>
                </c:pt>
                <c:pt idx="4803">
                  <c:v>44315.500185185185</c:v>
                </c:pt>
                <c:pt idx="4804">
                  <c:v>44315.521018518521</c:v>
                </c:pt>
                <c:pt idx="4805">
                  <c:v>44315.541851851849</c:v>
                </c:pt>
                <c:pt idx="4806">
                  <c:v>44315.562685185185</c:v>
                </c:pt>
                <c:pt idx="4807">
                  <c:v>44315.583518518521</c:v>
                </c:pt>
                <c:pt idx="4808">
                  <c:v>44315.604351851849</c:v>
                </c:pt>
                <c:pt idx="4809">
                  <c:v>44315.625185185185</c:v>
                </c:pt>
                <c:pt idx="4810">
                  <c:v>44315.646018518521</c:v>
                </c:pt>
                <c:pt idx="4811">
                  <c:v>44315.666851851849</c:v>
                </c:pt>
                <c:pt idx="4812">
                  <c:v>44315.687685185185</c:v>
                </c:pt>
                <c:pt idx="4813">
                  <c:v>44315.708518518521</c:v>
                </c:pt>
                <c:pt idx="4814">
                  <c:v>44315.729351851849</c:v>
                </c:pt>
                <c:pt idx="4815">
                  <c:v>44315.750185185185</c:v>
                </c:pt>
                <c:pt idx="4816">
                  <c:v>44315.771018518521</c:v>
                </c:pt>
                <c:pt idx="4817">
                  <c:v>44315.791851851849</c:v>
                </c:pt>
                <c:pt idx="4818">
                  <c:v>44315.812685185185</c:v>
                </c:pt>
                <c:pt idx="4819">
                  <c:v>44315.833518518521</c:v>
                </c:pt>
                <c:pt idx="4820">
                  <c:v>44315.854351851849</c:v>
                </c:pt>
                <c:pt idx="4821">
                  <c:v>44315.875185185185</c:v>
                </c:pt>
                <c:pt idx="4822">
                  <c:v>44315.896018518521</c:v>
                </c:pt>
                <c:pt idx="4823">
                  <c:v>44315.916851851849</c:v>
                </c:pt>
                <c:pt idx="4824">
                  <c:v>44315.937685185185</c:v>
                </c:pt>
                <c:pt idx="4825">
                  <c:v>44315.958518518521</c:v>
                </c:pt>
                <c:pt idx="4826">
                  <c:v>44315.979351851849</c:v>
                </c:pt>
                <c:pt idx="4827">
                  <c:v>44316.000185185185</c:v>
                </c:pt>
                <c:pt idx="4828">
                  <c:v>44316.021018518521</c:v>
                </c:pt>
                <c:pt idx="4829">
                  <c:v>44316.041851851849</c:v>
                </c:pt>
                <c:pt idx="4830">
                  <c:v>44316.062685185185</c:v>
                </c:pt>
                <c:pt idx="4831">
                  <c:v>44316.083518518521</c:v>
                </c:pt>
                <c:pt idx="4832">
                  <c:v>44316.104351851849</c:v>
                </c:pt>
                <c:pt idx="4833">
                  <c:v>44316.125185185185</c:v>
                </c:pt>
                <c:pt idx="4834">
                  <c:v>44316.146018518521</c:v>
                </c:pt>
                <c:pt idx="4835">
                  <c:v>44316.166851851849</c:v>
                </c:pt>
                <c:pt idx="4836">
                  <c:v>44316.187685185185</c:v>
                </c:pt>
                <c:pt idx="4837">
                  <c:v>44316.208518518521</c:v>
                </c:pt>
                <c:pt idx="4838">
                  <c:v>44316.229351851849</c:v>
                </c:pt>
                <c:pt idx="4839">
                  <c:v>44316.250185185185</c:v>
                </c:pt>
                <c:pt idx="4840">
                  <c:v>44316.271018518521</c:v>
                </c:pt>
                <c:pt idx="4841">
                  <c:v>44316.291851851849</c:v>
                </c:pt>
                <c:pt idx="4842">
                  <c:v>44316.312685185185</c:v>
                </c:pt>
                <c:pt idx="4843">
                  <c:v>44316.333518518521</c:v>
                </c:pt>
                <c:pt idx="4844">
                  <c:v>44316.354351851849</c:v>
                </c:pt>
                <c:pt idx="4845">
                  <c:v>44316.375185185185</c:v>
                </c:pt>
                <c:pt idx="4846">
                  <c:v>44316.396018518521</c:v>
                </c:pt>
                <c:pt idx="4847">
                  <c:v>44316.416851851849</c:v>
                </c:pt>
                <c:pt idx="4848">
                  <c:v>44316.437685185185</c:v>
                </c:pt>
                <c:pt idx="4849">
                  <c:v>44316.458518518521</c:v>
                </c:pt>
                <c:pt idx="4850">
                  <c:v>44316.479351851849</c:v>
                </c:pt>
                <c:pt idx="4851">
                  <c:v>44316.500185185185</c:v>
                </c:pt>
                <c:pt idx="4852">
                  <c:v>44316.521018518521</c:v>
                </c:pt>
                <c:pt idx="4853">
                  <c:v>44316.541851851849</c:v>
                </c:pt>
                <c:pt idx="4854">
                  <c:v>44316.562685185185</c:v>
                </c:pt>
                <c:pt idx="4855">
                  <c:v>44316.583518518521</c:v>
                </c:pt>
                <c:pt idx="4856">
                  <c:v>44316.604351851849</c:v>
                </c:pt>
                <c:pt idx="4857">
                  <c:v>44316.625185185185</c:v>
                </c:pt>
                <c:pt idx="4858">
                  <c:v>44316.646018518521</c:v>
                </c:pt>
                <c:pt idx="4859">
                  <c:v>44316.666851851849</c:v>
                </c:pt>
                <c:pt idx="4860">
                  <c:v>44316.687685185185</c:v>
                </c:pt>
                <c:pt idx="4861">
                  <c:v>44316.708518518521</c:v>
                </c:pt>
                <c:pt idx="4862">
                  <c:v>44316.729351851849</c:v>
                </c:pt>
                <c:pt idx="4863">
                  <c:v>44316.750185185185</c:v>
                </c:pt>
                <c:pt idx="4864">
                  <c:v>44316.771018518521</c:v>
                </c:pt>
                <c:pt idx="4865">
                  <c:v>44316.791851851849</c:v>
                </c:pt>
                <c:pt idx="4866">
                  <c:v>44316.812685185185</c:v>
                </c:pt>
                <c:pt idx="4867">
                  <c:v>44316.833518518521</c:v>
                </c:pt>
                <c:pt idx="4868">
                  <c:v>44316.854351851849</c:v>
                </c:pt>
                <c:pt idx="4869">
                  <c:v>44316.875185185185</c:v>
                </c:pt>
                <c:pt idx="4870">
                  <c:v>44316.896018518521</c:v>
                </c:pt>
                <c:pt idx="4871">
                  <c:v>44316.916851851849</c:v>
                </c:pt>
                <c:pt idx="4872">
                  <c:v>44316.937685185185</c:v>
                </c:pt>
                <c:pt idx="4873">
                  <c:v>44316.958518518521</c:v>
                </c:pt>
                <c:pt idx="4874">
                  <c:v>44316.979351851849</c:v>
                </c:pt>
                <c:pt idx="4875">
                  <c:v>44317.000185185185</c:v>
                </c:pt>
                <c:pt idx="4876">
                  <c:v>44317.021018518521</c:v>
                </c:pt>
                <c:pt idx="4877">
                  <c:v>44317.041851851849</c:v>
                </c:pt>
                <c:pt idx="4878">
                  <c:v>44317.062685185185</c:v>
                </c:pt>
                <c:pt idx="4879">
                  <c:v>44317.083518518521</c:v>
                </c:pt>
                <c:pt idx="4880">
                  <c:v>44317.104351851849</c:v>
                </c:pt>
                <c:pt idx="4881">
                  <c:v>44317.125185185185</c:v>
                </c:pt>
                <c:pt idx="4882">
                  <c:v>44317.146018518521</c:v>
                </c:pt>
                <c:pt idx="4883">
                  <c:v>44317.166851851849</c:v>
                </c:pt>
                <c:pt idx="4884">
                  <c:v>44317.187685185185</c:v>
                </c:pt>
                <c:pt idx="4885">
                  <c:v>44317.208518518521</c:v>
                </c:pt>
                <c:pt idx="4886">
                  <c:v>44317.229351851849</c:v>
                </c:pt>
                <c:pt idx="4887">
                  <c:v>44317.250185185185</c:v>
                </c:pt>
                <c:pt idx="4888">
                  <c:v>44317.271018518521</c:v>
                </c:pt>
                <c:pt idx="4889">
                  <c:v>44317.291851851849</c:v>
                </c:pt>
                <c:pt idx="4890">
                  <c:v>44317.312685185185</c:v>
                </c:pt>
                <c:pt idx="4891">
                  <c:v>44317.333518518521</c:v>
                </c:pt>
                <c:pt idx="4892">
                  <c:v>44317.354351851849</c:v>
                </c:pt>
                <c:pt idx="4893">
                  <c:v>44317.375185185185</c:v>
                </c:pt>
                <c:pt idx="4894">
                  <c:v>44317.396018518521</c:v>
                </c:pt>
                <c:pt idx="4895">
                  <c:v>44317.416851851849</c:v>
                </c:pt>
                <c:pt idx="4896">
                  <c:v>44317.437685185185</c:v>
                </c:pt>
                <c:pt idx="4897">
                  <c:v>44317.458518518521</c:v>
                </c:pt>
                <c:pt idx="4898">
                  <c:v>44317.479351851849</c:v>
                </c:pt>
                <c:pt idx="4899">
                  <c:v>44317.500185185185</c:v>
                </c:pt>
                <c:pt idx="4900">
                  <c:v>44317.521018518521</c:v>
                </c:pt>
                <c:pt idx="4901">
                  <c:v>44317.541851851849</c:v>
                </c:pt>
                <c:pt idx="4902">
                  <c:v>44317.562685185185</c:v>
                </c:pt>
                <c:pt idx="4903">
                  <c:v>44317.583518518521</c:v>
                </c:pt>
                <c:pt idx="4904">
                  <c:v>44317.604351851849</c:v>
                </c:pt>
                <c:pt idx="4905">
                  <c:v>44317.625185185185</c:v>
                </c:pt>
                <c:pt idx="4906">
                  <c:v>44317.646018518521</c:v>
                </c:pt>
                <c:pt idx="4907">
                  <c:v>44317.666851851849</c:v>
                </c:pt>
                <c:pt idx="4908">
                  <c:v>44317.687685185185</c:v>
                </c:pt>
                <c:pt idx="4909">
                  <c:v>44317.708518518521</c:v>
                </c:pt>
                <c:pt idx="4910">
                  <c:v>44317.729351851849</c:v>
                </c:pt>
                <c:pt idx="4911">
                  <c:v>44317.750185185185</c:v>
                </c:pt>
                <c:pt idx="4912">
                  <c:v>44317.771018518521</c:v>
                </c:pt>
                <c:pt idx="4913">
                  <c:v>44317.791851851849</c:v>
                </c:pt>
                <c:pt idx="4914">
                  <c:v>44317.812685185185</c:v>
                </c:pt>
                <c:pt idx="4915">
                  <c:v>44317.833518518521</c:v>
                </c:pt>
                <c:pt idx="4916">
                  <c:v>44317.854351851849</c:v>
                </c:pt>
                <c:pt idx="4917">
                  <c:v>44317.875185185185</c:v>
                </c:pt>
                <c:pt idx="4918">
                  <c:v>44317.896018518521</c:v>
                </c:pt>
                <c:pt idx="4919">
                  <c:v>44317.916851851849</c:v>
                </c:pt>
                <c:pt idx="4920">
                  <c:v>44317.937685185185</c:v>
                </c:pt>
                <c:pt idx="4921">
                  <c:v>44317.958518518521</c:v>
                </c:pt>
                <c:pt idx="4922">
                  <c:v>44317.979351851849</c:v>
                </c:pt>
                <c:pt idx="4923">
                  <c:v>44318.000185185185</c:v>
                </c:pt>
                <c:pt idx="4924">
                  <c:v>44318.021018518521</c:v>
                </c:pt>
                <c:pt idx="4925">
                  <c:v>44318.041851851849</c:v>
                </c:pt>
                <c:pt idx="4926">
                  <c:v>44318.062685185185</c:v>
                </c:pt>
                <c:pt idx="4927">
                  <c:v>44318.083518518521</c:v>
                </c:pt>
                <c:pt idx="4928">
                  <c:v>44318.104351851849</c:v>
                </c:pt>
                <c:pt idx="4929">
                  <c:v>44318.125185185185</c:v>
                </c:pt>
                <c:pt idx="4930">
                  <c:v>44318.146018518521</c:v>
                </c:pt>
                <c:pt idx="4931">
                  <c:v>44318.166851851849</c:v>
                </c:pt>
                <c:pt idx="4932">
                  <c:v>44318.187685185185</c:v>
                </c:pt>
                <c:pt idx="4933">
                  <c:v>44318.208518518521</c:v>
                </c:pt>
                <c:pt idx="4934">
                  <c:v>44318.229351851849</c:v>
                </c:pt>
                <c:pt idx="4935">
                  <c:v>44318.250185185185</c:v>
                </c:pt>
                <c:pt idx="4936">
                  <c:v>44318.271018518521</c:v>
                </c:pt>
                <c:pt idx="4937">
                  <c:v>44318.291851851849</c:v>
                </c:pt>
                <c:pt idx="4938">
                  <c:v>44318.312685185185</c:v>
                </c:pt>
                <c:pt idx="4939">
                  <c:v>44318.333518518521</c:v>
                </c:pt>
                <c:pt idx="4940">
                  <c:v>44318.354351851849</c:v>
                </c:pt>
                <c:pt idx="4941">
                  <c:v>44318.375185185185</c:v>
                </c:pt>
                <c:pt idx="4942">
                  <c:v>44318.396018518521</c:v>
                </c:pt>
                <c:pt idx="4943">
                  <c:v>44318.416851851849</c:v>
                </c:pt>
                <c:pt idx="4944">
                  <c:v>44318.437685185185</c:v>
                </c:pt>
                <c:pt idx="4945">
                  <c:v>44318.458518518521</c:v>
                </c:pt>
                <c:pt idx="4946">
                  <c:v>44318.479351851849</c:v>
                </c:pt>
                <c:pt idx="4947">
                  <c:v>44318.500185185185</c:v>
                </c:pt>
                <c:pt idx="4948">
                  <c:v>44318.521018518521</c:v>
                </c:pt>
                <c:pt idx="4949">
                  <c:v>44318.541851851849</c:v>
                </c:pt>
                <c:pt idx="4950">
                  <c:v>44318.562685185185</c:v>
                </c:pt>
                <c:pt idx="4951">
                  <c:v>44318.583518518521</c:v>
                </c:pt>
                <c:pt idx="4952">
                  <c:v>44318.604351851849</c:v>
                </c:pt>
                <c:pt idx="4953">
                  <c:v>44318.625185185185</c:v>
                </c:pt>
                <c:pt idx="4954">
                  <c:v>44318.646018518521</c:v>
                </c:pt>
                <c:pt idx="4955">
                  <c:v>44318.666851851849</c:v>
                </c:pt>
                <c:pt idx="4956">
                  <c:v>44318.687685185185</c:v>
                </c:pt>
                <c:pt idx="4957">
                  <c:v>44318.708518518521</c:v>
                </c:pt>
                <c:pt idx="4958">
                  <c:v>44318.729351851849</c:v>
                </c:pt>
                <c:pt idx="4959">
                  <c:v>44318.750185185185</c:v>
                </c:pt>
                <c:pt idx="4960">
                  <c:v>44318.771018518521</c:v>
                </c:pt>
                <c:pt idx="4961">
                  <c:v>44318.791851851849</c:v>
                </c:pt>
                <c:pt idx="4962">
                  <c:v>44318.812685185185</c:v>
                </c:pt>
                <c:pt idx="4963">
                  <c:v>44318.833518518521</c:v>
                </c:pt>
                <c:pt idx="4964">
                  <c:v>44318.854351851849</c:v>
                </c:pt>
                <c:pt idx="4965">
                  <c:v>44318.875185185185</c:v>
                </c:pt>
                <c:pt idx="4966">
                  <c:v>44318.896018518521</c:v>
                </c:pt>
                <c:pt idx="4967">
                  <c:v>44318.916851851849</c:v>
                </c:pt>
                <c:pt idx="4968">
                  <c:v>44318.937685185185</c:v>
                </c:pt>
                <c:pt idx="4969">
                  <c:v>44318.958518518521</c:v>
                </c:pt>
                <c:pt idx="4970">
                  <c:v>44318.979351851849</c:v>
                </c:pt>
                <c:pt idx="4971">
                  <c:v>44319.000185185185</c:v>
                </c:pt>
                <c:pt idx="4972">
                  <c:v>44319.021018518521</c:v>
                </c:pt>
                <c:pt idx="4973">
                  <c:v>44319.041851851849</c:v>
                </c:pt>
                <c:pt idx="4974">
                  <c:v>44319.062685185185</c:v>
                </c:pt>
                <c:pt idx="4975">
                  <c:v>44319.083518518521</c:v>
                </c:pt>
                <c:pt idx="4976">
                  <c:v>44319.104351851849</c:v>
                </c:pt>
                <c:pt idx="4977">
                  <c:v>44319.125185185185</c:v>
                </c:pt>
                <c:pt idx="4978">
                  <c:v>44319.146018518521</c:v>
                </c:pt>
                <c:pt idx="4979">
                  <c:v>44319.166851851849</c:v>
                </c:pt>
                <c:pt idx="4980">
                  <c:v>44319.187685185185</c:v>
                </c:pt>
                <c:pt idx="4981">
                  <c:v>44319.208518518521</c:v>
                </c:pt>
                <c:pt idx="4982">
                  <c:v>44319.229351851849</c:v>
                </c:pt>
                <c:pt idx="4983">
                  <c:v>44319.250185185185</c:v>
                </c:pt>
                <c:pt idx="4984">
                  <c:v>44319.271018518521</c:v>
                </c:pt>
                <c:pt idx="4985">
                  <c:v>44319.291851851849</c:v>
                </c:pt>
                <c:pt idx="4986">
                  <c:v>44319.312685185185</c:v>
                </c:pt>
                <c:pt idx="4987">
                  <c:v>44319.333518518521</c:v>
                </c:pt>
                <c:pt idx="4988">
                  <c:v>44319.354351851849</c:v>
                </c:pt>
                <c:pt idx="4989">
                  <c:v>44319.375185185185</c:v>
                </c:pt>
                <c:pt idx="4990">
                  <c:v>44319.396018518521</c:v>
                </c:pt>
                <c:pt idx="4991">
                  <c:v>44319.416851851849</c:v>
                </c:pt>
                <c:pt idx="4992">
                  <c:v>44319.437685185185</c:v>
                </c:pt>
                <c:pt idx="4993">
                  <c:v>44319.458518518521</c:v>
                </c:pt>
                <c:pt idx="4994">
                  <c:v>44319.479351851849</c:v>
                </c:pt>
                <c:pt idx="4995">
                  <c:v>44319.500185185185</c:v>
                </c:pt>
                <c:pt idx="4996">
                  <c:v>44319.521018518521</c:v>
                </c:pt>
                <c:pt idx="4997">
                  <c:v>44319.541851851849</c:v>
                </c:pt>
                <c:pt idx="4998">
                  <c:v>44319.562685185185</c:v>
                </c:pt>
                <c:pt idx="4999">
                  <c:v>44319.583518518521</c:v>
                </c:pt>
                <c:pt idx="5000">
                  <c:v>44319.604351851849</c:v>
                </c:pt>
                <c:pt idx="5001">
                  <c:v>44319.625185185185</c:v>
                </c:pt>
                <c:pt idx="5002">
                  <c:v>44319.646018518521</c:v>
                </c:pt>
                <c:pt idx="5003">
                  <c:v>44319.666851851849</c:v>
                </c:pt>
                <c:pt idx="5004">
                  <c:v>44319.687685185185</c:v>
                </c:pt>
                <c:pt idx="5005">
                  <c:v>44319.708518518521</c:v>
                </c:pt>
                <c:pt idx="5006">
                  <c:v>44319.729351851849</c:v>
                </c:pt>
                <c:pt idx="5007">
                  <c:v>44319.750185185185</c:v>
                </c:pt>
                <c:pt idx="5008">
                  <c:v>44319.771018518521</c:v>
                </c:pt>
                <c:pt idx="5009">
                  <c:v>44319.791851851849</c:v>
                </c:pt>
                <c:pt idx="5010">
                  <c:v>44319.812685185185</c:v>
                </c:pt>
                <c:pt idx="5011">
                  <c:v>44319.833518518521</c:v>
                </c:pt>
                <c:pt idx="5012">
                  <c:v>44319.854351851849</c:v>
                </c:pt>
                <c:pt idx="5013">
                  <c:v>44319.875185185185</c:v>
                </c:pt>
                <c:pt idx="5014">
                  <c:v>44319.896018518521</c:v>
                </c:pt>
                <c:pt idx="5015">
                  <c:v>44319.916851851849</c:v>
                </c:pt>
                <c:pt idx="5016">
                  <c:v>44319.937685185185</c:v>
                </c:pt>
                <c:pt idx="5017">
                  <c:v>44319.958518518521</c:v>
                </c:pt>
                <c:pt idx="5018">
                  <c:v>44319.979351851849</c:v>
                </c:pt>
                <c:pt idx="5019">
                  <c:v>44320.000185185185</c:v>
                </c:pt>
                <c:pt idx="5020">
                  <c:v>44320.021018518521</c:v>
                </c:pt>
                <c:pt idx="5021">
                  <c:v>44320.041851851849</c:v>
                </c:pt>
                <c:pt idx="5022">
                  <c:v>44320.062685185185</c:v>
                </c:pt>
                <c:pt idx="5023">
                  <c:v>44320.083518518521</c:v>
                </c:pt>
                <c:pt idx="5024">
                  <c:v>44320.104351851849</c:v>
                </c:pt>
                <c:pt idx="5025">
                  <c:v>44320.125185185185</c:v>
                </c:pt>
                <c:pt idx="5026">
                  <c:v>44320.146018518521</c:v>
                </c:pt>
                <c:pt idx="5027">
                  <c:v>44320.166851851849</c:v>
                </c:pt>
                <c:pt idx="5028">
                  <c:v>44320.187685185185</c:v>
                </c:pt>
                <c:pt idx="5029">
                  <c:v>44320.208518518521</c:v>
                </c:pt>
                <c:pt idx="5030">
                  <c:v>44320.229351851849</c:v>
                </c:pt>
                <c:pt idx="5031">
                  <c:v>44320.250185185185</c:v>
                </c:pt>
                <c:pt idx="5032">
                  <c:v>44320.271018518521</c:v>
                </c:pt>
                <c:pt idx="5033">
                  <c:v>44320.291851851849</c:v>
                </c:pt>
                <c:pt idx="5034">
                  <c:v>44320.312685185185</c:v>
                </c:pt>
                <c:pt idx="5035">
                  <c:v>44320.333518518521</c:v>
                </c:pt>
                <c:pt idx="5036">
                  <c:v>44320.354351851849</c:v>
                </c:pt>
                <c:pt idx="5037">
                  <c:v>44320.375185185185</c:v>
                </c:pt>
                <c:pt idx="5038">
                  <c:v>44320.396018518521</c:v>
                </c:pt>
                <c:pt idx="5039">
                  <c:v>44320.416851851849</c:v>
                </c:pt>
                <c:pt idx="5040">
                  <c:v>44320.437685185185</c:v>
                </c:pt>
                <c:pt idx="5041">
                  <c:v>44320.458518518521</c:v>
                </c:pt>
                <c:pt idx="5042">
                  <c:v>44320.479351851849</c:v>
                </c:pt>
                <c:pt idx="5043">
                  <c:v>44320.500185185185</c:v>
                </c:pt>
                <c:pt idx="5044">
                  <c:v>44320.521018518521</c:v>
                </c:pt>
                <c:pt idx="5045">
                  <c:v>44320.541851851849</c:v>
                </c:pt>
                <c:pt idx="5046">
                  <c:v>44320.562685185185</c:v>
                </c:pt>
                <c:pt idx="5047">
                  <c:v>44320.583518518521</c:v>
                </c:pt>
                <c:pt idx="5048">
                  <c:v>44320.604351851849</c:v>
                </c:pt>
                <c:pt idx="5049">
                  <c:v>44320.625185185185</c:v>
                </c:pt>
                <c:pt idx="5050">
                  <c:v>44320.646018518521</c:v>
                </c:pt>
                <c:pt idx="5051">
                  <c:v>44320.666851851849</c:v>
                </c:pt>
                <c:pt idx="5052">
                  <c:v>44320.687685185185</c:v>
                </c:pt>
                <c:pt idx="5053">
                  <c:v>44320.708518518521</c:v>
                </c:pt>
                <c:pt idx="5054">
                  <c:v>44320.729351851849</c:v>
                </c:pt>
                <c:pt idx="5055">
                  <c:v>44320.750185185185</c:v>
                </c:pt>
                <c:pt idx="5056">
                  <c:v>44320.771018518521</c:v>
                </c:pt>
                <c:pt idx="5057">
                  <c:v>44320.791851851849</c:v>
                </c:pt>
                <c:pt idx="5058">
                  <c:v>44320.812685185185</c:v>
                </c:pt>
                <c:pt idx="5059">
                  <c:v>44320.833518518521</c:v>
                </c:pt>
                <c:pt idx="5060">
                  <c:v>44320.854351851849</c:v>
                </c:pt>
                <c:pt idx="5061">
                  <c:v>44320.875185185185</c:v>
                </c:pt>
                <c:pt idx="5062">
                  <c:v>44320.896018518521</c:v>
                </c:pt>
                <c:pt idx="5063">
                  <c:v>44320.916851851849</c:v>
                </c:pt>
                <c:pt idx="5064">
                  <c:v>44320.937685185185</c:v>
                </c:pt>
                <c:pt idx="5065">
                  <c:v>44320.958518518521</c:v>
                </c:pt>
                <c:pt idx="5066">
                  <c:v>44320.979351851849</c:v>
                </c:pt>
                <c:pt idx="5067">
                  <c:v>44321.000185185185</c:v>
                </c:pt>
                <c:pt idx="5068">
                  <c:v>44321.021018518521</c:v>
                </c:pt>
                <c:pt idx="5069">
                  <c:v>44321.041851851849</c:v>
                </c:pt>
                <c:pt idx="5070">
                  <c:v>44321.062685185185</c:v>
                </c:pt>
                <c:pt idx="5071">
                  <c:v>44321.083518518521</c:v>
                </c:pt>
                <c:pt idx="5072">
                  <c:v>44321.104351851849</c:v>
                </c:pt>
                <c:pt idx="5073">
                  <c:v>44321.125185185185</c:v>
                </c:pt>
                <c:pt idx="5074">
                  <c:v>44321.146018518521</c:v>
                </c:pt>
                <c:pt idx="5075">
                  <c:v>44321.166851851849</c:v>
                </c:pt>
                <c:pt idx="5076">
                  <c:v>44321.187685185185</c:v>
                </c:pt>
                <c:pt idx="5077">
                  <c:v>44321.208518518521</c:v>
                </c:pt>
                <c:pt idx="5078">
                  <c:v>44321.229351851849</c:v>
                </c:pt>
                <c:pt idx="5079">
                  <c:v>44321.250185185185</c:v>
                </c:pt>
                <c:pt idx="5080">
                  <c:v>44321.271018518521</c:v>
                </c:pt>
                <c:pt idx="5081">
                  <c:v>44321.291851851849</c:v>
                </c:pt>
                <c:pt idx="5082">
                  <c:v>44321.312685185185</c:v>
                </c:pt>
                <c:pt idx="5083">
                  <c:v>44321.333518518521</c:v>
                </c:pt>
                <c:pt idx="5084">
                  <c:v>44321.354351851849</c:v>
                </c:pt>
                <c:pt idx="5085">
                  <c:v>44321.375185185185</c:v>
                </c:pt>
                <c:pt idx="5086">
                  <c:v>44321.396018518521</c:v>
                </c:pt>
                <c:pt idx="5087">
                  <c:v>44321.416851851849</c:v>
                </c:pt>
                <c:pt idx="5088">
                  <c:v>44321.437685185185</c:v>
                </c:pt>
                <c:pt idx="5089">
                  <c:v>44321.458518518521</c:v>
                </c:pt>
                <c:pt idx="5090">
                  <c:v>44321.479351851849</c:v>
                </c:pt>
                <c:pt idx="5091">
                  <c:v>44321.500185185185</c:v>
                </c:pt>
                <c:pt idx="5092">
                  <c:v>44321.521018518521</c:v>
                </c:pt>
                <c:pt idx="5093">
                  <c:v>44321.541851851849</c:v>
                </c:pt>
                <c:pt idx="5094">
                  <c:v>44321.562685185185</c:v>
                </c:pt>
                <c:pt idx="5095">
                  <c:v>44321.583518518521</c:v>
                </c:pt>
                <c:pt idx="5096">
                  <c:v>44321.604351851849</c:v>
                </c:pt>
                <c:pt idx="5097">
                  <c:v>44321.625185185185</c:v>
                </c:pt>
                <c:pt idx="5098">
                  <c:v>44321.646018518521</c:v>
                </c:pt>
                <c:pt idx="5099">
                  <c:v>44321.666851851849</c:v>
                </c:pt>
                <c:pt idx="5100">
                  <c:v>44321.687685185185</c:v>
                </c:pt>
                <c:pt idx="5101">
                  <c:v>44321.708518518521</c:v>
                </c:pt>
                <c:pt idx="5102">
                  <c:v>44321.729351851849</c:v>
                </c:pt>
                <c:pt idx="5103">
                  <c:v>44321.750185185185</c:v>
                </c:pt>
                <c:pt idx="5104">
                  <c:v>44321.771018518521</c:v>
                </c:pt>
                <c:pt idx="5105">
                  <c:v>44321.791851851849</c:v>
                </c:pt>
                <c:pt idx="5106">
                  <c:v>44321.812685185185</c:v>
                </c:pt>
                <c:pt idx="5107">
                  <c:v>44321.833518518521</c:v>
                </c:pt>
                <c:pt idx="5108">
                  <c:v>44321.854351851849</c:v>
                </c:pt>
                <c:pt idx="5109">
                  <c:v>44321.875185185185</c:v>
                </c:pt>
                <c:pt idx="5110">
                  <c:v>44321.896018518521</c:v>
                </c:pt>
                <c:pt idx="5111">
                  <c:v>44321.916851851849</c:v>
                </c:pt>
                <c:pt idx="5112">
                  <c:v>44321.937685185185</c:v>
                </c:pt>
                <c:pt idx="5113">
                  <c:v>44321.958518518521</c:v>
                </c:pt>
                <c:pt idx="5114">
                  <c:v>44321.979351851849</c:v>
                </c:pt>
                <c:pt idx="5115">
                  <c:v>44322.000185185185</c:v>
                </c:pt>
                <c:pt idx="5116">
                  <c:v>44322.021018518521</c:v>
                </c:pt>
                <c:pt idx="5117">
                  <c:v>44322.041851851849</c:v>
                </c:pt>
                <c:pt idx="5118">
                  <c:v>44322.062685185185</c:v>
                </c:pt>
                <c:pt idx="5119">
                  <c:v>44322.083518518521</c:v>
                </c:pt>
                <c:pt idx="5120">
                  <c:v>44322.104351851849</c:v>
                </c:pt>
                <c:pt idx="5121">
                  <c:v>44322.125185185185</c:v>
                </c:pt>
                <c:pt idx="5122">
                  <c:v>44322.146018518521</c:v>
                </c:pt>
                <c:pt idx="5123">
                  <c:v>44322.166851851849</c:v>
                </c:pt>
                <c:pt idx="5124">
                  <c:v>44322.187685185185</c:v>
                </c:pt>
                <c:pt idx="5125">
                  <c:v>44322.208518518521</c:v>
                </c:pt>
                <c:pt idx="5126">
                  <c:v>44322.229351851849</c:v>
                </c:pt>
                <c:pt idx="5127">
                  <c:v>44322.250185185185</c:v>
                </c:pt>
                <c:pt idx="5128">
                  <c:v>44322.271018518521</c:v>
                </c:pt>
                <c:pt idx="5129">
                  <c:v>44322.291851851849</c:v>
                </c:pt>
                <c:pt idx="5130">
                  <c:v>44322.312685185185</c:v>
                </c:pt>
                <c:pt idx="5131">
                  <c:v>44322.333518518521</c:v>
                </c:pt>
                <c:pt idx="5132">
                  <c:v>44322.354351851849</c:v>
                </c:pt>
                <c:pt idx="5133">
                  <c:v>44322.375185185185</c:v>
                </c:pt>
                <c:pt idx="5134">
                  <c:v>44322.396018518521</c:v>
                </c:pt>
                <c:pt idx="5135">
                  <c:v>44322.416851851849</c:v>
                </c:pt>
                <c:pt idx="5136">
                  <c:v>44322.437685185185</c:v>
                </c:pt>
                <c:pt idx="5137">
                  <c:v>44322.458518518521</c:v>
                </c:pt>
                <c:pt idx="5138">
                  <c:v>44322.479351851849</c:v>
                </c:pt>
                <c:pt idx="5139">
                  <c:v>44322.500185185185</c:v>
                </c:pt>
                <c:pt idx="5140">
                  <c:v>44322.521018518521</c:v>
                </c:pt>
                <c:pt idx="5141">
                  <c:v>44322.541851851849</c:v>
                </c:pt>
                <c:pt idx="5142">
                  <c:v>44322.562685185185</c:v>
                </c:pt>
                <c:pt idx="5143">
                  <c:v>44322.583518518521</c:v>
                </c:pt>
                <c:pt idx="5144">
                  <c:v>44322.604351851849</c:v>
                </c:pt>
                <c:pt idx="5145">
                  <c:v>44322.625185185185</c:v>
                </c:pt>
                <c:pt idx="5146">
                  <c:v>44322.646018518521</c:v>
                </c:pt>
                <c:pt idx="5147">
                  <c:v>44322.666851851849</c:v>
                </c:pt>
                <c:pt idx="5148">
                  <c:v>44322.687685185185</c:v>
                </c:pt>
                <c:pt idx="5149">
                  <c:v>44322.708518518521</c:v>
                </c:pt>
                <c:pt idx="5150">
                  <c:v>44322.729351851849</c:v>
                </c:pt>
                <c:pt idx="5151">
                  <c:v>44322.750185185185</c:v>
                </c:pt>
                <c:pt idx="5152">
                  <c:v>44322.771018518521</c:v>
                </c:pt>
                <c:pt idx="5153">
                  <c:v>44322.791851851849</c:v>
                </c:pt>
                <c:pt idx="5154">
                  <c:v>44322.812685185185</c:v>
                </c:pt>
                <c:pt idx="5155">
                  <c:v>44322.833518518521</c:v>
                </c:pt>
                <c:pt idx="5156">
                  <c:v>44322.854351851849</c:v>
                </c:pt>
                <c:pt idx="5157">
                  <c:v>44322.875185185185</c:v>
                </c:pt>
                <c:pt idx="5158">
                  <c:v>44322.896018518521</c:v>
                </c:pt>
                <c:pt idx="5159">
                  <c:v>44322.916851851849</c:v>
                </c:pt>
                <c:pt idx="5160">
                  <c:v>44322.937685185185</c:v>
                </c:pt>
                <c:pt idx="5161">
                  <c:v>44322.958518518521</c:v>
                </c:pt>
                <c:pt idx="5162">
                  <c:v>44322.979351851849</c:v>
                </c:pt>
                <c:pt idx="5163">
                  <c:v>44323.000185185185</c:v>
                </c:pt>
                <c:pt idx="5164">
                  <c:v>44323.021018518521</c:v>
                </c:pt>
                <c:pt idx="5165">
                  <c:v>44323.041851851849</c:v>
                </c:pt>
                <c:pt idx="5166">
                  <c:v>44323.062685185185</c:v>
                </c:pt>
                <c:pt idx="5167">
                  <c:v>44323.083518518521</c:v>
                </c:pt>
                <c:pt idx="5168">
                  <c:v>44323.104351851849</c:v>
                </c:pt>
                <c:pt idx="5169">
                  <c:v>44323.125185185185</c:v>
                </c:pt>
                <c:pt idx="5170">
                  <c:v>44323.146018518521</c:v>
                </c:pt>
                <c:pt idx="5171">
                  <c:v>44323.166851851849</c:v>
                </c:pt>
                <c:pt idx="5172">
                  <c:v>44323.187685185185</c:v>
                </c:pt>
                <c:pt idx="5173">
                  <c:v>44323.208518518521</c:v>
                </c:pt>
                <c:pt idx="5174">
                  <c:v>44323.229351851849</c:v>
                </c:pt>
                <c:pt idx="5175">
                  <c:v>44323.250185185185</c:v>
                </c:pt>
                <c:pt idx="5176">
                  <c:v>44323.271018518521</c:v>
                </c:pt>
                <c:pt idx="5177">
                  <c:v>44323.291851851849</c:v>
                </c:pt>
                <c:pt idx="5178">
                  <c:v>44323.312685185185</c:v>
                </c:pt>
                <c:pt idx="5179">
                  <c:v>44323.333518518521</c:v>
                </c:pt>
                <c:pt idx="5180">
                  <c:v>44323.354351851849</c:v>
                </c:pt>
                <c:pt idx="5181">
                  <c:v>44323.375185185185</c:v>
                </c:pt>
                <c:pt idx="5182">
                  <c:v>44323.396018518521</c:v>
                </c:pt>
                <c:pt idx="5183">
                  <c:v>44323.416851851849</c:v>
                </c:pt>
                <c:pt idx="5184">
                  <c:v>44323.437685185185</c:v>
                </c:pt>
                <c:pt idx="5185">
                  <c:v>44323.458518518521</c:v>
                </c:pt>
                <c:pt idx="5186">
                  <c:v>44323.479351851849</c:v>
                </c:pt>
                <c:pt idx="5187">
                  <c:v>44323.500185185185</c:v>
                </c:pt>
                <c:pt idx="5188">
                  <c:v>44323.521018518521</c:v>
                </c:pt>
                <c:pt idx="5189">
                  <c:v>44323.541851851849</c:v>
                </c:pt>
                <c:pt idx="5190">
                  <c:v>44323.562685185185</c:v>
                </c:pt>
                <c:pt idx="5191">
                  <c:v>44323.583518518521</c:v>
                </c:pt>
                <c:pt idx="5192">
                  <c:v>44323.604351851849</c:v>
                </c:pt>
                <c:pt idx="5193">
                  <c:v>44323.625185185185</c:v>
                </c:pt>
                <c:pt idx="5194">
                  <c:v>44323.646018518521</c:v>
                </c:pt>
                <c:pt idx="5195">
                  <c:v>44323.666851851849</c:v>
                </c:pt>
                <c:pt idx="5196">
                  <c:v>44323.687685185185</c:v>
                </c:pt>
                <c:pt idx="5197">
                  <c:v>44323.708518518521</c:v>
                </c:pt>
                <c:pt idx="5198">
                  <c:v>44323.729351851849</c:v>
                </c:pt>
                <c:pt idx="5199">
                  <c:v>44323.750185185185</c:v>
                </c:pt>
                <c:pt idx="5200">
                  <c:v>44323.771018518521</c:v>
                </c:pt>
                <c:pt idx="5201">
                  <c:v>44323.791851851849</c:v>
                </c:pt>
                <c:pt idx="5202">
                  <c:v>44323.812685185185</c:v>
                </c:pt>
                <c:pt idx="5203">
                  <c:v>44323.833518518521</c:v>
                </c:pt>
                <c:pt idx="5204">
                  <c:v>44323.854351851849</c:v>
                </c:pt>
                <c:pt idx="5205">
                  <c:v>44323.875185185185</c:v>
                </c:pt>
                <c:pt idx="5206">
                  <c:v>44323.896018518521</c:v>
                </c:pt>
                <c:pt idx="5207">
                  <c:v>44323.916851851849</c:v>
                </c:pt>
                <c:pt idx="5208">
                  <c:v>44323.937685185185</c:v>
                </c:pt>
                <c:pt idx="5209">
                  <c:v>44323.958518518521</c:v>
                </c:pt>
                <c:pt idx="5210">
                  <c:v>44323.979351851849</c:v>
                </c:pt>
                <c:pt idx="5211">
                  <c:v>44324.000185185185</c:v>
                </c:pt>
                <c:pt idx="5212">
                  <c:v>44324.021018518521</c:v>
                </c:pt>
                <c:pt idx="5213">
                  <c:v>44324.041851851849</c:v>
                </c:pt>
                <c:pt idx="5214">
                  <c:v>44324.062685185185</c:v>
                </c:pt>
                <c:pt idx="5215">
                  <c:v>44324.083518518521</c:v>
                </c:pt>
                <c:pt idx="5216">
                  <c:v>44324.104351851849</c:v>
                </c:pt>
                <c:pt idx="5217">
                  <c:v>44324.125185185185</c:v>
                </c:pt>
                <c:pt idx="5218">
                  <c:v>44324.146018518521</c:v>
                </c:pt>
                <c:pt idx="5219">
                  <c:v>44324.166851851849</c:v>
                </c:pt>
                <c:pt idx="5220">
                  <c:v>44324.187685185185</c:v>
                </c:pt>
                <c:pt idx="5221">
                  <c:v>44324.208518518521</c:v>
                </c:pt>
                <c:pt idx="5222">
                  <c:v>44324.229351851849</c:v>
                </c:pt>
                <c:pt idx="5223">
                  <c:v>44324.250185185185</c:v>
                </c:pt>
                <c:pt idx="5224">
                  <c:v>44324.271018518521</c:v>
                </c:pt>
                <c:pt idx="5225">
                  <c:v>44324.291851851849</c:v>
                </c:pt>
                <c:pt idx="5226">
                  <c:v>44324.312685185185</c:v>
                </c:pt>
                <c:pt idx="5227">
                  <c:v>44324.333518518521</c:v>
                </c:pt>
                <c:pt idx="5228">
                  <c:v>44324.354351851849</c:v>
                </c:pt>
                <c:pt idx="5229">
                  <c:v>44324.375185185185</c:v>
                </c:pt>
                <c:pt idx="5230">
                  <c:v>44324.396018518521</c:v>
                </c:pt>
                <c:pt idx="5231">
                  <c:v>44324.416851851849</c:v>
                </c:pt>
                <c:pt idx="5232">
                  <c:v>44324.437685185185</c:v>
                </c:pt>
                <c:pt idx="5233">
                  <c:v>44324.458518518521</c:v>
                </c:pt>
                <c:pt idx="5234">
                  <c:v>44324.479351851849</c:v>
                </c:pt>
                <c:pt idx="5235">
                  <c:v>44324.500185185185</c:v>
                </c:pt>
                <c:pt idx="5236">
                  <c:v>44324.521018518521</c:v>
                </c:pt>
                <c:pt idx="5237">
                  <c:v>44324.541851851849</c:v>
                </c:pt>
                <c:pt idx="5238">
                  <c:v>44324.562685185185</c:v>
                </c:pt>
                <c:pt idx="5239">
                  <c:v>44324.583518518521</c:v>
                </c:pt>
                <c:pt idx="5240">
                  <c:v>44324.604351851849</c:v>
                </c:pt>
                <c:pt idx="5241">
                  <c:v>44324.625185185185</c:v>
                </c:pt>
                <c:pt idx="5242">
                  <c:v>44324.646018518521</c:v>
                </c:pt>
                <c:pt idx="5243">
                  <c:v>44324.666851851849</c:v>
                </c:pt>
                <c:pt idx="5244">
                  <c:v>44324.687685185185</c:v>
                </c:pt>
                <c:pt idx="5245">
                  <c:v>44324.708518518521</c:v>
                </c:pt>
                <c:pt idx="5246">
                  <c:v>44324.729351851849</c:v>
                </c:pt>
                <c:pt idx="5247">
                  <c:v>44324.750185185185</c:v>
                </c:pt>
                <c:pt idx="5248">
                  <c:v>44324.771018518521</c:v>
                </c:pt>
                <c:pt idx="5249">
                  <c:v>44324.791851851849</c:v>
                </c:pt>
                <c:pt idx="5250">
                  <c:v>44324.812685185185</c:v>
                </c:pt>
                <c:pt idx="5251">
                  <c:v>44324.833518518521</c:v>
                </c:pt>
                <c:pt idx="5252">
                  <c:v>44324.854351851849</c:v>
                </c:pt>
                <c:pt idx="5253">
                  <c:v>44324.875185185185</c:v>
                </c:pt>
                <c:pt idx="5254">
                  <c:v>44324.896018518521</c:v>
                </c:pt>
                <c:pt idx="5255">
                  <c:v>44324.916851851849</c:v>
                </c:pt>
                <c:pt idx="5256">
                  <c:v>44324.937685185185</c:v>
                </c:pt>
                <c:pt idx="5257">
                  <c:v>44324.958518518521</c:v>
                </c:pt>
                <c:pt idx="5258">
                  <c:v>44324.979351851849</c:v>
                </c:pt>
                <c:pt idx="5259">
                  <c:v>44325.000185185185</c:v>
                </c:pt>
                <c:pt idx="5260">
                  <c:v>44325.021018518521</c:v>
                </c:pt>
                <c:pt idx="5261">
                  <c:v>44325.041851851849</c:v>
                </c:pt>
                <c:pt idx="5262">
                  <c:v>44325.062685185185</c:v>
                </c:pt>
                <c:pt idx="5263">
                  <c:v>44325.083518518521</c:v>
                </c:pt>
                <c:pt idx="5264">
                  <c:v>44325.104351851849</c:v>
                </c:pt>
                <c:pt idx="5265">
                  <c:v>44325.125185185185</c:v>
                </c:pt>
                <c:pt idx="5266">
                  <c:v>44325.146018518521</c:v>
                </c:pt>
                <c:pt idx="5267">
                  <c:v>44325.166851851849</c:v>
                </c:pt>
                <c:pt idx="5268">
                  <c:v>44325.187685185185</c:v>
                </c:pt>
                <c:pt idx="5269">
                  <c:v>44325.208518518521</c:v>
                </c:pt>
                <c:pt idx="5270">
                  <c:v>44325.229351851849</c:v>
                </c:pt>
                <c:pt idx="5271">
                  <c:v>44325.250185185185</c:v>
                </c:pt>
                <c:pt idx="5272">
                  <c:v>44325.271018518521</c:v>
                </c:pt>
                <c:pt idx="5273">
                  <c:v>44325.291851851849</c:v>
                </c:pt>
                <c:pt idx="5274">
                  <c:v>44325.312685185185</c:v>
                </c:pt>
                <c:pt idx="5275">
                  <c:v>44325.333518518521</c:v>
                </c:pt>
                <c:pt idx="5276">
                  <c:v>44325.354351851849</c:v>
                </c:pt>
                <c:pt idx="5277">
                  <c:v>44325.375185185185</c:v>
                </c:pt>
                <c:pt idx="5278">
                  <c:v>44325.396018518521</c:v>
                </c:pt>
                <c:pt idx="5279">
                  <c:v>44325.416851851849</c:v>
                </c:pt>
                <c:pt idx="5280">
                  <c:v>44325.437685185185</c:v>
                </c:pt>
                <c:pt idx="5281">
                  <c:v>44325.458518518521</c:v>
                </c:pt>
                <c:pt idx="5282">
                  <c:v>44325.479351851849</c:v>
                </c:pt>
                <c:pt idx="5283">
                  <c:v>44325.500185185185</c:v>
                </c:pt>
                <c:pt idx="5284">
                  <c:v>44325.521018518521</c:v>
                </c:pt>
                <c:pt idx="5285">
                  <c:v>44325.541851851849</c:v>
                </c:pt>
                <c:pt idx="5286">
                  <c:v>44325.562685185185</c:v>
                </c:pt>
                <c:pt idx="5287">
                  <c:v>44325.583518518521</c:v>
                </c:pt>
                <c:pt idx="5288">
                  <c:v>44325.604351851849</c:v>
                </c:pt>
                <c:pt idx="5289">
                  <c:v>44325.625185185185</c:v>
                </c:pt>
                <c:pt idx="5290">
                  <c:v>44325.646018518521</c:v>
                </c:pt>
                <c:pt idx="5291">
                  <c:v>44325.666851851849</c:v>
                </c:pt>
                <c:pt idx="5292">
                  <c:v>44325.687685185185</c:v>
                </c:pt>
                <c:pt idx="5293">
                  <c:v>44325.708518518521</c:v>
                </c:pt>
                <c:pt idx="5294">
                  <c:v>44325.729351851849</c:v>
                </c:pt>
                <c:pt idx="5295">
                  <c:v>44325.750185185185</c:v>
                </c:pt>
                <c:pt idx="5296">
                  <c:v>44325.771018518521</c:v>
                </c:pt>
                <c:pt idx="5297">
                  <c:v>44325.791851851849</c:v>
                </c:pt>
                <c:pt idx="5298">
                  <c:v>44325.812685185185</c:v>
                </c:pt>
                <c:pt idx="5299">
                  <c:v>44325.833518518521</c:v>
                </c:pt>
                <c:pt idx="5300">
                  <c:v>44325.854351851849</c:v>
                </c:pt>
                <c:pt idx="5301">
                  <c:v>44325.875185185185</c:v>
                </c:pt>
                <c:pt idx="5302">
                  <c:v>44325.896018518521</c:v>
                </c:pt>
                <c:pt idx="5303">
                  <c:v>44325.916851851849</c:v>
                </c:pt>
                <c:pt idx="5304">
                  <c:v>44325.937685185185</c:v>
                </c:pt>
                <c:pt idx="5305">
                  <c:v>44325.958518518521</c:v>
                </c:pt>
                <c:pt idx="5306">
                  <c:v>44325.979351851849</c:v>
                </c:pt>
                <c:pt idx="5307">
                  <c:v>44326.000185185185</c:v>
                </c:pt>
                <c:pt idx="5308">
                  <c:v>44326.021018518521</c:v>
                </c:pt>
                <c:pt idx="5309">
                  <c:v>44326.041851851849</c:v>
                </c:pt>
                <c:pt idx="5310">
                  <c:v>44326.062685185185</c:v>
                </c:pt>
                <c:pt idx="5311">
                  <c:v>44326.083518518521</c:v>
                </c:pt>
                <c:pt idx="5312">
                  <c:v>44326.104351851849</c:v>
                </c:pt>
                <c:pt idx="5313">
                  <c:v>44326.125185185185</c:v>
                </c:pt>
                <c:pt idx="5314">
                  <c:v>44326.146018518521</c:v>
                </c:pt>
                <c:pt idx="5315">
                  <c:v>44326.166851851849</c:v>
                </c:pt>
                <c:pt idx="5316">
                  <c:v>44326.187685185185</c:v>
                </c:pt>
                <c:pt idx="5317">
                  <c:v>44326.208518518521</c:v>
                </c:pt>
                <c:pt idx="5318">
                  <c:v>44326.229351851849</c:v>
                </c:pt>
                <c:pt idx="5319">
                  <c:v>44326.250185185185</c:v>
                </c:pt>
                <c:pt idx="5320">
                  <c:v>44326.271018518521</c:v>
                </c:pt>
                <c:pt idx="5321">
                  <c:v>44326.291851851849</c:v>
                </c:pt>
                <c:pt idx="5322">
                  <c:v>44326.312685185185</c:v>
                </c:pt>
                <c:pt idx="5323">
                  <c:v>44326.333518518521</c:v>
                </c:pt>
                <c:pt idx="5324">
                  <c:v>44326.354351851849</c:v>
                </c:pt>
                <c:pt idx="5325">
                  <c:v>44326.375185185185</c:v>
                </c:pt>
                <c:pt idx="5326">
                  <c:v>44326.396018518521</c:v>
                </c:pt>
                <c:pt idx="5327">
                  <c:v>44326.416851851849</c:v>
                </c:pt>
                <c:pt idx="5328">
                  <c:v>44326.437685185185</c:v>
                </c:pt>
                <c:pt idx="5329">
                  <c:v>44326.458518518521</c:v>
                </c:pt>
                <c:pt idx="5330">
                  <c:v>44326.479351851849</c:v>
                </c:pt>
                <c:pt idx="5331">
                  <c:v>44326.500185185185</c:v>
                </c:pt>
                <c:pt idx="5332">
                  <c:v>44326.521018518521</c:v>
                </c:pt>
                <c:pt idx="5333">
                  <c:v>44326.541851851849</c:v>
                </c:pt>
                <c:pt idx="5334">
                  <c:v>44326.562685185185</c:v>
                </c:pt>
                <c:pt idx="5335">
                  <c:v>44326.583518518521</c:v>
                </c:pt>
                <c:pt idx="5336">
                  <c:v>44326.604351851849</c:v>
                </c:pt>
                <c:pt idx="5337">
                  <c:v>44326.625185185185</c:v>
                </c:pt>
                <c:pt idx="5338">
                  <c:v>44326.646018518521</c:v>
                </c:pt>
                <c:pt idx="5339">
                  <c:v>44326.666851851849</c:v>
                </c:pt>
                <c:pt idx="5340">
                  <c:v>44326.687685185185</c:v>
                </c:pt>
                <c:pt idx="5341">
                  <c:v>44326.708518518521</c:v>
                </c:pt>
                <c:pt idx="5342">
                  <c:v>44326.729351851849</c:v>
                </c:pt>
                <c:pt idx="5343">
                  <c:v>44326.750185185185</c:v>
                </c:pt>
                <c:pt idx="5344">
                  <c:v>44326.771018518521</c:v>
                </c:pt>
                <c:pt idx="5345">
                  <c:v>44326.791851851849</c:v>
                </c:pt>
                <c:pt idx="5346">
                  <c:v>44326.812685185185</c:v>
                </c:pt>
                <c:pt idx="5347">
                  <c:v>44326.833518518521</c:v>
                </c:pt>
                <c:pt idx="5348">
                  <c:v>44326.854351851849</c:v>
                </c:pt>
                <c:pt idx="5349">
                  <c:v>44326.875185185185</c:v>
                </c:pt>
                <c:pt idx="5350">
                  <c:v>44326.896018518521</c:v>
                </c:pt>
                <c:pt idx="5351">
                  <c:v>44326.916851851849</c:v>
                </c:pt>
                <c:pt idx="5352">
                  <c:v>44326.937685185185</c:v>
                </c:pt>
                <c:pt idx="5353">
                  <c:v>44326.958518518521</c:v>
                </c:pt>
                <c:pt idx="5354">
                  <c:v>44326.979351851849</c:v>
                </c:pt>
                <c:pt idx="5355">
                  <c:v>44327.000185185185</c:v>
                </c:pt>
                <c:pt idx="5356">
                  <c:v>44327.021018518521</c:v>
                </c:pt>
                <c:pt idx="5357">
                  <c:v>44327.041851851849</c:v>
                </c:pt>
                <c:pt idx="5358">
                  <c:v>44327.062685185185</c:v>
                </c:pt>
                <c:pt idx="5359">
                  <c:v>44327.083518518521</c:v>
                </c:pt>
                <c:pt idx="5360">
                  <c:v>44327.104351851849</c:v>
                </c:pt>
                <c:pt idx="5361">
                  <c:v>44327.125185185185</c:v>
                </c:pt>
                <c:pt idx="5362">
                  <c:v>44327.146018518521</c:v>
                </c:pt>
                <c:pt idx="5363">
                  <c:v>44327.166851851849</c:v>
                </c:pt>
                <c:pt idx="5364">
                  <c:v>44327.187685185185</c:v>
                </c:pt>
                <c:pt idx="5365">
                  <c:v>44327.208518518521</c:v>
                </c:pt>
                <c:pt idx="5366">
                  <c:v>44327.229351851849</c:v>
                </c:pt>
                <c:pt idx="5367">
                  <c:v>44327.250185185185</c:v>
                </c:pt>
                <c:pt idx="5368">
                  <c:v>44327.271018518521</c:v>
                </c:pt>
                <c:pt idx="5369">
                  <c:v>44327.291851851849</c:v>
                </c:pt>
                <c:pt idx="5370">
                  <c:v>44327.312685185185</c:v>
                </c:pt>
                <c:pt idx="5371">
                  <c:v>44327.333518518521</c:v>
                </c:pt>
                <c:pt idx="5372">
                  <c:v>44327.354351851849</c:v>
                </c:pt>
                <c:pt idx="5373">
                  <c:v>44327.375185185185</c:v>
                </c:pt>
                <c:pt idx="5374">
                  <c:v>44327.396018518521</c:v>
                </c:pt>
                <c:pt idx="5375">
                  <c:v>44327.416851851849</c:v>
                </c:pt>
                <c:pt idx="5376">
                  <c:v>44327.437685185185</c:v>
                </c:pt>
                <c:pt idx="5377">
                  <c:v>44327.458518518521</c:v>
                </c:pt>
                <c:pt idx="5378">
                  <c:v>44327.479351851849</c:v>
                </c:pt>
                <c:pt idx="5379">
                  <c:v>44327.500185185185</c:v>
                </c:pt>
                <c:pt idx="5380">
                  <c:v>44327.521018518521</c:v>
                </c:pt>
                <c:pt idx="5381">
                  <c:v>44327.541851851849</c:v>
                </c:pt>
                <c:pt idx="5382">
                  <c:v>44327.562685185185</c:v>
                </c:pt>
                <c:pt idx="5383">
                  <c:v>44327.583518518521</c:v>
                </c:pt>
                <c:pt idx="5384">
                  <c:v>44327.604351851849</c:v>
                </c:pt>
                <c:pt idx="5385">
                  <c:v>44327.625185185185</c:v>
                </c:pt>
                <c:pt idx="5386">
                  <c:v>44327.646018518521</c:v>
                </c:pt>
                <c:pt idx="5387">
                  <c:v>44327.666851851849</c:v>
                </c:pt>
                <c:pt idx="5388">
                  <c:v>44327.687685185185</c:v>
                </c:pt>
                <c:pt idx="5389">
                  <c:v>44327.708518518521</c:v>
                </c:pt>
                <c:pt idx="5390">
                  <c:v>44327.729351851849</c:v>
                </c:pt>
                <c:pt idx="5391">
                  <c:v>44327.750185185185</c:v>
                </c:pt>
                <c:pt idx="5392">
                  <c:v>44327.771018518521</c:v>
                </c:pt>
                <c:pt idx="5393">
                  <c:v>44327.791851851849</c:v>
                </c:pt>
                <c:pt idx="5394">
                  <c:v>44327.812685185185</c:v>
                </c:pt>
                <c:pt idx="5395">
                  <c:v>44327.833518518521</c:v>
                </c:pt>
                <c:pt idx="5396">
                  <c:v>44327.854351851849</c:v>
                </c:pt>
                <c:pt idx="5397">
                  <c:v>44327.875185185185</c:v>
                </c:pt>
                <c:pt idx="5398">
                  <c:v>44327.896018518521</c:v>
                </c:pt>
                <c:pt idx="5399">
                  <c:v>44327.916851851849</c:v>
                </c:pt>
                <c:pt idx="5400">
                  <c:v>44327.937685185185</c:v>
                </c:pt>
                <c:pt idx="5401">
                  <c:v>44327.958518518521</c:v>
                </c:pt>
                <c:pt idx="5402">
                  <c:v>44327.979351851849</c:v>
                </c:pt>
                <c:pt idx="5403">
                  <c:v>44328.000185185185</c:v>
                </c:pt>
                <c:pt idx="5404">
                  <c:v>44328.021018518521</c:v>
                </c:pt>
                <c:pt idx="5405">
                  <c:v>44328.041851851849</c:v>
                </c:pt>
                <c:pt idx="5406">
                  <c:v>44328.062685185185</c:v>
                </c:pt>
                <c:pt idx="5407">
                  <c:v>44328.083518518521</c:v>
                </c:pt>
                <c:pt idx="5408">
                  <c:v>44328.104351851849</c:v>
                </c:pt>
                <c:pt idx="5409">
                  <c:v>44328.125185185185</c:v>
                </c:pt>
                <c:pt idx="5410">
                  <c:v>44328.146018518521</c:v>
                </c:pt>
                <c:pt idx="5411">
                  <c:v>44328.166851851849</c:v>
                </c:pt>
                <c:pt idx="5412">
                  <c:v>44328.187685185185</c:v>
                </c:pt>
                <c:pt idx="5413">
                  <c:v>44328.208518518521</c:v>
                </c:pt>
                <c:pt idx="5414">
                  <c:v>44328.229351851849</c:v>
                </c:pt>
                <c:pt idx="5415">
                  <c:v>44328.250185185185</c:v>
                </c:pt>
                <c:pt idx="5416">
                  <c:v>44328.271018518521</c:v>
                </c:pt>
                <c:pt idx="5417">
                  <c:v>44328.291851851849</c:v>
                </c:pt>
                <c:pt idx="5418">
                  <c:v>44328.312685185185</c:v>
                </c:pt>
                <c:pt idx="5419">
                  <c:v>44328.333518518521</c:v>
                </c:pt>
                <c:pt idx="5420">
                  <c:v>44328.354351851849</c:v>
                </c:pt>
                <c:pt idx="5421">
                  <c:v>44328.375185185185</c:v>
                </c:pt>
                <c:pt idx="5422">
                  <c:v>44328.396018518521</c:v>
                </c:pt>
                <c:pt idx="5423">
                  <c:v>44328.416851851849</c:v>
                </c:pt>
                <c:pt idx="5424">
                  <c:v>44328.437685185185</c:v>
                </c:pt>
                <c:pt idx="5425">
                  <c:v>44328.458518518521</c:v>
                </c:pt>
                <c:pt idx="5426">
                  <c:v>44328.479351851849</c:v>
                </c:pt>
                <c:pt idx="5427">
                  <c:v>44328.500185185185</c:v>
                </c:pt>
                <c:pt idx="5428">
                  <c:v>44328.521018518521</c:v>
                </c:pt>
                <c:pt idx="5429">
                  <c:v>44328.541851851849</c:v>
                </c:pt>
                <c:pt idx="5430">
                  <c:v>44328.562685185185</c:v>
                </c:pt>
                <c:pt idx="5431">
                  <c:v>44328.583518518521</c:v>
                </c:pt>
                <c:pt idx="5432">
                  <c:v>44328.604351851849</c:v>
                </c:pt>
                <c:pt idx="5433">
                  <c:v>44328.625185185185</c:v>
                </c:pt>
                <c:pt idx="5434">
                  <c:v>44328.646018518521</c:v>
                </c:pt>
                <c:pt idx="5435">
                  <c:v>44328.666851851849</c:v>
                </c:pt>
                <c:pt idx="5436">
                  <c:v>44328.687685185185</c:v>
                </c:pt>
                <c:pt idx="5437">
                  <c:v>44328.708518518521</c:v>
                </c:pt>
                <c:pt idx="5438">
                  <c:v>44328.729351851849</c:v>
                </c:pt>
                <c:pt idx="5439">
                  <c:v>44328.750185185185</c:v>
                </c:pt>
                <c:pt idx="5440">
                  <c:v>44328.771018518521</c:v>
                </c:pt>
                <c:pt idx="5441">
                  <c:v>44328.791851851849</c:v>
                </c:pt>
                <c:pt idx="5442">
                  <c:v>44328.812685185185</c:v>
                </c:pt>
                <c:pt idx="5443">
                  <c:v>44328.833518518521</c:v>
                </c:pt>
                <c:pt idx="5444">
                  <c:v>44328.854351851849</c:v>
                </c:pt>
                <c:pt idx="5445">
                  <c:v>44328.875185185185</c:v>
                </c:pt>
                <c:pt idx="5446">
                  <c:v>44328.896018518521</c:v>
                </c:pt>
                <c:pt idx="5447">
                  <c:v>44328.916851851849</c:v>
                </c:pt>
                <c:pt idx="5448">
                  <c:v>44328.937685185185</c:v>
                </c:pt>
                <c:pt idx="5449">
                  <c:v>44328.958518518521</c:v>
                </c:pt>
                <c:pt idx="5450">
                  <c:v>44328.979351851849</c:v>
                </c:pt>
                <c:pt idx="5451">
                  <c:v>44329.000185185185</c:v>
                </c:pt>
                <c:pt idx="5452">
                  <c:v>44329.021018518521</c:v>
                </c:pt>
                <c:pt idx="5453">
                  <c:v>44329.041851851849</c:v>
                </c:pt>
                <c:pt idx="5454">
                  <c:v>44329.062685185185</c:v>
                </c:pt>
                <c:pt idx="5455">
                  <c:v>44329.083518518521</c:v>
                </c:pt>
                <c:pt idx="5456">
                  <c:v>44329.104351851849</c:v>
                </c:pt>
                <c:pt idx="5457">
                  <c:v>44329.125185185185</c:v>
                </c:pt>
                <c:pt idx="5458">
                  <c:v>44329.146018518521</c:v>
                </c:pt>
                <c:pt idx="5459">
                  <c:v>44329.166851851849</c:v>
                </c:pt>
                <c:pt idx="5460">
                  <c:v>44329.187685185185</c:v>
                </c:pt>
                <c:pt idx="5461">
                  <c:v>44329.208518518521</c:v>
                </c:pt>
                <c:pt idx="5462">
                  <c:v>44329.229351851849</c:v>
                </c:pt>
                <c:pt idx="5463">
                  <c:v>44329.250185185185</c:v>
                </c:pt>
                <c:pt idx="5464">
                  <c:v>44329.271018518521</c:v>
                </c:pt>
                <c:pt idx="5465">
                  <c:v>44329.291851851849</c:v>
                </c:pt>
                <c:pt idx="5466">
                  <c:v>44329.312685185185</c:v>
                </c:pt>
                <c:pt idx="5467">
                  <c:v>44329.333518518521</c:v>
                </c:pt>
                <c:pt idx="5468">
                  <c:v>44329.354351851849</c:v>
                </c:pt>
                <c:pt idx="5469">
                  <c:v>44329.375185185185</c:v>
                </c:pt>
                <c:pt idx="5470">
                  <c:v>44329.396018518521</c:v>
                </c:pt>
                <c:pt idx="5471">
                  <c:v>44329.416851851849</c:v>
                </c:pt>
                <c:pt idx="5472">
                  <c:v>44329.437685185185</c:v>
                </c:pt>
                <c:pt idx="5473">
                  <c:v>44329.458518518521</c:v>
                </c:pt>
                <c:pt idx="5474">
                  <c:v>44329.479351851849</c:v>
                </c:pt>
                <c:pt idx="5475">
                  <c:v>44329.500185185185</c:v>
                </c:pt>
                <c:pt idx="5476">
                  <c:v>44329.521018518521</c:v>
                </c:pt>
                <c:pt idx="5477">
                  <c:v>44329.541851851849</c:v>
                </c:pt>
                <c:pt idx="5478">
                  <c:v>44329.562685185185</c:v>
                </c:pt>
                <c:pt idx="5479">
                  <c:v>44329.583518518521</c:v>
                </c:pt>
                <c:pt idx="5480">
                  <c:v>44329.604351851849</c:v>
                </c:pt>
                <c:pt idx="5481">
                  <c:v>44329.625185185185</c:v>
                </c:pt>
                <c:pt idx="5482">
                  <c:v>44329.646018518521</c:v>
                </c:pt>
                <c:pt idx="5483">
                  <c:v>44329.666851851849</c:v>
                </c:pt>
                <c:pt idx="5484">
                  <c:v>44329.687685185185</c:v>
                </c:pt>
                <c:pt idx="5485">
                  <c:v>44329.708518518521</c:v>
                </c:pt>
                <c:pt idx="5486">
                  <c:v>44329.729351851849</c:v>
                </c:pt>
                <c:pt idx="5487">
                  <c:v>44329.750185185185</c:v>
                </c:pt>
                <c:pt idx="5488">
                  <c:v>44329.771018518521</c:v>
                </c:pt>
                <c:pt idx="5489">
                  <c:v>44329.791851851849</c:v>
                </c:pt>
                <c:pt idx="5490">
                  <c:v>44329.812685185185</c:v>
                </c:pt>
                <c:pt idx="5491">
                  <c:v>44329.833518518521</c:v>
                </c:pt>
                <c:pt idx="5492">
                  <c:v>44329.854351851849</c:v>
                </c:pt>
                <c:pt idx="5493">
                  <c:v>44329.875185185185</c:v>
                </c:pt>
                <c:pt idx="5494">
                  <c:v>44329.896018518521</c:v>
                </c:pt>
                <c:pt idx="5495">
                  <c:v>44329.916851851849</c:v>
                </c:pt>
                <c:pt idx="5496">
                  <c:v>44329.937685185185</c:v>
                </c:pt>
                <c:pt idx="5497">
                  <c:v>44329.958518518521</c:v>
                </c:pt>
                <c:pt idx="5498">
                  <c:v>44329.979351851849</c:v>
                </c:pt>
                <c:pt idx="5499">
                  <c:v>44330.000185185185</c:v>
                </c:pt>
                <c:pt idx="5500">
                  <c:v>44330.021018518521</c:v>
                </c:pt>
                <c:pt idx="5501">
                  <c:v>44330.041851851849</c:v>
                </c:pt>
                <c:pt idx="5502">
                  <c:v>44330.062685185185</c:v>
                </c:pt>
                <c:pt idx="5503">
                  <c:v>44330.083518518521</c:v>
                </c:pt>
                <c:pt idx="5504">
                  <c:v>44330.104351851849</c:v>
                </c:pt>
                <c:pt idx="5505">
                  <c:v>44330.125185185185</c:v>
                </c:pt>
                <c:pt idx="5506">
                  <c:v>44330.146018518521</c:v>
                </c:pt>
                <c:pt idx="5507">
                  <c:v>44330.166851851849</c:v>
                </c:pt>
                <c:pt idx="5508">
                  <c:v>44330.187685185185</c:v>
                </c:pt>
                <c:pt idx="5509">
                  <c:v>44330.208518518521</c:v>
                </c:pt>
                <c:pt idx="5510">
                  <c:v>44330.229351851849</c:v>
                </c:pt>
                <c:pt idx="5511">
                  <c:v>44330.250185185185</c:v>
                </c:pt>
                <c:pt idx="5512">
                  <c:v>44330.271018518521</c:v>
                </c:pt>
                <c:pt idx="5513">
                  <c:v>44330.291851851849</c:v>
                </c:pt>
                <c:pt idx="5514">
                  <c:v>44330.312685185185</c:v>
                </c:pt>
                <c:pt idx="5515">
                  <c:v>44330.333518518521</c:v>
                </c:pt>
                <c:pt idx="5516">
                  <c:v>44330.354351851849</c:v>
                </c:pt>
                <c:pt idx="5517">
                  <c:v>44330.375185185185</c:v>
                </c:pt>
                <c:pt idx="5518">
                  <c:v>44330.396018518521</c:v>
                </c:pt>
                <c:pt idx="5519">
                  <c:v>44330.416851851849</c:v>
                </c:pt>
                <c:pt idx="5520">
                  <c:v>44330.437685185185</c:v>
                </c:pt>
                <c:pt idx="5521">
                  <c:v>44330.458518518521</c:v>
                </c:pt>
                <c:pt idx="5522">
                  <c:v>44330.479351851849</c:v>
                </c:pt>
                <c:pt idx="5523">
                  <c:v>44330.500185185185</c:v>
                </c:pt>
                <c:pt idx="5524">
                  <c:v>44330.521018518521</c:v>
                </c:pt>
                <c:pt idx="5525">
                  <c:v>44330.541851851849</c:v>
                </c:pt>
                <c:pt idx="5526">
                  <c:v>44330.562685185185</c:v>
                </c:pt>
                <c:pt idx="5527">
                  <c:v>44330.583518518521</c:v>
                </c:pt>
                <c:pt idx="5528">
                  <c:v>44330.604351851849</c:v>
                </c:pt>
                <c:pt idx="5529">
                  <c:v>44330.625185185185</c:v>
                </c:pt>
                <c:pt idx="5530">
                  <c:v>44330.646018518521</c:v>
                </c:pt>
                <c:pt idx="5531">
                  <c:v>44330.666851851849</c:v>
                </c:pt>
                <c:pt idx="5532">
                  <c:v>44330.687685185185</c:v>
                </c:pt>
                <c:pt idx="5533">
                  <c:v>44330.708518518521</c:v>
                </c:pt>
                <c:pt idx="5534">
                  <c:v>44330.729351851849</c:v>
                </c:pt>
                <c:pt idx="5535">
                  <c:v>44330.750185185185</c:v>
                </c:pt>
                <c:pt idx="5536">
                  <c:v>44330.771018518521</c:v>
                </c:pt>
                <c:pt idx="5537">
                  <c:v>44330.791851851849</c:v>
                </c:pt>
                <c:pt idx="5538">
                  <c:v>44330.812685185185</c:v>
                </c:pt>
                <c:pt idx="5539">
                  <c:v>44330.833518518521</c:v>
                </c:pt>
                <c:pt idx="5540">
                  <c:v>44330.854351851849</c:v>
                </c:pt>
                <c:pt idx="5541">
                  <c:v>44330.875185185185</c:v>
                </c:pt>
                <c:pt idx="5542">
                  <c:v>44330.896018518521</c:v>
                </c:pt>
                <c:pt idx="5543">
                  <c:v>44330.916851851849</c:v>
                </c:pt>
                <c:pt idx="5544">
                  <c:v>44330.937685185185</c:v>
                </c:pt>
                <c:pt idx="5545">
                  <c:v>44330.958518518521</c:v>
                </c:pt>
                <c:pt idx="5546">
                  <c:v>44330.979351851849</c:v>
                </c:pt>
                <c:pt idx="5547">
                  <c:v>44331.000185185185</c:v>
                </c:pt>
                <c:pt idx="5548">
                  <c:v>44331.021018518521</c:v>
                </c:pt>
                <c:pt idx="5549">
                  <c:v>44331.041851851849</c:v>
                </c:pt>
                <c:pt idx="5550">
                  <c:v>44331.062685185185</c:v>
                </c:pt>
                <c:pt idx="5551">
                  <c:v>44331.083518518521</c:v>
                </c:pt>
                <c:pt idx="5552">
                  <c:v>44331.104351851849</c:v>
                </c:pt>
                <c:pt idx="5553">
                  <c:v>44331.125185185185</c:v>
                </c:pt>
                <c:pt idx="5554">
                  <c:v>44331.146018518521</c:v>
                </c:pt>
                <c:pt idx="5555">
                  <c:v>44331.166851851849</c:v>
                </c:pt>
                <c:pt idx="5556">
                  <c:v>44331.187685185185</c:v>
                </c:pt>
                <c:pt idx="5557">
                  <c:v>44331.208518518521</c:v>
                </c:pt>
                <c:pt idx="5558">
                  <c:v>44331.229351851849</c:v>
                </c:pt>
                <c:pt idx="5559">
                  <c:v>44331.250185185185</c:v>
                </c:pt>
                <c:pt idx="5560">
                  <c:v>44331.271018518521</c:v>
                </c:pt>
                <c:pt idx="5561">
                  <c:v>44331.291851851849</c:v>
                </c:pt>
                <c:pt idx="5562">
                  <c:v>44331.312685185185</c:v>
                </c:pt>
                <c:pt idx="5563">
                  <c:v>44331.333518518521</c:v>
                </c:pt>
                <c:pt idx="5564">
                  <c:v>44331.354351851849</c:v>
                </c:pt>
                <c:pt idx="5565">
                  <c:v>44331.375185185185</c:v>
                </c:pt>
                <c:pt idx="5566">
                  <c:v>44331.396018518521</c:v>
                </c:pt>
                <c:pt idx="5567">
                  <c:v>44331.416851851849</c:v>
                </c:pt>
                <c:pt idx="5568">
                  <c:v>44331.437685185185</c:v>
                </c:pt>
                <c:pt idx="5569">
                  <c:v>44331.458518518521</c:v>
                </c:pt>
                <c:pt idx="5570">
                  <c:v>44331.479351851849</c:v>
                </c:pt>
                <c:pt idx="5571">
                  <c:v>44331.500185185185</c:v>
                </c:pt>
                <c:pt idx="5572">
                  <c:v>44331.521018518521</c:v>
                </c:pt>
                <c:pt idx="5573">
                  <c:v>44331.541851851849</c:v>
                </c:pt>
                <c:pt idx="5574">
                  <c:v>44331.562685185185</c:v>
                </c:pt>
                <c:pt idx="5575">
                  <c:v>44331.583518518521</c:v>
                </c:pt>
                <c:pt idx="5576">
                  <c:v>44331.604351851849</c:v>
                </c:pt>
                <c:pt idx="5577">
                  <c:v>44331.625185185185</c:v>
                </c:pt>
                <c:pt idx="5578">
                  <c:v>44331.646018518521</c:v>
                </c:pt>
                <c:pt idx="5579">
                  <c:v>44331.666851851849</c:v>
                </c:pt>
                <c:pt idx="5580">
                  <c:v>44331.687685185185</c:v>
                </c:pt>
                <c:pt idx="5581">
                  <c:v>44331.708518518521</c:v>
                </c:pt>
                <c:pt idx="5582">
                  <c:v>44331.729351851849</c:v>
                </c:pt>
                <c:pt idx="5583">
                  <c:v>44331.750185185185</c:v>
                </c:pt>
                <c:pt idx="5584">
                  <c:v>44331.771018518521</c:v>
                </c:pt>
                <c:pt idx="5585">
                  <c:v>44331.791851851849</c:v>
                </c:pt>
                <c:pt idx="5586">
                  <c:v>44331.812685185185</c:v>
                </c:pt>
                <c:pt idx="5587">
                  <c:v>44331.833518518521</c:v>
                </c:pt>
                <c:pt idx="5588">
                  <c:v>44331.854351851849</c:v>
                </c:pt>
                <c:pt idx="5589">
                  <c:v>44331.875185185185</c:v>
                </c:pt>
                <c:pt idx="5590">
                  <c:v>44331.896018518521</c:v>
                </c:pt>
                <c:pt idx="5591">
                  <c:v>44331.916851851849</c:v>
                </c:pt>
                <c:pt idx="5592">
                  <c:v>44331.937685185185</c:v>
                </c:pt>
                <c:pt idx="5593">
                  <c:v>44331.958518518521</c:v>
                </c:pt>
                <c:pt idx="5594">
                  <c:v>44331.979351851849</c:v>
                </c:pt>
                <c:pt idx="5595">
                  <c:v>44332.000185185185</c:v>
                </c:pt>
                <c:pt idx="5596">
                  <c:v>44332.021018518521</c:v>
                </c:pt>
                <c:pt idx="5597">
                  <c:v>44332.041851851849</c:v>
                </c:pt>
                <c:pt idx="5598">
                  <c:v>44332.062685185185</c:v>
                </c:pt>
                <c:pt idx="5599">
                  <c:v>44332.083518518521</c:v>
                </c:pt>
                <c:pt idx="5600">
                  <c:v>44332.104351851849</c:v>
                </c:pt>
                <c:pt idx="5601">
                  <c:v>44332.125185185185</c:v>
                </c:pt>
                <c:pt idx="5602">
                  <c:v>44332.146018518521</c:v>
                </c:pt>
                <c:pt idx="5603">
                  <c:v>44332.166851851849</c:v>
                </c:pt>
                <c:pt idx="5604">
                  <c:v>44332.187685185185</c:v>
                </c:pt>
                <c:pt idx="5605">
                  <c:v>44332.208518518521</c:v>
                </c:pt>
                <c:pt idx="5606">
                  <c:v>44332.229351851849</c:v>
                </c:pt>
                <c:pt idx="5607">
                  <c:v>44332.250185185185</c:v>
                </c:pt>
                <c:pt idx="5608">
                  <c:v>44332.271018518521</c:v>
                </c:pt>
                <c:pt idx="5609">
                  <c:v>44332.291851851849</c:v>
                </c:pt>
                <c:pt idx="5610">
                  <c:v>44332.312685185185</c:v>
                </c:pt>
                <c:pt idx="5611">
                  <c:v>44332.333518518521</c:v>
                </c:pt>
                <c:pt idx="5612">
                  <c:v>44332.354351851849</c:v>
                </c:pt>
                <c:pt idx="5613">
                  <c:v>44332.375185185185</c:v>
                </c:pt>
                <c:pt idx="5614">
                  <c:v>44332.396018518521</c:v>
                </c:pt>
                <c:pt idx="5615">
                  <c:v>44332.416851851849</c:v>
                </c:pt>
                <c:pt idx="5616">
                  <c:v>44332.437685185185</c:v>
                </c:pt>
                <c:pt idx="5617">
                  <c:v>44332.458518518521</c:v>
                </c:pt>
                <c:pt idx="5618">
                  <c:v>44332.479351851849</c:v>
                </c:pt>
                <c:pt idx="5619">
                  <c:v>44332.500185185185</c:v>
                </c:pt>
                <c:pt idx="5620">
                  <c:v>44332.521018518521</c:v>
                </c:pt>
                <c:pt idx="5621">
                  <c:v>44332.541851851849</c:v>
                </c:pt>
                <c:pt idx="5622">
                  <c:v>44332.562685185185</c:v>
                </c:pt>
                <c:pt idx="5623">
                  <c:v>44332.583518518521</c:v>
                </c:pt>
                <c:pt idx="5624">
                  <c:v>44332.604351851849</c:v>
                </c:pt>
                <c:pt idx="5625">
                  <c:v>44332.625185185185</c:v>
                </c:pt>
                <c:pt idx="5626">
                  <c:v>44332.646018518521</c:v>
                </c:pt>
                <c:pt idx="5627">
                  <c:v>44332.666851851849</c:v>
                </c:pt>
                <c:pt idx="5628">
                  <c:v>44332.687685185185</c:v>
                </c:pt>
                <c:pt idx="5629">
                  <c:v>44332.708518518521</c:v>
                </c:pt>
                <c:pt idx="5630">
                  <c:v>44332.729351851849</c:v>
                </c:pt>
                <c:pt idx="5631">
                  <c:v>44332.750185185185</c:v>
                </c:pt>
                <c:pt idx="5632">
                  <c:v>44332.771018518521</c:v>
                </c:pt>
                <c:pt idx="5633">
                  <c:v>44332.791851851849</c:v>
                </c:pt>
                <c:pt idx="5634">
                  <c:v>44332.812685185185</c:v>
                </c:pt>
                <c:pt idx="5635">
                  <c:v>44332.833518518521</c:v>
                </c:pt>
                <c:pt idx="5636">
                  <c:v>44332.854351851849</c:v>
                </c:pt>
                <c:pt idx="5637">
                  <c:v>44332.875185185185</c:v>
                </c:pt>
                <c:pt idx="5638">
                  <c:v>44332.896018518521</c:v>
                </c:pt>
                <c:pt idx="5639">
                  <c:v>44332.916851851849</c:v>
                </c:pt>
                <c:pt idx="5640">
                  <c:v>44332.937685185185</c:v>
                </c:pt>
                <c:pt idx="5641">
                  <c:v>44332.958518518521</c:v>
                </c:pt>
                <c:pt idx="5642">
                  <c:v>44332.979351851849</c:v>
                </c:pt>
                <c:pt idx="5643">
                  <c:v>44333.000185185185</c:v>
                </c:pt>
                <c:pt idx="5644">
                  <c:v>44333.021018518521</c:v>
                </c:pt>
                <c:pt idx="5645">
                  <c:v>44333.041851851849</c:v>
                </c:pt>
                <c:pt idx="5646">
                  <c:v>44333.062685185185</c:v>
                </c:pt>
                <c:pt idx="5647">
                  <c:v>44333.083518518521</c:v>
                </c:pt>
                <c:pt idx="5648">
                  <c:v>44333.104351851849</c:v>
                </c:pt>
                <c:pt idx="5649">
                  <c:v>44333.125185185185</c:v>
                </c:pt>
                <c:pt idx="5650">
                  <c:v>44333.146018518521</c:v>
                </c:pt>
                <c:pt idx="5651">
                  <c:v>44333.166851851849</c:v>
                </c:pt>
                <c:pt idx="5652">
                  <c:v>44333.187685185185</c:v>
                </c:pt>
                <c:pt idx="5653">
                  <c:v>44333.208518518521</c:v>
                </c:pt>
                <c:pt idx="5654">
                  <c:v>44333.229351851849</c:v>
                </c:pt>
                <c:pt idx="5655">
                  <c:v>44333.250185185185</c:v>
                </c:pt>
                <c:pt idx="5656">
                  <c:v>44333.271018518521</c:v>
                </c:pt>
                <c:pt idx="5657">
                  <c:v>44333.291851851849</c:v>
                </c:pt>
                <c:pt idx="5658">
                  <c:v>44333.312685185185</c:v>
                </c:pt>
                <c:pt idx="5659">
                  <c:v>44333.333518518521</c:v>
                </c:pt>
                <c:pt idx="5660">
                  <c:v>44333.354351851849</c:v>
                </c:pt>
                <c:pt idx="5661">
                  <c:v>44333.375185185185</c:v>
                </c:pt>
                <c:pt idx="5662">
                  <c:v>44333.396018518521</c:v>
                </c:pt>
                <c:pt idx="5663">
                  <c:v>44333.416851851849</c:v>
                </c:pt>
                <c:pt idx="5664">
                  <c:v>44333.437685185185</c:v>
                </c:pt>
                <c:pt idx="5665">
                  <c:v>44333.458518518521</c:v>
                </c:pt>
                <c:pt idx="5666">
                  <c:v>44333.479351851849</c:v>
                </c:pt>
                <c:pt idx="5667">
                  <c:v>44333.500185185185</c:v>
                </c:pt>
                <c:pt idx="5668">
                  <c:v>44333.521018518521</c:v>
                </c:pt>
                <c:pt idx="5669">
                  <c:v>44333.541851851849</c:v>
                </c:pt>
                <c:pt idx="5670">
                  <c:v>44333.562685185185</c:v>
                </c:pt>
                <c:pt idx="5671">
                  <c:v>44333.583518518521</c:v>
                </c:pt>
                <c:pt idx="5672">
                  <c:v>44333.604351851849</c:v>
                </c:pt>
                <c:pt idx="5673">
                  <c:v>44333.625185185185</c:v>
                </c:pt>
                <c:pt idx="5674">
                  <c:v>44333.646018518521</c:v>
                </c:pt>
                <c:pt idx="5675">
                  <c:v>44333.666851851849</c:v>
                </c:pt>
                <c:pt idx="5676">
                  <c:v>44333.687685185185</c:v>
                </c:pt>
                <c:pt idx="5677">
                  <c:v>44333.708518518521</c:v>
                </c:pt>
                <c:pt idx="5678">
                  <c:v>44333.729351851849</c:v>
                </c:pt>
                <c:pt idx="5679">
                  <c:v>44333.750185185185</c:v>
                </c:pt>
                <c:pt idx="5680">
                  <c:v>44333.771018518521</c:v>
                </c:pt>
                <c:pt idx="5681">
                  <c:v>44333.791851851849</c:v>
                </c:pt>
                <c:pt idx="5682">
                  <c:v>44333.812685185185</c:v>
                </c:pt>
                <c:pt idx="5683">
                  <c:v>44333.833518518521</c:v>
                </c:pt>
                <c:pt idx="5684">
                  <c:v>44333.854351851849</c:v>
                </c:pt>
                <c:pt idx="5685">
                  <c:v>44333.875185185185</c:v>
                </c:pt>
                <c:pt idx="5686">
                  <c:v>44333.896018518521</c:v>
                </c:pt>
                <c:pt idx="5687">
                  <c:v>44333.916851851849</c:v>
                </c:pt>
                <c:pt idx="5688">
                  <c:v>44333.937685185185</c:v>
                </c:pt>
                <c:pt idx="5689">
                  <c:v>44333.958518518521</c:v>
                </c:pt>
                <c:pt idx="5690">
                  <c:v>44333.979351851849</c:v>
                </c:pt>
                <c:pt idx="5691">
                  <c:v>44334.000185185185</c:v>
                </c:pt>
                <c:pt idx="5692">
                  <c:v>44334.021018518521</c:v>
                </c:pt>
                <c:pt idx="5693">
                  <c:v>44334.041851851849</c:v>
                </c:pt>
                <c:pt idx="5694">
                  <c:v>44334.062685185185</c:v>
                </c:pt>
                <c:pt idx="5695">
                  <c:v>44334.083518518521</c:v>
                </c:pt>
                <c:pt idx="5696">
                  <c:v>44334.104351851849</c:v>
                </c:pt>
                <c:pt idx="5697">
                  <c:v>44334.125185185185</c:v>
                </c:pt>
                <c:pt idx="5698">
                  <c:v>44334.146018518521</c:v>
                </c:pt>
                <c:pt idx="5699">
                  <c:v>44334.166851851849</c:v>
                </c:pt>
                <c:pt idx="5700">
                  <c:v>44334.187685185185</c:v>
                </c:pt>
                <c:pt idx="5701">
                  <c:v>44334.208518518521</c:v>
                </c:pt>
                <c:pt idx="5702">
                  <c:v>44334.229351851849</c:v>
                </c:pt>
                <c:pt idx="5703">
                  <c:v>44334.250185185185</c:v>
                </c:pt>
                <c:pt idx="5704">
                  <c:v>44334.271018518521</c:v>
                </c:pt>
                <c:pt idx="5705">
                  <c:v>44334.291851851849</c:v>
                </c:pt>
                <c:pt idx="5706">
                  <c:v>44334.312685185185</c:v>
                </c:pt>
                <c:pt idx="5707">
                  <c:v>44334.333518518521</c:v>
                </c:pt>
                <c:pt idx="5708">
                  <c:v>44334.354351851849</c:v>
                </c:pt>
                <c:pt idx="5709">
                  <c:v>44334.375185185185</c:v>
                </c:pt>
                <c:pt idx="5710">
                  <c:v>44334.396018518521</c:v>
                </c:pt>
                <c:pt idx="5711">
                  <c:v>44334.416851851849</c:v>
                </c:pt>
                <c:pt idx="5712">
                  <c:v>44334.437685185185</c:v>
                </c:pt>
                <c:pt idx="5713">
                  <c:v>44334.458518518521</c:v>
                </c:pt>
                <c:pt idx="5714">
                  <c:v>44334.479351851849</c:v>
                </c:pt>
                <c:pt idx="5715">
                  <c:v>44334.500185185185</c:v>
                </c:pt>
                <c:pt idx="5716">
                  <c:v>44334.521018518521</c:v>
                </c:pt>
                <c:pt idx="5717">
                  <c:v>44334.541851851849</c:v>
                </c:pt>
                <c:pt idx="5718">
                  <c:v>44334.562685185185</c:v>
                </c:pt>
                <c:pt idx="5719">
                  <c:v>44334.583518518521</c:v>
                </c:pt>
                <c:pt idx="5720">
                  <c:v>44334.604351851849</c:v>
                </c:pt>
                <c:pt idx="5721">
                  <c:v>44334.625185185185</c:v>
                </c:pt>
                <c:pt idx="5722">
                  <c:v>44334.646018518521</c:v>
                </c:pt>
                <c:pt idx="5723">
                  <c:v>44334.666851851849</c:v>
                </c:pt>
                <c:pt idx="5724">
                  <c:v>44334.687685185185</c:v>
                </c:pt>
                <c:pt idx="5725">
                  <c:v>44334.708518518521</c:v>
                </c:pt>
                <c:pt idx="5726">
                  <c:v>44334.729351851849</c:v>
                </c:pt>
                <c:pt idx="5727">
                  <c:v>44334.750185185185</c:v>
                </c:pt>
                <c:pt idx="5728">
                  <c:v>44334.771018518521</c:v>
                </c:pt>
                <c:pt idx="5729">
                  <c:v>44334.791851851849</c:v>
                </c:pt>
                <c:pt idx="5730">
                  <c:v>44334.812685185185</c:v>
                </c:pt>
                <c:pt idx="5731">
                  <c:v>44334.833518518521</c:v>
                </c:pt>
                <c:pt idx="5732">
                  <c:v>44334.854351851849</c:v>
                </c:pt>
                <c:pt idx="5733">
                  <c:v>44334.875185185185</c:v>
                </c:pt>
                <c:pt idx="5734">
                  <c:v>44334.896018518521</c:v>
                </c:pt>
                <c:pt idx="5735">
                  <c:v>44334.916851851849</c:v>
                </c:pt>
                <c:pt idx="5736">
                  <c:v>44334.937685185185</c:v>
                </c:pt>
                <c:pt idx="5737">
                  <c:v>44334.958518518521</c:v>
                </c:pt>
                <c:pt idx="5738">
                  <c:v>44334.979351851849</c:v>
                </c:pt>
                <c:pt idx="5739">
                  <c:v>44335.000185185185</c:v>
                </c:pt>
                <c:pt idx="5740">
                  <c:v>44335.021018518521</c:v>
                </c:pt>
                <c:pt idx="5741">
                  <c:v>44335.041851851849</c:v>
                </c:pt>
                <c:pt idx="5742">
                  <c:v>44335.062685185185</c:v>
                </c:pt>
                <c:pt idx="5743">
                  <c:v>44335.083518518521</c:v>
                </c:pt>
                <c:pt idx="5744">
                  <c:v>44335.104351851849</c:v>
                </c:pt>
                <c:pt idx="5745">
                  <c:v>44335.125185185185</c:v>
                </c:pt>
                <c:pt idx="5746">
                  <c:v>44335.146018518521</c:v>
                </c:pt>
                <c:pt idx="5747">
                  <c:v>44335.166851851849</c:v>
                </c:pt>
                <c:pt idx="5748">
                  <c:v>44335.187685185185</c:v>
                </c:pt>
                <c:pt idx="5749">
                  <c:v>44335.208518518521</c:v>
                </c:pt>
                <c:pt idx="5750">
                  <c:v>44335.229351851849</c:v>
                </c:pt>
                <c:pt idx="5751">
                  <c:v>44335.250185185185</c:v>
                </c:pt>
                <c:pt idx="5752">
                  <c:v>44335.271018518521</c:v>
                </c:pt>
                <c:pt idx="5753">
                  <c:v>44335.291851851849</c:v>
                </c:pt>
                <c:pt idx="5754">
                  <c:v>44335.312685185185</c:v>
                </c:pt>
                <c:pt idx="5755">
                  <c:v>44335.333518518521</c:v>
                </c:pt>
                <c:pt idx="5756">
                  <c:v>44335.354351851849</c:v>
                </c:pt>
                <c:pt idx="5757">
                  <c:v>44335.375185185185</c:v>
                </c:pt>
                <c:pt idx="5758">
                  <c:v>44335.396018518521</c:v>
                </c:pt>
                <c:pt idx="5759">
                  <c:v>44335.416851851849</c:v>
                </c:pt>
                <c:pt idx="5760">
                  <c:v>44335.437685185185</c:v>
                </c:pt>
                <c:pt idx="5761">
                  <c:v>44335.458518518521</c:v>
                </c:pt>
                <c:pt idx="5762">
                  <c:v>44335.479351851849</c:v>
                </c:pt>
                <c:pt idx="5763">
                  <c:v>44335.500185185185</c:v>
                </c:pt>
                <c:pt idx="5764">
                  <c:v>44335.521018518521</c:v>
                </c:pt>
                <c:pt idx="5765">
                  <c:v>44335.541851851849</c:v>
                </c:pt>
                <c:pt idx="5766">
                  <c:v>44335.562685185185</c:v>
                </c:pt>
                <c:pt idx="5767">
                  <c:v>44335.583518518521</c:v>
                </c:pt>
                <c:pt idx="5768">
                  <c:v>44335.604351851849</c:v>
                </c:pt>
                <c:pt idx="5769">
                  <c:v>44335.625185185185</c:v>
                </c:pt>
                <c:pt idx="5770">
                  <c:v>44335.646018518521</c:v>
                </c:pt>
                <c:pt idx="5771">
                  <c:v>44335.666851851849</c:v>
                </c:pt>
                <c:pt idx="5772">
                  <c:v>44335.687685185185</c:v>
                </c:pt>
                <c:pt idx="5773">
                  <c:v>44335.708518518521</c:v>
                </c:pt>
                <c:pt idx="5774">
                  <c:v>44335.729351851849</c:v>
                </c:pt>
                <c:pt idx="5775">
                  <c:v>44335.750185185185</c:v>
                </c:pt>
                <c:pt idx="5776">
                  <c:v>44335.771018518521</c:v>
                </c:pt>
                <c:pt idx="5777">
                  <c:v>44335.791851851849</c:v>
                </c:pt>
                <c:pt idx="5778">
                  <c:v>44335.812685185185</c:v>
                </c:pt>
                <c:pt idx="5779">
                  <c:v>44335.833518518521</c:v>
                </c:pt>
                <c:pt idx="5780">
                  <c:v>44335.854351851849</c:v>
                </c:pt>
                <c:pt idx="5781">
                  <c:v>44335.875185185185</c:v>
                </c:pt>
                <c:pt idx="5782">
                  <c:v>44335.896018518521</c:v>
                </c:pt>
                <c:pt idx="5783">
                  <c:v>44335.916851851849</c:v>
                </c:pt>
                <c:pt idx="5784">
                  <c:v>44335.937685185185</c:v>
                </c:pt>
                <c:pt idx="5785">
                  <c:v>44335.958518518521</c:v>
                </c:pt>
                <c:pt idx="5786">
                  <c:v>44335.979351851849</c:v>
                </c:pt>
                <c:pt idx="5787">
                  <c:v>44336.000185185185</c:v>
                </c:pt>
                <c:pt idx="5788">
                  <c:v>44336.021018518521</c:v>
                </c:pt>
                <c:pt idx="5789">
                  <c:v>44336.041851851849</c:v>
                </c:pt>
                <c:pt idx="5790">
                  <c:v>44336.062685185185</c:v>
                </c:pt>
                <c:pt idx="5791">
                  <c:v>44336.083518518521</c:v>
                </c:pt>
                <c:pt idx="5792">
                  <c:v>44336.104351851849</c:v>
                </c:pt>
                <c:pt idx="5793">
                  <c:v>44336.125185185185</c:v>
                </c:pt>
                <c:pt idx="5794">
                  <c:v>44336.146018518521</c:v>
                </c:pt>
                <c:pt idx="5795">
                  <c:v>44336.166851851849</c:v>
                </c:pt>
                <c:pt idx="5796">
                  <c:v>44336.187685185185</c:v>
                </c:pt>
                <c:pt idx="5797">
                  <c:v>44336.208518518521</c:v>
                </c:pt>
                <c:pt idx="5798">
                  <c:v>44336.229351851849</c:v>
                </c:pt>
                <c:pt idx="5799">
                  <c:v>44336.250185185185</c:v>
                </c:pt>
                <c:pt idx="5800">
                  <c:v>44336.271018518521</c:v>
                </c:pt>
                <c:pt idx="5801">
                  <c:v>44336.291851851849</c:v>
                </c:pt>
                <c:pt idx="5802">
                  <c:v>44336.312685185185</c:v>
                </c:pt>
                <c:pt idx="5803">
                  <c:v>44336.333518518521</c:v>
                </c:pt>
                <c:pt idx="5804">
                  <c:v>44336.354351851849</c:v>
                </c:pt>
                <c:pt idx="5805">
                  <c:v>44336.375185185185</c:v>
                </c:pt>
                <c:pt idx="5806">
                  <c:v>44336.396018518521</c:v>
                </c:pt>
                <c:pt idx="5807">
                  <c:v>44336.416851851849</c:v>
                </c:pt>
                <c:pt idx="5808">
                  <c:v>44336.437685185185</c:v>
                </c:pt>
                <c:pt idx="5809">
                  <c:v>44336.458518518521</c:v>
                </c:pt>
                <c:pt idx="5810">
                  <c:v>44336.479351851849</c:v>
                </c:pt>
                <c:pt idx="5811">
                  <c:v>44336.500185185185</c:v>
                </c:pt>
                <c:pt idx="5812">
                  <c:v>44336.521018518521</c:v>
                </c:pt>
                <c:pt idx="5813">
                  <c:v>44336.541851851849</c:v>
                </c:pt>
                <c:pt idx="5814">
                  <c:v>44336.562685185185</c:v>
                </c:pt>
                <c:pt idx="5815">
                  <c:v>44336.583518518521</c:v>
                </c:pt>
                <c:pt idx="5816">
                  <c:v>44336.604351851849</c:v>
                </c:pt>
                <c:pt idx="5817">
                  <c:v>44336.625185185185</c:v>
                </c:pt>
                <c:pt idx="5818">
                  <c:v>44336.646018518521</c:v>
                </c:pt>
                <c:pt idx="5819">
                  <c:v>44336.666851851849</c:v>
                </c:pt>
                <c:pt idx="5820">
                  <c:v>44336.687685185185</c:v>
                </c:pt>
                <c:pt idx="5821">
                  <c:v>44336.708518518521</c:v>
                </c:pt>
                <c:pt idx="5822">
                  <c:v>44336.729351851849</c:v>
                </c:pt>
                <c:pt idx="5823">
                  <c:v>44336.750185185185</c:v>
                </c:pt>
                <c:pt idx="5824">
                  <c:v>44336.771018518521</c:v>
                </c:pt>
                <c:pt idx="5825">
                  <c:v>44336.791851851849</c:v>
                </c:pt>
                <c:pt idx="5826">
                  <c:v>44336.812685185185</c:v>
                </c:pt>
                <c:pt idx="5827">
                  <c:v>44336.833518518521</c:v>
                </c:pt>
                <c:pt idx="5828">
                  <c:v>44336.854351851849</c:v>
                </c:pt>
                <c:pt idx="5829">
                  <c:v>44336.875185185185</c:v>
                </c:pt>
                <c:pt idx="5830">
                  <c:v>44336.896018518521</c:v>
                </c:pt>
                <c:pt idx="5831">
                  <c:v>44336.916851851849</c:v>
                </c:pt>
                <c:pt idx="5832">
                  <c:v>44336.937685185185</c:v>
                </c:pt>
                <c:pt idx="5833">
                  <c:v>44336.958518518521</c:v>
                </c:pt>
                <c:pt idx="5834">
                  <c:v>44336.979351851849</c:v>
                </c:pt>
                <c:pt idx="5835">
                  <c:v>44337.000185185185</c:v>
                </c:pt>
                <c:pt idx="5836">
                  <c:v>44337.021018518521</c:v>
                </c:pt>
                <c:pt idx="5837">
                  <c:v>44337.041851851849</c:v>
                </c:pt>
                <c:pt idx="5838">
                  <c:v>44337.062685185185</c:v>
                </c:pt>
                <c:pt idx="5839">
                  <c:v>44337.083518518521</c:v>
                </c:pt>
                <c:pt idx="5840">
                  <c:v>44337.104351851849</c:v>
                </c:pt>
                <c:pt idx="5841">
                  <c:v>44337.125185185185</c:v>
                </c:pt>
                <c:pt idx="5842">
                  <c:v>44337.146018518521</c:v>
                </c:pt>
                <c:pt idx="5843">
                  <c:v>44337.166851851849</c:v>
                </c:pt>
                <c:pt idx="5844">
                  <c:v>44337.187685185185</c:v>
                </c:pt>
                <c:pt idx="5845">
                  <c:v>44337.208518518521</c:v>
                </c:pt>
                <c:pt idx="5846">
                  <c:v>44337.229351851849</c:v>
                </c:pt>
                <c:pt idx="5847">
                  <c:v>44337.250185185185</c:v>
                </c:pt>
                <c:pt idx="5848">
                  <c:v>44337.271018518521</c:v>
                </c:pt>
                <c:pt idx="5849">
                  <c:v>44337.291851851849</c:v>
                </c:pt>
                <c:pt idx="5850">
                  <c:v>44337.312685185185</c:v>
                </c:pt>
                <c:pt idx="5851">
                  <c:v>44337.333518518521</c:v>
                </c:pt>
                <c:pt idx="5852">
                  <c:v>44337.354351851849</c:v>
                </c:pt>
                <c:pt idx="5853">
                  <c:v>44337.375185185185</c:v>
                </c:pt>
                <c:pt idx="5854">
                  <c:v>44337.396018518521</c:v>
                </c:pt>
                <c:pt idx="5855">
                  <c:v>44337.416851851849</c:v>
                </c:pt>
                <c:pt idx="5856">
                  <c:v>44337.437685185185</c:v>
                </c:pt>
                <c:pt idx="5857">
                  <c:v>44337.458518518521</c:v>
                </c:pt>
                <c:pt idx="5858">
                  <c:v>44337.479351851849</c:v>
                </c:pt>
                <c:pt idx="5859">
                  <c:v>44337.500185185185</c:v>
                </c:pt>
                <c:pt idx="5860">
                  <c:v>44337.521018518521</c:v>
                </c:pt>
                <c:pt idx="5861">
                  <c:v>44337.541851851849</c:v>
                </c:pt>
                <c:pt idx="5862">
                  <c:v>44337.562685185185</c:v>
                </c:pt>
                <c:pt idx="5863">
                  <c:v>44337.583518518521</c:v>
                </c:pt>
                <c:pt idx="5864">
                  <c:v>44337.604351851849</c:v>
                </c:pt>
                <c:pt idx="5865">
                  <c:v>44337.625185185185</c:v>
                </c:pt>
                <c:pt idx="5866">
                  <c:v>44337.646018518521</c:v>
                </c:pt>
                <c:pt idx="5867">
                  <c:v>44337.666851851849</c:v>
                </c:pt>
                <c:pt idx="5868">
                  <c:v>44337.687685185185</c:v>
                </c:pt>
                <c:pt idx="5869">
                  <c:v>44337.708518518521</c:v>
                </c:pt>
                <c:pt idx="5870">
                  <c:v>44337.729351851849</c:v>
                </c:pt>
                <c:pt idx="5871">
                  <c:v>44337.750185185185</c:v>
                </c:pt>
                <c:pt idx="5872">
                  <c:v>44337.771018518521</c:v>
                </c:pt>
                <c:pt idx="5873">
                  <c:v>44337.791851851849</c:v>
                </c:pt>
                <c:pt idx="5874">
                  <c:v>44337.812685185185</c:v>
                </c:pt>
                <c:pt idx="5875">
                  <c:v>44337.833518518521</c:v>
                </c:pt>
                <c:pt idx="5876">
                  <c:v>44337.854351851849</c:v>
                </c:pt>
                <c:pt idx="5877">
                  <c:v>44337.875185185185</c:v>
                </c:pt>
                <c:pt idx="5878">
                  <c:v>44337.896018518521</c:v>
                </c:pt>
                <c:pt idx="5879">
                  <c:v>44337.916851851849</c:v>
                </c:pt>
                <c:pt idx="5880">
                  <c:v>44337.937685185185</c:v>
                </c:pt>
                <c:pt idx="5881">
                  <c:v>44337.958518518521</c:v>
                </c:pt>
                <c:pt idx="5882">
                  <c:v>44337.979351851849</c:v>
                </c:pt>
                <c:pt idx="5883">
                  <c:v>44338.000185185185</c:v>
                </c:pt>
                <c:pt idx="5884">
                  <c:v>44338.021018518521</c:v>
                </c:pt>
                <c:pt idx="5885">
                  <c:v>44338.041851851849</c:v>
                </c:pt>
                <c:pt idx="5886">
                  <c:v>44338.062685185185</c:v>
                </c:pt>
                <c:pt idx="5887">
                  <c:v>44338.083518518521</c:v>
                </c:pt>
                <c:pt idx="5888">
                  <c:v>44338.104351851849</c:v>
                </c:pt>
                <c:pt idx="5889">
                  <c:v>44338.125185185185</c:v>
                </c:pt>
                <c:pt idx="5890">
                  <c:v>44338.146018518521</c:v>
                </c:pt>
                <c:pt idx="5891">
                  <c:v>44338.166851851849</c:v>
                </c:pt>
                <c:pt idx="5892">
                  <c:v>44338.187685185185</c:v>
                </c:pt>
                <c:pt idx="5893">
                  <c:v>44338.208518518521</c:v>
                </c:pt>
                <c:pt idx="5894">
                  <c:v>44338.229351851849</c:v>
                </c:pt>
                <c:pt idx="5895">
                  <c:v>44338.250185185185</c:v>
                </c:pt>
                <c:pt idx="5896">
                  <c:v>44338.271018518521</c:v>
                </c:pt>
                <c:pt idx="5897">
                  <c:v>44338.291851851849</c:v>
                </c:pt>
                <c:pt idx="5898">
                  <c:v>44338.312685185185</c:v>
                </c:pt>
                <c:pt idx="5899">
                  <c:v>44338.333518518521</c:v>
                </c:pt>
                <c:pt idx="5900">
                  <c:v>44338.354351851849</c:v>
                </c:pt>
                <c:pt idx="5901">
                  <c:v>44338.375185185185</c:v>
                </c:pt>
                <c:pt idx="5902">
                  <c:v>44338.396018518521</c:v>
                </c:pt>
                <c:pt idx="5903">
                  <c:v>44338.416851851849</c:v>
                </c:pt>
                <c:pt idx="5904">
                  <c:v>44338.437685185185</c:v>
                </c:pt>
                <c:pt idx="5905">
                  <c:v>44338.458518518521</c:v>
                </c:pt>
                <c:pt idx="5906">
                  <c:v>44338.479351851849</c:v>
                </c:pt>
                <c:pt idx="5907">
                  <c:v>44338.500185185185</c:v>
                </c:pt>
                <c:pt idx="5908">
                  <c:v>44338.521018518521</c:v>
                </c:pt>
                <c:pt idx="5909">
                  <c:v>44338.541851851849</c:v>
                </c:pt>
                <c:pt idx="5910">
                  <c:v>44338.562685185185</c:v>
                </c:pt>
                <c:pt idx="5911">
                  <c:v>44338.583518518521</c:v>
                </c:pt>
                <c:pt idx="5912">
                  <c:v>44338.604351851849</c:v>
                </c:pt>
                <c:pt idx="5913">
                  <c:v>44338.625185185185</c:v>
                </c:pt>
                <c:pt idx="5914">
                  <c:v>44338.646018518521</c:v>
                </c:pt>
                <c:pt idx="5915">
                  <c:v>44338.666851851849</c:v>
                </c:pt>
                <c:pt idx="5916">
                  <c:v>44338.687685185185</c:v>
                </c:pt>
                <c:pt idx="5917">
                  <c:v>44338.708518518521</c:v>
                </c:pt>
                <c:pt idx="5918">
                  <c:v>44338.729351851849</c:v>
                </c:pt>
                <c:pt idx="5919">
                  <c:v>44338.750185185185</c:v>
                </c:pt>
                <c:pt idx="5920">
                  <c:v>44338.771018518521</c:v>
                </c:pt>
                <c:pt idx="5921">
                  <c:v>44338.791851851849</c:v>
                </c:pt>
                <c:pt idx="5922">
                  <c:v>44338.812685185185</c:v>
                </c:pt>
                <c:pt idx="5923">
                  <c:v>44338.833518518521</c:v>
                </c:pt>
                <c:pt idx="5924">
                  <c:v>44338.854351851849</c:v>
                </c:pt>
                <c:pt idx="5925">
                  <c:v>44338.875185185185</c:v>
                </c:pt>
                <c:pt idx="5926">
                  <c:v>44338.896018518521</c:v>
                </c:pt>
                <c:pt idx="5927">
                  <c:v>44338.916851851849</c:v>
                </c:pt>
                <c:pt idx="5928">
                  <c:v>44338.937685185185</c:v>
                </c:pt>
                <c:pt idx="5929">
                  <c:v>44338.958518518521</c:v>
                </c:pt>
                <c:pt idx="5930">
                  <c:v>44338.979351851849</c:v>
                </c:pt>
                <c:pt idx="5931">
                  <c:v>44339.000185185185</c:v>
                </c:pt>
                <c:pt idx="5932">
                  <c:v>44339.021018518521</c:v>
                </c:pt>
                <c:pt idx="5933">
                  <c:v>44339.041851851849</c:v>
                </c:pt>
                <c:pt idx="5934">
                  <c:v>44339.062685185185</c:v>
                </c:pt>
                <c:pt idx="5935">
                  <c:v>44339.083518518521</c:v>
                </c:pt>
                <c:pt idx="5936">
                  <c:v>44339.104351851849</c:v>
                </c:pt>
                <c:pt idx="5937">
                  <c:v>44339.125185185185</c:v>
                </c:pt>
                <c:pt idx="5938">
                  <c:v>44339.146018518521</c:v>
                </c:pt>
                <c:pt idx="5939">
                  <c:v>44339.166851851849</c:v>
                </c:pt>
                <c:pt idx="5940">
                  <c:v>44339.187685185185</c:v>
                </c:pt>
                <c:pt idx="5941">
                  <c:v>44339.208518518521</c:v>
                </c:pt>
                <c:pt idx="5942">
                  <c:v>44339.229351851849</c:v>
                </c:pt>
                <c:pt idx="5943">
                  <c:v>44339.250185185185</c:v>
                </c:pt>
                <c:pt idx="5944">
                  <c:v>44339.271018518521</c:v>
                </c:pt>
                <c:pt idx="5945">
                  <c:v>44339.291851851849</c:v>
                </c:pt>
                <c:pt idx="5946">
                  <c:v>44339.312685185185</c:v>
                </c:pt>
                <c:pt idx="5947">
                  <c:v>44339.333518518521</c:v>
                </c:pt>
                <c:pt idx="5948">
                  <c:v>44339.354351851849</c:v>
                </c:pt>
                <c:pt idx="5949">
                  <c:v>44339.375185185185</c:v>
                </c:pt>
                <c:pt idx="5950">
                  <c:v>44339.396018518521</c:v>
                </c:pt>
                <c:pt idx="5951">
                  <c:v>44339.416851851849</c:v>
                </c:pt>
                <c:pt idx="5952">
                  <c:v>44339.437685185185</c:v>
                </c:pt>
                <c:pt idx="5953">
                  <c:v>44339.458518518521</c:v>
                </c:pt>
                <c:pt idx="5954">
                  <c:v>44339.479351851849</c:v>
                </c:pt>
                <c:pt idx="5955">
                  <c:v>44339.500185185185</c:v>
                </c:pt>
                <c:pt idx="5956">
                  <c:v>44339.521018518521</c:v>
                </c:pt>
                <c:pt idx="5957">
                  <c:v>44339.541851851849</c:v>
                </c:pt>
                <c:pt idx="5958">
                  <c:v>44339.562685185185</c:v>
                </c:pt>
                <c:pt idx="5959">
                  <c:v>44339.583518518521</c:v>
                </c:pt>
                <c:pt idx="5960">
                  <c:v>44339.604351851849</c:v>
                </c:pt>
                <c:pt idx="5961">
                  <c:v>44339.625185185185</c:v>
                </c:pt>
                <c:pt idx="5962">
                  <c:v>44339.646018518521</c:v>
                </c:pt>
                <c:pt idx="5963">
                  <c:v>44339.666851851849</c:v>
                </c:pt>
                <c:pt idx="5964">
                  <c:v>44339.687685185185</c:v>
                </c:pt>
                <c:pt idx="5965">
                  <c:v>44339.708518518521</c:v>
                </c:pt>
                <c:pt idx="5966">
                  <c:v>44339.729351851849</c:v>
                </c:pt>
                <c:pt idx="5967">
                  <c:v>44339.750185185185</c:v>
                </c:pt>
                <c:pt idx="5968">
                  <c:v>44339.771018518521</c:v>
                </c:pt>
                <c:pt idx="5969">
                  <c:v>44339.791851851849</c:v>
                </c:pt>
                <c:pt idx="5970">
                  <c:v>44339.812685185185</c:v>
                </c:pt>
                <c:pt idx="5971">
                  <c:v>44339.833518518521</c:v>
                </c:pt>
                <c:pt idx="5972">
                  <c:v>44339.854351851849</c:v>
                </c:pt>
                <c:pt idx="5973">
                  <c:v>44339.875185185185</c:v>
                </c:pt>
                <c:pt idx="5974">
                  <c:v>44339.896018518521</c:v>
                </c:pt>
                <c:pt idx="5975">
                  <c:v>44339.916851851849</c:v>
                </c:pt>
                <c:pt idx="5976">
                  <c:v>44339.937685185185</c:v>
                </c:pt>
                <c:pt idx="5977">
                  <c:v>44339.958518518521</c:v>
                </c:pt>
                <c:pt idx="5978">
                  <c:v>44339.979351851849</c:v>
                </c:pt>
                <c:pt idx="5979">
                  <c:v>44340.000185185185</c:v>
                </c:pt>
                <c:pt idx="5980">
                  <c:v>44340.021018518521</c:v>
                </c:pt>
                <c:pt idx="5981">
                  <c:v>44340.041851851849</c:v>
                </c:pt>
                <c:pt idx="5982">
                  <c:v>44340.062685185185</c:v>
                </c:pt>
                <c:pt idx="5983">
                  <c:v>44340.083518518521</c:v>
                </c:pt>
                <c:pt idx="5984">
                  <c:v>44340.104351851849</c:v>
                </c:pt>
                <c:pt idx="5985">
                  <c:v>44340.125185185185</c:v>
                </c:pt>
                <c:pt idx="5986">
                  <c:v>44340.146018518521</c:v>
                </c:pt>
                <c:pt idx="5987">
                  <c:v>44340.166851851849</c:v>
                </c:pt>
                <c:pt idx="5988">
                  <c:v>44340.187685185185</c:v>
                </c:pt>
                <c:pt idx="5989">
                  <c:v>44340.208518518521</c:v>
                </c:pt>
                <c:pt idx="5990">
                  <c:v>44340.229351851849</c:v>
                </c:pt>
                <c:pt idx="5991">
                  <c:v>44340.250185185185</c:v>
                </c:pt>
                <c:pt idx="5992">
                  <c:v>44340.271018518521</c:v>
                </c:pt>
                <c:pt idx="5993">
                  <c:v>44340.291851851849</c:v>
                </c:pt>
                <c:pt idx="5994">
                  <c:v>44340.312685185185</c:v>
                </c:pt>
                <c:pt idx="5995">
                  <c:v>44340.333518518521</c:v>
                </c:pt>
                <c:pt idx="5996">
                  <c:v>44340.354351851849</c:v>
                </c:pt>
                <c:pt idx="5997">
                  <c:v>44340.375185185185</c:v>
                </c:pt>
                <c:pt idx="5998">
                  <c:v>44340.396018518521</c:v>
                </c:pt>
                <c:pt idx="5999">
                  <c:v>44340.416851851849</c:v>
                </c:pt>
                <c:pt idx="6000">
                  <c:v>44340.437685185185</c:v>
                </c:pt>
                <c:pt idx="6001">
                  <c:v>44340.458518518521</c:v>
                </c:pt>
                <c:pt idx="6002">
                  <c:v>44340.479351851849</c:v>
                </c:pt>
                <c:pt idx="6003">
                  <c:v>44340.500185185185</c:v>
                </c:pt>
                <c:pt idx="6004">
                  <c:v>44340.521018518521</c:v>
                </c:pt>
                <c:pt idx="6005">
                  <c:v>44340.541851851849</c:v>
                </c:pt>
                <c:pt idx="6006">
                  <c:v>44340.562685185185</c:v>
                </c:pt>
                <c:pt idx="6007">
                  <c:v>44340.583518518521</c:v>
                </c:pt>
                <c:pt idx="6008">
                  <c:v>44340.604351851849</c:v>
                </c:pt>
                <c:pt idx="6009">
                  <c:v>44340.625185185185</c:v>
                </c:pt>
                <c:pt idx="6010">
                  <c:v>44340.646018518521</c:v>
                </c:pt>
                <c:pt idx="6011">
                  <c:v>44340.666851851849</c:v>
                </c:pt>
                <c:pt idx="6012">
                  <c:v>44340.687685185185</c:v>
                </c:pt>
                <c:pt idx="6013">
                  <c:v>44340.708518518521</c:v>
                </c:pt>
                <c:pt idx="6014">
                  <c:v>44340.729351851849</c:v>
                </c:pt>
                <c:pt idx="6015">
                  <c:v>44340.750185185185</c:v>
                </c:pt>
                <c:pt idx="6016">
                  <c:v>44340.771018518521</c:v>
                </c:pt>
                <c:pt idx="6017">
                  <c:v>44340.791851851849</c:v>
                </c:pt>
                <c:pt idx="6018">
                  <c:v>44340.812685185185</c:v>
                </c:pt>
                <c:pt idx="6019">
                  <c:v>44340.833518518521</c:v>
                </c:pt>
                <c:pt idx="6020">
                  <c:v>44340.854351851849</c:v>
                </c:pt>
                <c:pt idx="6021">
                  <c:v>44340.875185185185</c:v>
                </c:pt>
                <c:pt idx="6022">
                  <c:v>44340.896018518521</c:v>
                </c:pt>
                <c:pt idx="6023">
                  <c:v>44340.916851851849</c:v>
                </c:pt>
                <c:pt idx="6024">
                  <c:v>44340.937685185185</c:v>
                </c:pt>
                <c:pt idx="6025">
                  <c:v>44340.958518518521</c:v>
                </c:pt>
                <c:pt idx="6026">
                  <c:v>44340.979351851849</c:v>
                </c:pt>
                <c:pt idx="6027">
                  <c:v>44341.000185185185</c:v>
                </c:pt>
                <c:pt idx="6028">
                  <c:v>44341.021018518521</c:v>
                </c:pt>
                <c:pt idx="6029">
                  <c:v>44341.041851851849</c:v>
                </c:pt>
                <c:pt idx="6030">
                  <c:v>44341.062685185185</c:v>
                </c:pt>
                <c:pt idx="6031">
                  <c:v>44341.083518518521</c:v>
                </c:pt>
                <c:pt idx="6032">
                  <c:v>44341.104351851849</c:v>
                </c:pt>
                <c:pt idx="6033">
                  <c:v>44341.125185185185</c:v>
                </c:pt>
                <c:pt idx="6034">
                  <c:v>44341.146018518521</c:v>
                </c:pt>
                <c:pt idx="6035">
                  <c:v>44341.166851851849</c:v>
                </c:pt>
                <c:pt idx="6036">
                  <c:v>44341.187685185185</c:v>
                </c:pt>
                <c:pt idx="6037">
                  <c:v>44341.208518518521</c:v>
                </c:pt>
                <c:pt idx="6038">
                  <c:v>44341.229351851849</c:v>
                </c:pt>
                <c:pt idx="6039">
                  <c:v>44341.250185185185</c:v>
                </c:pt>
                <c:pt idx="6040">
                  <c:v>44341.271018518521</c:v>
                </c:pt>
                <c:pt idx="6041">
                  <c:v>44341.291851851849</c:v>
                </c:pt>
                <c:pt idx="6042">
                  <c:v>44341.312685185185</c:v>
                </c:pt>
                <c:pt idx="6043">
                  <c:v>44341.333518518521</c:v>
                </c:pt>
                <c:pt idx="6044">
                  <c:v>44341.354351851849</c:v>
                </c:pt>
                <c:pt idx="6045">
                  <c:v>44341.375185185185</c:v>
                </c:pt>
                <c:pt idx="6046">
                  <c:v>44341.396018518521</c:v>
                </c:pt>
                <c:pt idx="6047">
                  <c:v>44341.416851851849</c:v>
                </c:pt>
                <c:pt idx="6048">
                  <c:v>44341.437685185185</c:v>
                </c:pt>
                <c:pt idx="6049">
                  <c:v>44341.458518518521</c:v>
                </c:pt>
                <c:pt idx="6050">
                  <c:v>44341.479351851849</c:v>
                </c:pt>
                <c:pt idx="6051">
                  <c:v>44341.500185185185</c:v>
                </c:pt>
                <c:pt idx="6052">
                  <c:v>44341.521018518521</c:v>
                </c:pt>
                <c:pt idx="6053">
                  <c:v>44341.541851851849</c:v>
                </c:pt>
                <c:pt idx="6054">
                  <c:v>44341.562685185185</c:v>
                </c:pt>
                <c:pt idx="6055">
                  <c:v>44341.583518518521</c:v>
                </c:pt>
                <c:pt idx="6056">
                  <c:v>44341.604351851849</c:v>
                </c:pt>
                <c:pt idx="6057">
                  <c:v>44341.625185185185</c:v>
                </c:pt>
                <c:pt idx="6058">
                  <c:v>44341.646018518521</c:v>
                </c:pt>
                <c:pt idx="6059">
                  <c:v>44341.666851851849</c:v>
                </c:pt>
                <c:pt idx="6060">
                  <c:v>44341.687685185185</c:v>
                </c:pt>
                <c:pt idx="6061">
                  <c:v>44341.708518518521</c:v>
                </c:pt>
                <c:pt idx="6062">
                  <c:v>44341.729351851849</c:v>
                </c:pt>
                <c:pt idx="6063">
                  <c:v>44341.750185185185</c:v>
                </c:pt>
                <c:pt idx="6064">
                  <c:v>44341.771018518521</c:v>
                </c:pt>
                <c:pt idx="6065">
                  <c:v>44341.791851851849</c:v>
                </c:pt>
                <c:pt idx="6066">
                  <c:v>44341.812685185185</c:v>
                </c:pt>
                <c:pt idx="6067">
                  <c:v>44341.833518518521</c:v>
                </c:pt>
                <c:pt idx="6068">
                  <c:v>44341.854351851849</c:v>
                </c:pt>
                <c:pt idx="6069">
                  <c:v>44341.875185185185</c:v>
                </c:pt>
                <c:pt idx="6070">
                  <c:v>44341.896018518521</c:v>
                </c:pt>
                <c:pt idx="6071">
                  <c:v>44341.916851851849</c:v>
                </c:pt>
                <c:pt idx="6072">
                  <c:v>44341.937685185185</c:v>
                </c:pt>
                <c:pt idx="6073">
                  <c:v>44341.958518518521</c:v>
                </c:pt>
                <c:pt idx="6074">
                  <c:v>44341.979351851849</c:v>
                </c:pt>
                <c:pt idx="6075">
                  <c:v>44342.000185185185</c:v>
                </c:pt>
                <c:pt idx="6076">
                  <c:v>44342.021018518521</c:v>
                </c:pt>
                <c:pt idx="6077">
                  <c:v>44342.041851851849</c:v>
                </c:pt>
                <c:pt idx="6078">
                  <c:v>44342.062685185185</c:v>
                </c:pt>
                <c:pt idx="6079">
                  <c:v>44342.083518518521</c:v>
                </c:pt>
                <c:pt idx="6080">
                  <c:v>44342.104351851849</c:v>
                </c:pt>
                <c:pt idx="6081">
                  <c:v>44342.125185185185</c:v>
                </c:pt>
                <c:pt idx="6082">
                  <c:v>44342.146018518521</c:v>
                </c:pt>
                <c:pt idx="6083">
                  <c:v>44342.166851851849</c:v>
                </c:pt>
                <c:pt idx="6084">
                  <c:v>44342.187685185185</c:v>
                </c:pt>
                <c:pt idx="6085">
                  <c:v>44342.208518518521</c:v>
                </c:pt>
                <c:pt idx="6086">
                  <c:v>44342.229351851849</c:v>
                </c:pt>
                <c:pt idx="6087">
                  <c:v>44342.250185185185</c:v>
                </c:pt>
                <c:pt idx="6088">
                  <c:v>44342.271018518521</c:v>
                </c:pt>
                <c:pt idx="6089">
                  <c:v>44342.291851851849</c:v>
                </c:pt>
                <c:pt idx="6090">
                  <c:v>44342.312685185185</c:v>
                </c:pt>
                <c:pt idx="6091">
                  <c:v>44342.333518518521</c:v>
                </c:pt>
                <c:pt idx="6092">
                  <c:v>44358.5</c:v>
                </c:pt>
                <c:pt idx="6093">
                  <c:v>44358.520833333336</c:v>
                </c:pt>
                <c:pt idx="6094">
                  <c:v>44358.541666666664</c:v>
                </c:pt>
                <c:pt idx="6095">
                  <c:v>44358.5625</c:v>
                </c:pt>
                <c:pt idx="6096">
                  <c:v>44358.583333333336</c:v>
                </c:pt>
                <c:pt idx="6097">
                  <c:v>44358.604166666664</c:v>
                </c:pt>
                <c:pt idx="6098">
                  <c:v>44358.625</c:v>
                </c:pt>
                <c:pt idx="6099">
                  <c:v>44358.645833333336</c:v>
                </c:pt>
                <c:pt idx="6100">
                  <c:v>44358.666666666664</c:v>
                </c:pt>
                <c:pt idx="6101">
                  <c:v>44358.6875</c:v>
                </c:pt>
                <c:pt idx="6102">
                  <c:v>44358.708333333336</c:v>
                </c:pt>
                <c:pt idx="6103">
                  <c:v>44358.729166666664</c:v>
                </c:pt>
                <c:pt idx="6104">
                  <c:v>44358.75</c:v>
                </c:pt>
                <c:pt idx="6105">
                  <c:v>44358.770833333336</c:v>
                </c:pt>
                <c:pt idx="6106">
                  <c:v>44358.791666666664</c:v>
                </c:pt>
                <c:pt idx="6107">
                  <c:v>44358.8125</c:v>
                </c:pt>
                <c:pt idx="6108">
                  <c:v>44358.833333333336</c:v>
                </c:pt>
                <c:pt idx="6109">
                  <c:v>44358.854166666664</c:v>
                </c:pt>
                <c:pt idx="6110">
                  <c:v>44358.875</c:v>
                </c:pt>
                <c:pt idx="6111">
                  <c:v>44358.895833333336</c:v>
                </c:pt>
                <c:pt idx="6112">
                  <c:v>44358.916666666664</c:v>
                </c:pt>
                <c:pt idx="6113">
                  <c:v>44358.9375</c:v>
                </c:pt>
                <c:pt idx="6114">
                  <c:v>44358.958333333336</c:v>
                </c:pt>
                <c:pt idx="6115">
                  <c:v>44358.979166666664</c:v>
                </c:pt>
                <c:pt idx="6116">
                  <c:v>44359</c:v>
                </c:pt>
                <c:pt idx="6117">
                  <c:v>44359.020833333336</c:v>
                </c:pt>
                <c:pt idx="6118">
                  <c:v>44359.041666666664</c:v>
                </c:pt>
                <c:pt idx="6119">
                  <c:v>44359.0625</c:v>
                </c:pt>
                <c:pt idx="6120">
                  <c:v>44359.083333333336</c:v>
                </c:pt>
                <c:pt idx="6121">
                  <c:v>44359.104166666664</c:v>
                </c:pt>
                <c:pt idx="6122">
                  <c:v>44359.125</c:v>
                </c:pt>
                <c:pt idx="6123">
                  <c:v>44359.145833333336</c:v>
                </c:pt>
                <c:pt idx="6124">
                  <c:v>44359.166666666664</c:v>
                </c:pt>
                <c:pt idx="6125">
                  <c:v>44359.1875</c:v>
                </c:pt>
                <c:pt idx="6126">
                  <c:v>44359.208333333336</c:v>
                </c:pt>
                <c:pt idx="6127">
                  <c:v>44359.229166666664</c:v>
                </c:pt>
                <c:pt idx="6128">
                  <c:v>44359.25</c:v>
                </c:pt>
                <c:pt idx="6129">
                  <c:v>44359.270833333336</c:v>
                </c:pt>
                <c:pt idx="6130">
                  <c:v>44359.291666666664</c:v>
                </c:pt>
                <c:pt idx="6131">
                  <c:v>44359.3125</c:v>
                </c:pt>
                <c:pt idx="6132">
                  <c:v>44359.333333333336</c:v>
                </c:pt>
                <c:pt idx="6133">
                  <c:v>44359.354166666664</c:v>
                </c:pt>
                <c:pt idx="6134">
                  <c:v>44359.375</c:v>
                </c:pt>
                <c:pt idx="6135">
                  <c:v>44359.395833333336</c:v>
                </c:pt>
                <c:pt idx="6136">
                  <c:v>44359.416666666664</c:v>
                </c:pt>
                <c:pt idx="6137">
                  <c:v>44359.4375</c:v>
                </c:pt>
                <c:pt idx="6138">
                  <c:v>44359.458333333336</c:v>
                </c:pt>
                <c:pt idx="6139">
                  <c:v>44359.479166666664</c:v>
                </c:pt>
                <c:pt idx="6140">
                  <c:v>44359.5</c:v>
                </c:pt>
                <c:pt idx="6141">
                  <c:v>44359.520833333336</c:v>
                </c:pt>
                <c:pt idx="6142">
                  <c:v>44359.541666666664</c:v>
                </c:pt>
                <c:pt idx="6143">
                  <c:v>44359.5625</c:v>
                </c:pt>
                <c:pt idx="6144">
                  <c:v>44359.583333333336</c:v>
                </c:pt>
                <c:pt idx="6145">
                  <c:v>44359.604166666664</c:v>
                </c:pt>
                <c:pt idx="6146">
                  <c:v>44359.625</c:v>
                </c:pt>
                <c:pt idx="6147">
                  <c:v>44359.645833333336</c:v>
                </c:pt>
                <c:pt idx="6148">
                  <c:v>44359.666666666664</c:v>
                </c:pt>
                <c:pt idx="6149">
                  <c:v>44359.6875</c:v>
                </c:pt>
                <c:pt idx="6150">
                  <c:v>44359.708333333336</c:v>
                </c:pt>
                <c:pt idx="6151">
                  <c:v>44359.729166666664</c:v>
                </c:pt>
                <c:pt idx="6152">
                  <c:v>44359.75</c:v>
                </c:pt>
                <c:pt idx="6153">
                  <c:v>44359.770833333336</c:v>
                </c:pt>
                <c:pt idx="6154">
                  <c:v>44359.791666666664</c:v>
                </c:pt>
                <c:pt idx="6155">
                  <c:v>44359.8125</c:v>
                </c:pt>
                <c:pt idx="6156">
                  <c:v>44359.833333333336</c:v>
                </c:pt>
                <c:pt idx="6157">
                  <c:v>44359.854166666664</c:v>
                </c:pt>
                <c:pt idx="6158">
                  <c:v>44359.875</c:v>
                </c:pt>
                <c:pt idx="6159">
                  <c:v>44359.895833333336</c:v>
                </c:pt>
                <c:pt idx="6160">
                  <c:v>44359.916666666664</c:v>
                </c:pt>
                <c:pt idx="6161">
                  <c:v>44359.9375</c:v>
                </c:pt>
                <c:pt idx="6162">
                  <c:v>44359.958333333336</c:v>
                </c:pt>
                <c:pt idx="6163">
                  <c:v>44359.979166666664</c:v>
                </c:pt>
                <c:pt idx="6164">
                  <c:v>44360</c:v>
                </c:pt>
                <c:pt idx="6165">
                  <c:v>44360.020833333336</c:v>
                </c:pt>
                <c:pt idx="6166">
                  <c:v>44360.041666666664</c:v>
                </c:pt>
                <c:pt idx="6167">
                  <c:v>44360.0625</c:v>
                </c:pt>
                <c:pt idx="6168">
                  <c:v>44360.083333333336</c:v>
                </c:pt>
                <c:pt idx="6169">
                  <c:v>44360.104166666664</c:v>
                </c:pt>
                <c:pt idx="6170">
                  <c:v>44360.125</c:v>
                </c:pt>
                <c:pt idx="6171">
                  <c:v>44360.145833333336</c:v>
                </c:pt>
                <c:pt idx="6172">
                  <c:v>44360.166666666664</c:v>
                </c:pt>
                <c:pt idx="6173">
                  <c:v>44360.1875</c:v>
                </c:pt>
                <c:pt idx="6174">
                  <c:v>44360.208333333336</c:v>
                </c:pt>
                <c:pt idx="6175">
                  <c:v>44360.229166666664</c:v>
                </c:pt>
                <c:pt idx="6176">
                  <c:v>44360.25</c:v>
                </c:pt>
                <c:pt idx="6177">
                  <c:v>44360.270833333336</c:v>
                </c:pt>
                <c:pt idx="6178">
                  <c:v>44360.291666666664</c:v>
                </c:pt>
                <c:pt idx="6179">
                  <c:v>44360.3125</c:v>
                </c:pt>
                <c:pt idx="6180">
                  <c:v>44360.333333333336</c:v>
                </c:pt>
                <c:pt idx="6181">
                  <c:v>44360.354166666664</c:v>
                </c:pt>
                <c:pt idx="6182">
                  <c:v>44360.375</c:v>
                </c:pt>
                <c:pt idx="6183">
                  <c:v>44360.395833333336</c:v>
                </c:pt>
                <c:pt idx="6184">
                  <c:v>44360.416666666664</c:v>
                </c:pt>
                <c:pt idx="6185">
                  <c:v>44360.4375</c:v>
                </c:pt>
                <c:pt idx="6186">
                  <c:v>44360.458333333336</c:v>
                </c:pt>
                <c:pt idx="6187">
                  <c:v>44360.479166666664</c:v>
                </c:pt>
                <c:pt idx="6188">
                  <c:v>44360.5</c:v>
                </c:pt>
                <c:pt idx="6189">
                  <c:v>44360.520833333336</c:v>
                </c:pt>
                <c:pt idx="6190">
                  <c:v>44360.541666666664</c:v>
                </c:pt>
                <c:pt idx="6191">
                  <c:v>44360.5625</c:v>
                </c:pt>
                <c:pt idx="6192">
                  <c:v>44360.583333333336</c:v>
                </c:pt>
                <c:pt idx="6193">
                  <c:v>44360.604166666664</c:v>
                </c:pt>
                <c:pt idx="6194">
                  <c:v>44360.625</c:v>
                </c:pt>
                <c:pt idx="6195">
                  <c:v>44360.645833333336</c:v>
                </c:pt>
                <c:pt idx="6196">
                  <c:v>44360.666666666664</c:v>
                </c:pt>
                <c:pt idx="6197">
                  <c:v>44360.6875</c:v>
                </c:pt>
                <c:pt idx="6198">
                  <c:v>44360.708333333336</c:v>
                </c:pt>
                <c:pt idx="6199">
                  <c:v>44360.729166666664</c:v>
                </c:pt>
                <c:pt idx="6200">
                  <c:v>44360.75</c:v>
                </c:pt>
                <c:pt idx="6201">
                  <c:v>44360.770833333336</c:v>
                </c:pt>
                <c:pt idx="6202">
                  <c:v>44360.791666666664</c:v>
                </c:pt>
                <c:pt idx="6203">
                  <c:v>44360.8125</c:v>
                </c:pt>
                <c:pt idx="6204">
                  <c:v>44360.833333333336</c:v>
                </c:pt>
                <c:pt idx="6205">
                  <c:v>44360.854166666664</c:v>
                </c:pt>
                <c:pt idx="6206">
                  <c:v>44360.875</c:v>
                </c:pt>
                <c:pt idx="6207">
                  <c:v>44360.895833333336</c:v>
                </c:pt>
                <c:pt idx="6208">
                  <c:v>44360.916666666664</c:v>
                </c:pt>
                <c:pt idx="6209">
                  <c:v>44360.9375</c:v>
                </c:pt>
                <c:pt idx="6210">
                  <c:v>44360.958333333336</c:v>
                </c:pt>
                <c:pt idx="6211">
                  <c:v>44360.979166666664</c:v>
                </c:pt>
                <c:pt idx="6212">
                  <c:v>44361</c:v>
                </c:pt>
                <c:pt idx="6213">
                  <c:v>44361.020833333336</c:v>
                </c:pt>
                <c:pt idx="6214">
                  <c:v>44361.041666666664</c:v>
                </c:pt>
                <c:pt idx="6215">
                  <c:v>44361.0625</c:v>
                </c:pt>
                <c:pt idx="6216">
                  <c:v>44361.083333333336</c:v>
                </c:pt>
                <c:pt idx="6217">
                  <c:v>44361.104166666664</c:v>
                </c:pt>
                <c:pt idx="6218">
                  <c:v>44361.125</c:v>
                </c:pt>
                <c:pt idx="6219">
                  <c:v>44361.145833333336</c:v>
                </c:pt>
                <c:pt idx="6220">
                  <c:v>44361.166666666664</c:v>
                </c:pt>
                <c:pt idx="6221">
                  <c:v>44361.1875</c:v>
                </c:pt>
                <c:pt idx="6222">
                  <c:v>44361.208333333336</c:v>
                </c:pt>
                <c:pt idx="6223">
                  <c:v>44361.229166666664</c:v>
                </c:pt>
                <c:pt idx="6224">
                  <c:v>44361.25</c:v>
                </c:pt>
                <c:pt idx="6225">
                  <c:v>44361.270833333336</c:v>
                </c:pt>
                <c:pt idx="6226">
                  <c:v>44361.291666666664</c:v>
                </c:pt>
                <c:pt idx="6227">
                  <c:v>44361.3125</c:v>
                </c:pt>
                <c:pt idx="6228">
                  <c:v>44361.333333333336</c:v>
                </c:pt>
                <c:pt idx="6229">
                  <c:v>44361.354166666664</c:v>
                </c:pt>
                <c:pt idx="6230">
                  <c:v>44361.375</c:v>
                </c:pt>
                <c:pt idx="6231">
                  <c:v>44361.395833333336</c:v>
                </c:pt>
                <c:pt idx="6232">
                  <c:v>44361.416666666664</c:v>
                </c:pt>
                <c:pt idx="6233">
                  <c:v>44361.4375</c:v>
                </c:pt>
                <c:pt idx="6234">
                  <c:v>44361.458333333336</c:v>
                </c:pt>
                <c:pt idx="6235">
                  <c:v>44361.479166666664</c:v>
                </c:pt>
                <c:pt idx="6236">
                  <c:v>44361.5</c:v>
                </c:pt>
                <c:pt idx="6237">
                  <c:v>44361.520833333336</c:v>
                </c:pt>
                <c:pt idx="6238">
                  <c:v>44361.541666666664</c:v>
                </c:pt>
                <c:pt idx="6239">
                  <c:v>44361.5625</c:v>
                </c:pt>
                <c:pt idx="6240">
                  <c:v>44361.583333333336</c:v>
                </c:pt>
                <c:pt idx="6241">
                  <c:v>44361.604166666664</c:v>
                </c:pt>
                <c:pt idx="6242">
                  <c:v>44361.625</c:v>
                </c:pt>
                <c:pt idx="6243">
                  <c:v>44361.645833333336</c:v>
                </c:pt>
                <c:pt idx="6244">
                  <c:v>44361.666666666664</c:v>
                </c:pt>
                <c:pt idx="6245">
                  <c:v>44361.6875</c:v>
                </c:pt>
                <c:pt idx="6246">
                  <c:v>44361.708333333336</c:v>
                </c:pt>
                <c:pt idx="6247">
                  <c:v>44361.729166666664</c:v>
                </c:pt>
                <c:pt idx="6248">
                  <c:v>44361.75</c:v>
                </c:pt>
                <c:pt idx="6249">
                  <c:v>44361.770833333336</c:v>
                </c:pt>
                <c:pt idx="6250">
                  <c:v>44361.791666666664</c:v>
                </c:pt>
                <c:pt idx="6251">
                  <c:v>44361.8125</c:v>
                </c:pt>
                <c:pt idx="6252">
                  <c:v>44361.833333333336</c:v>
                </c:pt>
                <c:pt idx="6253">
                  <c:v>44361.854166666664</c:v>
                </c:pt>
                <c:pt idx="6254">
                  <c:v>44361.875</c:v>
                </c:pt>
                <c:pt idx="6255">
                  <c:v>44361.895833333336</c:v>
                </c:pt>
                <c:pt idx="6256">
                  <c:v>44361.916666666664</c:v>
                </c:pt>
                <c:pt idx="6257">
                  <c:v>44361.9375</c:v>
                </c:pt>
                <c:pt idx="6258">
                  <c:v>44361.958333333336</c:v>
                </c:pt>
                <c:pt idx="6259">
                  <c:v>44361.979166666664</c:v>
                </c:pt>
                <c:pt idx="6260">
                  <c:v>44362</c:v>
                </c:pt>
                <c:pt idx="6261">
                  <c:v>44362.020833333336</c:v>
                </c:pt>
                <c:pt idx="6262">
                  <c:v>44362.041666666664</c:v>
                </c:pt>
                <c:pt idx="6263">
                  <c:v>44362.0625</c:v>
                </c:pt>
                <c:pt idx="6264">
                  <c:v>44362.083333333336</c:v>
                </c:pt>
                <c:pt idx="6265">
                  <c:v>44362.104166666664</c:v>
                </c:pt>
                <c:pt idx="6266">
                  <c:v>44362.125</c:v>
                </c:pt>
                <c:pt idx="6267">
                  <c:v>44362.145833333336</c:v>
                </c:pt>
                <c:pt idx="6268">
                  <c:v>44362.166666666664</c:v>
                </c:pt>
                <c:pt idx="6269">
                  <c:v>44362.1875</c:v>
                </c:pt>
                <c:pt idx="6270">
                  <c:v>44362.208333333336</c:v>
                </c:pt>
                <c:pt idx="6271">
                  <c:v>44362.229166666664</c:v>
                </c:pt>
                <c:pt idx="6272">
                  <c:v>44362.25</c:v>
                </c:pt>
                <c:pt idx="6273">
                  <c:v>44362.270833333336</c:v>
                </c:pt>
                <c:pt idx="6274">
                  <c:v>44362.291666666664</c:v>
                </c:pt>
                <c:pt idx="6275">
                  <c:v>44362.3125</c:v>
                </c:pt>
                <c:pt idx="6276">
                  <c:v>44362.333333333336</c:v>
                </c:pt>
                <c:pt idx="6277">
                  <c:v>44362.354166666664</c:v>
                </c:pt>
                <c:pt idx="6278">
                  <c:v>44362.375</c:v>
                </c:pt>
                <c:pt idx="6279">
                  <c:v>44362.395833333336</c:v>
                </c:pt>
                <c:pt idx="6280">
                  <c:v>44362.416666666664</c:v>
                </c:pt>
                <c:pt idx="6281">
                  <c:v>44362.4375</c:v>
                </c:pt>
                <c:pt idx="6282">
                  <c:v>44362.458333333336</c:v>
                </c:pt>
                <c:pt idx="6283">
                  <c:v>44362.479166666664</c:v>
                </c:pt>
                <c:pt idx="6284">
                  <c:v>44362.5</c:v>
                </c:pt>
                <c:pt idx="6285">
                  <c:v>44362.520833333336</c:v>
                </c:pt>
                <c:pt idx="6286">
                  <c:v>44362.541666666664</c:v>
                </c:pt>
                <c:pt idx="6287">
                  <c:v>44362.5625</c:v>
                </c:pt>
                <c:pt idx="6288">
                  <c:v>44362.583333333336</c:v>
                </c:pt>
                <c:pt idx="6289">
                  <c:v>44362.604166666664</c:v>
                </c:pt>
                <c:pt idx="6290">
                  <c:v>44362.625</c:v>
                </c:pt>
                <c:pt idx="6291">
                  <c:v>44362.645833333336</c:v>
                </c:pt>
                <c:pt idx="6292">
                  <c:v>44362.666666666664</c:v>
                </c:pt>
                <c:pt idx="6293">
                  <c:v>44362.6875</c:v>
                </c:pt>
                <c:pt idx="6294">
                  <c:v>44362.708333333336</c:v>
                </c:pt>
                <c:pt idx="6295">
                  <c:v>44362.729166666664</c:v>
                </c:pt>
                <c:pt idx="6296">
                  <c:v>44362.75</c:v>
                </c:pt>
                <c:pt idx="6297">
                  <c:v>44362.770833333336</c:v>
                </c:pt>
                <c:pt idx="6298">
                  <c:v>44362.791666666664</c:v>
                </c:pt>
                <c:pt idx="6299">
                  <c:v>44362.8125</c:v>
                </c:pt>
                <c:pt idx="6300">
                  <c:v>44362.833333333336</c:v>
                </c:pt>
                <c:pt idx="6301">
                  <c:v>44362.854166666664</c:v>
                </c:pt>
                <c:pt idx="6302">
                  <c:v>44362.875</c:v>
                </c:pt>
                <c:pt idx="6303">
                  <c:v>44362.895833333336</c:v>
                </c:pt>
                <c:pt idx="6304">
                  <c:v>44362.916666666664</c:v>
                </c:pt>
                <c:pt idx="6305">
                  <c:v>44362.9375</c:v>
                </c:pt>
                <c:pt idx="6306">
                  <c:v>44362.958333333336</c:v>
                </c:pt>
                <c:pt idx="6307">
                  <c:v>44362.979166666664</c:v>
                </c:pt>
                <c:pt idx="6308">
                  <c:v>44363</c:v>
                </c:pt>
                <c:pt idx="6309">
                  <c:v>44363.020833333336</c:v>
                </c:pt>
                <c:pt idx="6310">
                  <c:v>44363.041666666664</c:v>
                </c:pt>
                <c:pt idx="6311">
                  <c:v>44363.0625</c:v>
                </c:pt>
                <c:pt idx="6312">
                  <c:v>44363.083333333336</c:v>
                </c:pt>
                <c:pt idx="6313">
                  <c:v>44363.104166666664</c:v>
                </c:pt>
                <c:pt idx="6314">
                  <c:v>44363.125</c:v>
                </c:pt>
                <c:pt idx="6315">
                  <c:v>44363.145833333336</c:v>
                </c:pt>
                <c:pt idx="6316">
                  <c:v>44363.166666666664</c:v>
                </c:pt>
                <c:pt idx="6317">
                  <c:v>44363.1875</c:v>
                </c:pt>
                <c:pt idx="6318">
                  <c:v>44363.208333333336</c:v>
                </c:pt>
                <c:pt idx="6319">
                  <c:v>44363.229166666664</c:v>
                </c:pt>
                <c:pt idx="6320">
                  <c:v>44363.25</c:v>
                </c:pt>
                <c:pt idx="6321">
                  <c:v>44363.270833333336</c:v>
                </c:pt>
                <c:pt idx="6322">
                  <c:v>44363.291666666664</c:v>
                </c:pt>
                <c:pt idx="6323">
                  <c:v>44363.3125</c:v>
                </c:pt>
                <c:pt idx="6324">
                  <c:v>44363.333333333336</c:v>
                </c:pt>
                <c:pt idx="6325">
                  <c:v>44363.354166666664</c:v>
                </c:pt>
                <c:pt idx="6326">
                  <c:v>44363.375</c:v>
                </c:pt>
                <c:pt idx="6327">
                  <c:v>44363.395833333336</c:v>
                </c:pt>
                <c:pt idx="6328">
                  <c:v>44363.416666666664</c:v>
                </c:pt>
                <c:pt idx="6329">
                  <c:v>44363.4375</c:v>
                </c:pt>
                <c:pt idx="6330">
                  <c:v>44363.458333333336</c:v>
                </c:pt>
                <c:pt idx="6331">
                  <c:v>44363.479166666664</c:v>
                </c:pt>
                <c:pt idx="6332">
                  <c:v>44363.5</c:v>
                </c:pt>
                <c:pt idx="6333">
                  <c:v>44363.520833333336</c:v>
                </c:pt>
                <c:pt idx="6334">
                  <c:v>44363.541666666664</c:v>
                </c:pt>
                <c:pt idx="6335">
                  <c:v>44363.5625</c:v>
                </c:pt>
                <c:pt idx="6336">
                  <c:v>44363.583333333336</c:v>
                </c:pt>
                <c:pt idx="6337">
                  <c:v>44363.604166666664</c:v>
                </c:pt>
                <c:pt idx="6338">
                  <c:v>44363.625</c:v>
                </c:pt>
                <c:pt idx="6339">
                  <c:v>44363.645833333336</c:v>
                </c:pt>
                <c:pt idx="6340">
                  <c:v>44363.666666666664</c:v>
                </c:pt>
                <c:pt idx="6341">
                  <c:v>44363.6875</c:v>
                </c:pt>
                <c:pt idx="6342">
                  <c:v>44363.708333333336</c:v>
                </c:pt>
                <c:pt idx="6343">
                  <c:v>44363.729166666664</c:v>
                </c:pt>
                <c:pt idx="6344">
                  <c:v>44363.75</c:v>
                </c:pt>
                <c:pt idx="6345">
                  <c:v>44363.770833333336</c:v>
                </c:pt>
                <c:pt idx="6346">
                  <c:v>44363.791666666664</c:v>
                </c:pt>
                <c:pt idx="6347">
                  <c:v>44363.8125</c:v>
                </c:pt>
                <c:pt idx="6348">
                  <c:v>44363.833333333336</c:v>
                </c:pt>
                <c:pt idx="6349">
                  <c:v>44363.854166666664</c:v>
                </c:pt>
                <c:pt idx="6350">
                  <c:v>44363.875</c:v>
                </c:pt>
                <c:pt idx="6351">
                  <c:v>44363.895833333336</c:v>
                </c:pt>
                <c:pt idx="6352">
                  <c:v>44363.916666666664</c:v>
                </c:pt>
                <c:pt idx="6353">
                  <c:v>44363.9375</c:v>
                </c:pt>
                <c:pt idx="6354">
                  <c:v>44363.958333333336</c:v>
                </c:pt>
                <c:pt idx="6355">
                  <c:v>44363.979166666664</c:v>
                </c:pt>
                <c:pt idx="6356">
                  <c:v>44364</c:v>
                </c:pt>
                <c:pt idx="6357">
                  <c:v>44364.020833333336</c:v>
                </c:pt>
                <c:pt idx="6358">
                  <c:v>44364.041666666664</c:v>
                </c:pt>
                <c:pt idx="6359">
                  <c:v>44364.0625</c:v>
                </c:pt>
                <c:pt idx="6360">
                  <c:v>44364.083333333336</c:v>
                </c:pt>
                <c:pt idx="6361">
                  <c:v>44364.104166666664</c:v>
                </c:pt>
                <c:pt idx="6362">
                  <c:v>44364.125</c:v>
                </c:pt>
                <c:pt idx="6363">
                  <c:v>44364.145833333336</c:v>
                </c:pt>
                <c:pt idx="6364">
                  <c:v>44364.166666666664</c:v>
                </c:pt>
                <c:pt idx="6365">
                  <c:v>44364.1875</c:v>
                </c:pt>
                <c:pt idx="6366">
                  <c:v>44364.208333333336</c:v>
                </c:pt>
                <c:pt idx="6367">
                  <c:v>44364.229166666664</c:v>
                </c:pt>
                <c:pt idx="6368">
                  <c:v>44364.25</c:v>
                </c:pt>
                <c:pt idx="6369">
                  <c:v>44364.270833333336</c:v>
                </c:pt>
                <c:pt idx="6370">
                  <c:v>44364.291666666664</c:v>
                </c:pt>
                <c:pt idx="6371">
                  <c:v>44364.3125</c:v>
                </c:pt>
                <c:pt idx="6372">
                  <c:v>44364.333333333336</c:v>
                </c:pt>
                <c:pt idx="6373">
                  <c:v>44364.354166666664</c:v>
                </c:pt>
                <c:pt idx="6374">
                  <c:v>44364.375</c:v>
                </c:pt>
                <c:pt idx="6375">
                  <c:v>44364.395833333336</c:v>
                </c:pt>
                <c:pt idx="6376">
                  <c:v>44364.416666666664</c:v>
                </c:pt>
                <c:pt idx="6377">
                  <c:v>44364.4375</c:v>
                </c:pt>
                <c:pt idx="6378">
                  <c:v>44364.458333333336</c:v>
                </c:pt>
                <c:pt idx="6379">
                  <c:v>44364.479166666664</c:v>
                </c:pt>
                <c:pt idx="6380">
                  <c:v>44364.5</c:v>
                </c:pt>
                <c:pt idx="6381">
                  <c:v>44364.520833333336</c:v>
                </c:pt>
                <c:pt idx="6382">
                  <c:v>44364.541666666664</c:v>
                </c:pt>
                <c:pt idx="6383">
                  <c:v>44364.5625</c:v>
                </c:pt>
                <c:pt idx="6384">
                  <c:v>44364.583333333336</c:v>
                </c:pt>
                <c:pt idx="6385">
                  <c:v>44364.604166666664</c:v>
                </c:pt>
                <c:pt idx="6386">
                  <c:v>44364.625</c:v>
                </c:pt>
                <c:pt idx="6387">
                  <c:v>44364.645833333336</c:v>
                </c:pt>
                <c:pt idx="6388">
                  <c:v>44364.666666666664</c:v>
                </c:pt>
                <c:pt idx="6389">
                  <c:v>44364.6875</c:v>
                </c:pt>
                <c:pt idx="6390">
                  <c:v>44364.708333333336</c:v>
                </c:pt>
                <c:pt idx="6391">
                  <c:v>44364.729166666664</c:v>
                </c:pt>
                <c:pt idx="6392">
                  <c:v>44364.75</c:v>
                </c:pt>
                <c:pt idx="6393">
                  <c:v>44364.770833333336</c:v>
                </c:pt>
                <c:pt idx="6394">
                  <c:v>44364.791666666664</c:v>
                </c:pt>
                <c:pt idx="6395">
                  <c:v>44364.8125</c:v>
                </c:pt>
                <c:pt idx="6396">
                  <c:v>44364.833333333336</c:v>
                </c:pt>
                <c:pt idx="6397">
                  <c:v>44364.854166666664</c:v>
                </c:pt>
                <c:pt idx="6398">
                  <c:v>44364.875</c:v>
                </c:pt>
                <c:pt idx="6399">
                  <c:v>44364.895833333336</c:v>
                </c:pt>
                <c:pt idx="6400">
                  <c:v>44364.916666666664</c:v>
                </c:pt>
                <c:pt idx="6401">
                  <c:v>44364.9375</c:v>
                </c:pt>
                <c:pt idx="6402">
                  <c:v>44364.958333333336</c:v>
                </c:pt>
                <c:pt idx="6403">
                  <c:v>44364.979166666664</c:v>
                </c:pt>
                <c:pt idx="6404">
                  <c:v>44365</c:v>
                </c:pt>
                <c:pt idx="6405">
                  <c:v>44365.020833333336</c:v>
                </c:pt>
                <c:pt idx="6406">
                  <c:v>44365.041666666664</c:v>
                </c:pt>
                <c:pt idx="6407">
                  <c:v>44365.0625</c:v>
                </c:pt>
                <c:pt idx="6408">
                  <c:v>44365.083333333336</c:v>
                </c:pt>
                <c:pt idx="6409">
                  <c:v>44365.104166666664</c:v>
                </c:pt>
                <c:pt idx="6410">
                  <c:v>44365.125</c:v>
                </c:pt>
                <c:pt idx="6411">
                  <c:v>44365.145833333336</c:v>
                </c:pt>
                <c:pt idx="6412">
                  <c:v>44365.166666666664</c:v>
                </c:pt>
                <c:pt idx="6413">
                  <c:v>44365.1875</c:v>
                </c:pt>
                <c:pt idx="6414">
                  <c:v>44365.208333333336</c:v>
                </c:pt>
                <c:pt idx="6415">
                  <c:v>44365.229166666664</c:v>
                </c:pt>
                <c:pt idx="6416">
                  <c:v>44365.25</c:v>
                </c:pt>
                <c:pt idx="6417">
                  <c:v>44365.270833333336</c:v>
                </c:pt>
                <c:pt idx="6418">
                  <c:v>44365.291666666664</c:v>
                </c:pt>
                <c:pt idx="6419">
                  <c:v>44365.3125</c:v>
                </c:pt>
                <c:pt idx="6420">
                  <c:v>44365.333333333336</c:v>
                </c:pt>
                <c:pt idx="6421">
                  <c:v>44365.354166666664</c:v>
                </c:pt>
                <c:pt idx="6422">
                  <c:v>44365.375</c:v>
                </c:pt>
                <c:pt idx="6423">
                  <c:v>44365.395833333336</c:v>
                </c:pt>
                <c:pt idx="6424">
                  <c:v>44365.416666666664</c:v>
                </c:pt>
                <c:pt idx="6425">
                  <c:v>44365.4375</c:v>
                </c:pt>
                <c:pt idx="6426">
                  <c:v>44365.458333333336</c:v>
                </c:pt>
                <c:pt idx="6427">
                  <c:v>44365.479166666664</c:v>
                </c:pt>
                <c:pt idx="6428">
                  <c:v>44365.5</c:v>
                </c:pt>
                <c:pt idx="6429">
                  <c:v>44365.520833333336</c:v>
                </c:pt>
                <c:pt idx="6430">
                  <c:v>44365.541666666664</c:v>
                </c:pt>
                <c:pt idx="6431">
                  <c:v>44365.5625</c:v>
                </c:pt>
                <c:pt idx="6432">
                  <c:v>44365.583333333336</c:v>
                </c:pt>
                <c:pt idx="6433">
                  <c:v>44365.604166666664</c:v>
                </c:pt>
                <c:pt idx="6434">
                  <c:v>44365.625</c:v>
                </c:pt>
                <c:pt idx="6435">
                  <c:v>44365.645833333336</c:v>
                </c:pt>
                <c:pt idx="6436">
                  <c:v>44365.666666666664</c:v>
                </c:pt>
                <c:pt idx="6437">
                  <c:v>44365.6875</c:v>
                </c:pt>
                <c:pt idx="6438">
                  <c:v>44365.708333333336</c:v>
                </c:pt>
                <c:pt idx="6439">
                  <c:v>44365.729166666664</c:v>
                </c:pt>
                <c:pt idx="6440">
                  <c:v>44365.75</c:v>
                </c:pt>
                <c:pt idx="6441">
                  <c:v>44365.770833333336</c:v>
                </c:pt>
                <c:pt idx="6442">
                  <c:v>44365.791666666664</c:v>
                </c:pt>
                <c:pt idx="6443">
                  <c:v>44365.8125</c:v>
                </c:pt>
                <c:pt idx="6444">
                  <c:v>44365.833333333336</c:v>
                </c:pt>
                <c:pt idx="6445">
                  <c:v>44365.854166666664</c:v>
                </c:pt>
                <c:pt idx="6446">
                  <c:v>44365.875</c:v>
                </c:pt>
                <c:pt idx="6447">
                  <c:v>44365.895833333336</c:v>
                </c:pt>
                <c:pt idx="6448">
                  <c:v>44365.916666666664</c:v>
                </c:pt>
                <c:pt idx="6449">
                  <c:v>44365.9375</c:v>
                </c:pt>
                <c:pt idx="6450">
                  <c:v>44365.958333333336</c:v>
                </c:pt>
                <c:pt idx="6451">
                  <c:v>44365.979166666664</c:v>
                </c:pt>
                <c:pt idx="6452">
                  <c:v>44366</c:v>
                </c:pt>
                <c:pt idx="6453">
                  <c:v>44366.020833333336</c:v>
                </c:pt>
                <c:pt idx="6454">
                  <c:v>44366.041666666664</c:v>
                </c:pt>
                <c:pt idx="6455">
                  <c:v>44366.0625</c:v>
                </c:pt>
                <c:pt idx="6456">
                  <c:v>44366.083333333336</c:v>
                </c:pt>
                <c:pt idx="6457">
                  <c:v>44366.104166666664</c:v>
                </c:pt>
                <c:pt idx="6458">
                  <c:v>44366.125</c:v>
                </c:pt>
                <c:pt idx="6459">
                  <c:v>44366.145833333336</c:v>
                </c:pt>
                <c:pt idx="6460">
                  <c:v>44366.166666666664</c:v>
                </c:pt>
                <c:pt idx="6461">
                  <c:v>44366.1875</c:v>
                </c:pt>
                <c:pt idx="6462">
                  <c:v>44366.208333333336</c:v>
                </c:pt>
                <c:pt idx="6463">
                  <c:v>44366.229166666664</c:v>
                </c:pt>
                <c:pt idx="6464">
                  <c:v>44366.25</c:v>
                </c:pt>
                <c:pt idx="6465">
                  <c:v>44366.270833333336</c:v>
                </c:pt>
                <c:pt idx="6466">
                  <c:v>44366.291666666664</c:v>
                </c:pt>
                <c:pt idx="6467">
                  <c:v>44366.3125</c:v>
                </c:pt>
                <c:pt idx="6468">
                  <c:v>44366.333333333336</c:v>
                </c:pt>
                <c:pt idx="6469">
                  <c:v>44366.354166666664</c:v>
                </c:pt>
                <c:pt idx="6470">
                  <c:v>44366.375</c:v>
                </c:pt>
                <c:pt idx="6471">
                  <c:v>44366.395833333336</c:v>
                </c:pt>
                <c:pt idx="6472">
                  <c:v>44366.416666666664</c:v>
                </c:pt>
                <c:pt idx="6473">
                  <c:v>44366.4375</c:v>
                </c:pt>
                <c:pt idx="6474">
                  <c:v>44366.458333333336</c:v>
                </c:pt>
                <c:pt idx="6475">
                  <c:v>44366.479166666664</c:v>
                </c:pt>
                <c:pt idx="6476">
                  <c:v>44366.5</c:v>
                </c:pt>
                <c:pt idx="6477">
                  <c:v>44366.520833333336</c:v>
                </c:pt>
                <c:pt idx="6478">
                  <c:v>44366.541666666664</c:v>
                </c:pt>
                <c:pt idx="6479">
                  <c:v>44366.5625</c:v>
                </c:pt>
                <c:pt idx="6480">
                  <c:v>44366.583333333336</c:v>
                </c:pt>
                <c:pt idx="6481">
                  <c:v>44366.604166666664</c:v>
                </c:pt>
                <c:pt idx="6482">
                  <c:v>44366.625</c:v>
                </c:pt>
                <c:pt idx="6483">
                  <c:v>44366.645833333336</c:v>
                </c:pt>
                <c:pt idx="6484">
                  <c:v>44366.666666666664</c:v>
                </c:pt>
                <c:pt idx="6485">
                  <c:v>44366.6875</c:v>
                </c:pt>
                <c:pt idx="6486">
                  <c:v>44366.708333333336</c:v>
                </c:pt>
                <c:pt idx="6487">
                  <c:v>44366.729166666664</c:v>
                </c:pt>
                <c:pt idx="6488">
                  <c:v>44366.75</c:v>
                </c:pt>
                <c:pt idx="6489">
                  <c:v>44366.770833333336</c:v>
                </c:pt>
                <c:pt idx="6490">
                  <c:v>44366.791666666664</c:v>
                </c:pt>
                <c:pt idx="6491">
                  <c:v>44366.8125</c:v>
                </c:pt>
                <c:pt idx="6492">
                  <c:v>44366.833333333336</c:v>
                </c:pt>
                <c:pt idx="6493">
                  <c:v>44366.854166666664</c:v>
                </c:pt>
                <c:pt idx="6494">
                  <c:v>44366.875</c:v>
                </c:pt>
                <c:pt idx="6495">
                  <c:v>44366.895833333336</c:v>
                </c:pt>
                <c:pt idx="6496">
                  <c:v>44366.916666666664</c:v>
                </c:pt>
                <c:pt idx="6497">
                  <c:v>44366.9375</c:v>
                </c:pt>
                <c:pt idx="6498">
                  <c:v>44366.958333333336</c:v>
                </c:pt>
                <c:pt idx="6499">
                  <c:v>44366.979166666664</c:v>
                </c:pt>
                <c:pt idx="6500">
                  <c:v>44367</c:v>
                </c:pt>
                <c:pt idx="6501">
                  <c:v>44367.020833333336</c:v>
                </c:pt>
                <c:pt idx="6502">
                  <c:v>44367.041666666664</c:v>
                </c:pt>
                <c:pt idx="6503">
                  <c:v>44367.0625</c:v>
                </c:pt>
                <c:pt idx="6504">
                  <c:v>44367.083333333336</c:v>
                </c:pt>
                <c:pt idx="6505">
                  <c:v>44367.104166666664</c:v>
                </c:pt>
                <c:pt idx="6506">
                  <c:v>44367.125</c:v>
                </c:pt>
                <c:pt idx="6507">
                  <c:v>44367.145833333336</c:v>
                </c:pt>
                <c:pt idx="6508">
                  <c:v>44367.166666666664</c:v>
                </c:pt>
                <c:pt idx="6509">
                  <c:v>44367.1875</c:v>
                </c:pt>
                <c:pt idx="6510">
                  <c:v>44367.208333333336</c:v>
                </c:pt>
                <c:pt idx="6511">
                  <c:v>44367.229166666664</c:v>
                </c:pt>
                <c:pt idx="6512">
                  <c:v>44367.25</c:v>
                </c:pt>
                <c:pt idx="6513">
                  <c:v>44367.270833333336</c:v>
                </c:pt>
                <c:pt idx="6514">
                  <c:v>44367.291666666664</c:v>
                </c:pt>
                <c:pt idx="6515">
                  <c:v>44367.3125</c:v>
                </c:pt>
                <c:pt idx="6516">
                  <c:v>44367.333333333336</c:v>
                </c:pt>
                <c:pt idx="6517">
                  <c:v>44367.354166666664</c:v>
                </c:pt>
                <c:pt idx="6518">
                  <c:v>44367.375</c:v>
                </c:pt>
                <c:pt idx="6519">
                  <c:v>44367.395833333336</c:v>
                </c:pt>
                <c:pt idx="6520">
                  <c:v>44367.416666666664</c:v>
                </c:pt>
                <c:pt idx="6521">
                  <c:v>44367.4375</c:v>
                </c:pt>
                <c:pt idx="6522">
                  <c:v>44367.458333333336</c:v>
                </c:pt>
                <c:pt idx="6523">
                  <c:v>44367.479166666664</c:v>
                </c:pt>
                <c:pt idx="6524">
                  <c:v>44367.5</c:v>
                </c:pt>
                <c:pt idx="6525">
                  <c:v>44367.520833333336</c:v>
                </c:pt>
                <c:pt idx="6526">
                  <c:v>44367.541666666664</c:v>
                </c:pt>
                <c:pt idx="6527">
                  <c:v>44367.5625</c:v>
                </c:pt>
                <c:pt idx="6528">
                  <c:v>44367.583333333336</c:v>
                </c:pt>
                <c:pt idx="6529">
                  <c:v>44367.604166666664</c:v>
                </c:pt>
                <c:pt idx="6530">
                  <c:v>44367.625</c:v>
                </c:pt>
                <c:pt idx="6531">
                  <c:v>44367.645833333336</c:v>
                </c:pt>
                <c:pt idx="6532">
                  <c:v>44367.666666666664</c:v>
                </c:pt>
                <c:pt idx="6533">
                  <c:v>44367.6875</c:v>
                </c:pt>
                <c:pt idx="6534">
                  <c:v>44367.708333333336</c:v>
                </c:pt>
                <c:pt idx="6535">
                  <c:v>44367.729166666664</c:v>
                </c:pt>
                <c:pt idx="6536">
                  <c:v>44367.75</c:v>
                </c:pt>
                <c:pt idx="6537">
                  <c:v>44367.770833333336</c:v>
                </c:pt>
                <c:pt idx="6538">
                  <c:v>44367.791666666664</c:v>
                </c:pt>
                <c:pt idx="6539">
                  <c:v>44367.8125</c:v>
                </c:pt>
                <c:pt idx="6540">
                  <c:v>44367.833333333336</c:v>
                </c:pt>
                <c:pt idx="6541">
                  <c:v>44367.854166666664</c:v>
                </c:pt>
                <c:pt idx="6542">
                  <c:v>44367.875</c:v>
                </c:pt>
                <c:pt idx="6543">
                  <c:v>44367.895833333336</c:v>
                </c:pt>
                <c:pt idx="6544">
                  <c:v>44367.916666666664</c:v>
                </c:pt>
                <c:pt idx="6545">
                  <c:v>44367.9375</c:v>
                </c:pt>
                <c:pt idx="6546">
                  <c:v>44367.958333333336</c:v>
                </c:pt>
                <c:pt idx="6547">
                  <c:v>44367.979166666664</c:v>
                </c:pt>
                <c:pt idx="6548">
                  <c:v>44368</c:v>
                </c:pt>
                <c:pt idx="6549">
                  <c:v>44368.020833333336</c:v>
                </c:pt>
                <c:pt idx="6550">
                  <c:v>44368.041666666664</c:v>
                </c:pt>
                <c:pt idx="6551">
                  <c:v>44368.0625</c:v>
                </c:pt>
                <c:pt idx="6552">
                  <c:v>44368.083333333336</c:v>
                </c:pt>
                <c:pt idx="6553">
                  <c:v>44368.104166666664</c:v>
                </c:pt>
                <c:pt idx="6554">
                  <c:v>44368.125</c:v>
                </c:pt>
                <c:pt idx="6555">
                  <c:v>44368.145833333336</c:v>
                </c:pt>
                <c:pt idx="6556">
                  <c:v>44368.166666666664</c:v>
                </c:pt>
                <c:pt idx="6557">
                  <c:v>44368.1875</c:v>
                </c:pt>
                <c:pt idx="6558">
                  <c:v>44368.208333333336</c:v>
                </c:pt>
                <c:pt idx="6559">
                  <c:v>44368.229166666664</c:v>
                </c:pt>
                <c:pt idx="6560">
                  <c:v>44368.25</c:v>
                </c:pt>
                <c:pt idx="6561">
                  <c:v>44368.270833333336</c:v>
                </c:pt>
                <c:pt idx="6562">
                  <c:v>44368.291666666664</c:v>
                </c:pt>
                <c:pt idx="6563">
                  <c:v>44368.3125</c:v>
                </c:pt>
                <c:pt idx="6564">
                  <c:v>44368.333333333336</c:v>
                </c:pt>
                <c:pt idx="6565">
                  <c:v>44368.354166666664</c:v>
                </c:pt>
                <c:pt idx="6566">
                  <c:v>44368.375</c:v>
                </c:pt>
                <c:pt idx="6567">
                  <c:v>44368.395833333336</c:v>
                </c:pt>
                <c:pt idx="6568">
                  <c:v>44368.416666666664</c:v>
                </c:pt>
                <c:pt idx="6569">
                  <c:v>44368.4375</c:v>
                </c:pt>
                <c:pt idx="6570">
                  <c:v>44368.458333333336</c:v>
                </c:pt>
                <c:pt idx="6571">
                  <c:v>44368.479166666664</c:v>
                </c:pt>
                <c:pt idx="6572">
                  <c:v>44368.5</c:v>
                </c:pt>
                <c:pt idx="6573">
                  <c:v>44368.520833333336</c:v>
                </c:pt>
                <c:pt idx="6574">
                  <c:v>44368.541666666664</c:v>
                </c:pt>
                <c:pt idx="6575">
                  <c:v>44368.5625</c:v>
                </c:pt>
                <c:pt idx="6576">
                  <c:v>44368.583333333336</c:v>
                </c:pt>
                <c:pt idx="6577">
                  <c:v>44368.604166666664</c:v>
                </c:pt>
                <c:pt idx="6578">
                  <c:v>44368.625</c:v>
                </c:pt>
                <c:pt idx="6579">
                  <c:v>44368.645833333336</c:v>
                </c:pt>
                <c:pt idx="6580">
                  <c:v>44368.666666666664</c:v>
                </c:pt>
                <c:pt idx="6581">
                  <c:v>44368.6875</c:v>
                </c:pt>
                <c:pt idx="6582">
                  <c:v>44368.708333333336</c:v>
                </c:pt>
                <c:pt idx="6583">
                  <c:v>44368.729166666664</c:v>
                </c:pt>
                <c:pt idx="6584">
                  <c:v>44368.75</c:v>
                </c:pt>
                <c:pt idx="6585">
                  <c:v>44368.770833333336</c:v>
                </c:pt>
                <c:pt idx="6586">
                  <c:v>44368.791666666664</c:v>
                </c:pt>
                <c:pt idx="6587">
                  <c:v>44368.8125</c:v>
                </c:pt>
                <c:pt idx="6588">
                  <c:v>44368.833333333336</c:v>
                </c:pt>
                <c:pt idx="6589">
                  <c:v>44368.854166666664</c:v>
                </c:pt>
                <c:pt idx="6590">
                  <c:v>44368.875</c:v>
                </c:pt>
                <c:pt idx="6591">
                  <c:v>44368.895833333336</c:v>
                </c:pt>
                <c:pt idx="6592">
                  <c:v>44368.916666666664</c:v>
                </c:pt>
                <c:pt idx="6593">
                  <c:v>44368.9375</c:v>
                </c:pt>
                <c:pt idx="6594">
                  <c:v>44368.958333333336</c:v>
                </c:pt>
                <c:pt idx="6595">
                  <c:v>44368.979166666664</c:v>
                </c:pt>
                <c:pt idx="6596">
                  <c:v>44369</c:v>
                </c:pt>
                <c:pt idx="6597">
                  <c:v>44369.020833333336</c:v>
                </c:pt>
                <c:pt idx="6598">
                  <c:v>44369.041666666664</c:v>
                </c:pt>
                <c:pt idx="6599">
                  <c:v>44369.0625</c:v>
                </c:pt>
                <c:pt idx="6600">
                  <c:v>44369.083333333336</c:v>
                </c:pt>
                <c:pt idx="6601">
                  <c:v>44369.104166666664</c:v>
                </c:pt>
                <c:pt idx="6602">
                  <c:v>44369.125</c:v>
                </c:pt>
                <c:pt idx="6603">
                  <c:v>44369.145833333336</c:v>
                </c:pt>
                <c:pt idx="6604">
                  <c:v>44369.166666666664</c:v>
                </c:pt>
                <c:pt idx="6605">
                  <c:v>44369.1875</c:v>
                </c:pt>
                <c:pt idx="6606">
                  <c:v>44369.208333333336</c:v>
                </c:pt>
                <c:pt idx="6607">
                  <c:v>44369.229166666664</c:v>
                </c:pt>
                <c:pt idx="6608">
                  <c:v>44369.25</c:v>
                </c:pt>
                <c:pt idx="6609">
                  <c:v>44369.270833333336</c:v>
                </c:pt>
                <c:pt idx="6610">
                  <c:v>44369.291666666664</c:v>
                </c:pt>
                <c:pt idx="6611">
                  <c:v>44369.3125</c:v>
                </c:pt>
                <c:pt idx="6612">
                  <c:v>44369.333333333336</c:v>
                </c:pt>
                <c:pt idx="6613">
                  <c:v>44369.354166666664</c:v>
                </c:pt>
                <c:pt idx="6614">
                  <c:v>44369.375</c:v>
                </c:pt>
                <c:pt idx="6615">
                  <c:v>44369.395833333336</c:v>
                </c:pt>
                <c:pt idx="6616">
                  <c:v>44369.416666666664</c:v>
                </c:pt>
                <c:pt idx="6617">
                  <c:v>44369.4375</c:v>
                </c:pt>
                <c:pt idx="6618">
                  <c:v>44369.458333333336</c:v>
                </c:pt>
                <c:pt idx="6619">
                  <c:v>44369.479166666664</c:v>
                </c:pt>
                <c:pt idx="6620">
                  <c:v>44369.5</c:v>
                </c:pt>
                <c:pt idx="6621">
                  <c:v>44369.520833333336</c:v>
                </c:pt>
                <c:pt idx="6622">
                  <c:v>44369.541666666664</c:v>
                </c:pt>
                <c:pt idx="6623">
                  <c:v>44369.5625</c:v>
                </c:pt>
                <c:pt idx="6624">
                  <c:v>44369.583333333336</c:v>
                </c:pt>
                <c:pt idx="6625">
                  <c:v>44369.604166666664</c:v>
                </c:pt>
                <c:pt idx="6626">
                  <c:v>44369.625</c:v>
                </c:pt>
                <c:pt idx="6627">
                  <c:v>44369.645833333336</c:v>
                </c:pt>
                <c:pt idx="6628">
                  <c:v>44369.666666666664</c:v>
                </c:pt>
                <c:pt idx="6629">
                  <c:v>44369.6875</c:v>
                </c:pt>
                <c:pt idx="6630">
                  <c:v>44369.708333333336</c:v>
                </c:pt>
                <c:pt idx="6631">
                  <c:v>44369.729166666664</c:v>
                </c:pt>
                <c:pt idx="6632">
                  <c:v>44369.75</c:v>
                </c:pt>
                <c:pt idx="6633">
                  <c:v>44369.770833333336</c:v>
                </c:pt>
                <c:pt idx="6634">
                  <c:v>44369.791666666664</c:v>
                </c:pt>
                <c:pt idx="6635">
                  <c:v>44369.8125</c:v>
                </c:pt>
                <c:pt idx="6636">
                  <c:v>44369.833333333336</c:v>
                </c:pt>
                <c:pt idx="6637">
                  <c:v>44369.854166666664</c:v>
                </c:pt>
                <c:pt idx="6638">
                  <c:v>44369.875</c:v>
                </c:pt>
                <c:pt idx="6639">
                  <c:v>44369.895833333336</c:v>
                </c:pt>
                <c:pt idx="6640">
                  <c:v>44369.916666666664</c:v>
                </c:pt>
                <c:pt idx="6641">
                  <c:v>44369.9375</c:v>
                </c:pt>
                <c:pt idx="6642">
                  <c:v>44369.958333333336</c:v>
                </c:pt>
                <c:pt idx="6643">
                  <c:v>44369.979166666664</c:v>
                </c:pt>
                <c:pt idx="6644">
                  <c:v>44370</c:v>
                </c:pt>
                <c:pt idx="6645">
                  <c:v>44370.020833333336</c:v>
                </c:pt>
                <c:pt idx="6646">
                  <c:v>44370.041666666664</c:v>
                </c:pt>
                <c:pt idx="6647">
                  <c:v>44370.0625</c:v>
                </c:pt>
                <c:pt idx="6648">
                  <c:v>44370.083333333336</c:v>
                </c:pt>
                <c:pt idx="6649">
                  <c:v>44370.104166666664</c:v>
                </c:pt>
                <c:pt idx="6650">
                  <c:v>44370.125</c:v>
                </c:pt>
                <c:pt idx="6651">
                  <c:v>44370.145833333336</c:v>
                </c:pt>
                <c:pt idx="6652">
                  <c:v>44370.166666666664</c:v>
                </c:pt>
                <c:pt idx="6653">
                  <c:v>44370.1875</c:v>
                </c:pt>
                <c:pt idx="6654">
                  <c:v>44370.208333333336</c:v>
                </c:pt>
                <c:pt idx="6655">
                  <c:v>44370.229166666664</c:v>
                </c:pt>
                <c:pt idx="6656">
                  <c:v>44370.25</c:v>
                </c:pt>
                <c:pt idx="6657">
                  <c:v>44370.270833333336</c:v>
                </c:pt>
                <c:pt idx="6658">
                  <c:v>44370.291666666664</c:v>
                </c:pt>
                <c:pt idx="6659">
                  <c:v>44370.3125</c:v>
                </c:pt>
                <c:pt idx="6660">
                  <c:v>44370.333333333336</c:v>
                </c:pt>
                <c:pt idx="6661">
                  <c:v>44370.354166666664</c:v>
                </c:pt>
                <c:pt idx="6662">
                  <c:v>44370.375</c:v>
                </c:pt>
                <c:pt idx="6663">
                  <c:v>44370.395833333336</c:v>
                </c:pt>
                <c:pt idx="6664">
                  <c:v>44370.416666666664</c:v>
                </c:pt>
                <c:pt idx="6665">
                  <c:v>44370.4375</c:v>
                </c:pt>
                <c:pt idx="6666">
                  <c:v>44370.458333333336</c:v>
                </c:pt>
                <c:pt idx="6667">
                  <c:v>44370.479166666664</c:v>
                </c:pt>
                <c:pt idx="6668">
                  <c:v>44370.5</c:v>
                </c:pt>
                <c:pt idx="6669">
                  <c:v>44370.520833333336</c:v>
                </c:pt>
                <c:pt idx="6670">
                  <c:v>44370.541666666664</c:v>
                </c:pt>
                <c:pt idx="6671">
                  <c:v>44370.5625</c:v>
                </c:pt>
                <c:pt idx="6672">
                  <c:v>44370.583333333336</c:v>
                </c:pt>
                <c:pt idx="6673">
                  <c:v>44370.604166666664</c:v>
                </c:pt>
                <c:pt idx="6674">
                  <c:v>44370.625</c:v>
                </c:pt>
                <c:pt idx="6675">
                  <c:v>44370.645833333336</c:v>
                </c:pt>
                <c:pt idx="6676">
                  <c:v>44370.666666666664</c:v>
                </c:pt>
                <c:pt idx="6677">
                  <c:v>44370.6875</c:v>
                </c:pt>
                <c:pt idx="6678">
                  <c:v>44370.708333333336</c:v>
                </c:pt>
                <c:pt idx="6679">
                  <c:v>44370.729166666664</c:v>
                </c:pt>
                <c:pt idx="6680">
                  <c:v>44370.75</c:v>
                </c:pt>
                <c:pt idx="6681">
                  <c:v>44370.770833333336</c:v>
                </c:pt>
                <c:pt idx="6682">
                  <c:v>44370.791666666664</c:v>
                </c:pt>
                <c:pt idx="6683">
                  <c:v>44370.8125</c:v>
                </c:pt>
                <c:pt idx="6684">
                  <c:v>44370.833333333336</c:v>
                </c:pt>
                <c:pt idx="6685">
                  <c:v>44370.854166666664</c:v>
                </c:pt>
                <c:pt idx="6686">
                  <c:v>44370.875</c:v>
                </c:pt>
                <c:pt idx="6687">
                  <c:v>44370.895833333336</c:v>
                </c:pt>
                <c:pt idx="6688">
                  <c:v>44370.916666666664</c:v>
                </c:pt>
                <c:pt idx="6689">
                  <c:v>44370.9375</c:v>
                </c:pt>
                <c:pt idx="6690">
                  <c:v>44370.958333333336</c:v>
                </c:pt>
                <c:pt idx="6691">
                  <c:v>44370.979166666664</c:v>
                </c:pt>
                <c:pt idx="6692">
                  <c:v>44371</c:v>
                </c:pt>
                <c:pt idx="6693">
                  <c:v>44371.020833333336</c:v>
                </c:pt>
                <c:pt idx="6694">
                  <c:v>44371.041666666664</c:v>
                </c:pt>
                <c:pt idx="6695">
                  <c:v>44371.0625</c:v>
                </c:pt>
                <c:pt idx="6696">
                  <c:v>44371.083333333336</c:v>
                </c:pt>
                <c:pt idx="6697">
                  <c:v>44371.104166666664</c:v>
                </c:pt>
                <c:pt idx="6698">
                  <c:v>44371.125</c:v>
                </c:pt>
                <c:pt idx="6699">
                  <c:v>44371.145833333336</c:v>
                </c:pt>
                <c:pt idx="6700">
                  <c:v>44371.166666666664</c:v>
                </c:pt>
                <c:pt idx="6701">
                  <c:v>44371.1875</c:v>
                </c:pt>
                <c:pt idx="6702">
                  <c:v>44371.208333333336</c:v>
                </c:pt>
                <c:pt idx="6703">
                  <c:v>44371.229166666664</c:v>
                </c:pt>
                <c:pt idx="6704">
                  <c:v>44371.25</c:v>
                </c:pt>
                <c:pt idx="6705">
                  <c:v>44371.270833333336</c:v>
                </c:pt>
                <c:pt idx="6706">
                  <c:v>44371.291666666664</c:v>
                </c:pt>
                <c:pt idx="6707">
                  <c:v>44371.3125</c:v>
                </c:pt>
                <c:pt idx="6708">
                  <c:v>44371.333333333336</c:v>
                </c:pt>
                <c:pt idx="6709">
                  <c:v>44371.354166666664</c:v>
                </c:pt>
                <c:pt idx="6710">
                  <c:v>44371.375</c:v>
                </c:pt>
                <c:pt idx="6711">
                  <c:v>44371.395833333336</c:v>
                </c:pt>
                <c:pt idx="6712">
                  <c:v>44371.416666666664</c:v>
                </c:pt>
                <c:pt idx="6713">
                  <c:v>44371.4375</c:v>
                </c:pt>
                <c:pt idx="6714">
                  <c:v>44371.458333333336</c:v>
                </c:pt>
                <c:pt idx="6715">
                  <c:v>44371.479166666664</c:v>
                </c:pt>
                <c:pt idx="6716">
                  <c:v>44371.5</c:v>
                </c:pt>
                <c:pt idx="6717">
                  <c:v>44371.520833333336</c:v>
                </c:pt>
                <c:pt idx="6718">
                  <c:v>44371.541666666664</c:v>
                </c:pt>
                <c:pt idx="6719">
                  <c:v>44371.5625</c:v>
                </c:pt>
                <c:pt idx="6720">
                  <c:v>44371.583333333336</c:v>
                </c:pt>
                <c:pt idx="6721">
                  <c:v>44371.604166666664</c:v>
                </c:pt>
                <c:pt idx="6722">
                  <c:v>44371.625</c:v>
                </c:pt>
                <c:pt idx="6723">
                  <c:v>44371.645833333336</c:v>
                </c:pt>
                <c:pt idx="6724">
                  <c:v>44371.666666666664</c:v>
                </c:pt>
                <c:pt idx="6725">
                  <c:v>44371.6875</c:v>
                </c:pt>
                <c:pt idx="6726">
                  <c:v>44371.708333333336</c:v>
                </c:pt>
                <c:pt idx="6727">
                  <c:v>44371.729166666664</c:v>
                </c:pt>
                <c:pt idx="6728">
                  <c:v>44371.75</c:v>
                </c:pt>
                <c:pt idx="6729">
                  <c:v>44371.770833333336</c:v>
                </c:pt>
                <c:pt idx="6730">
                  <c:v>44371.791666666664</c:v>
                </c:pt>
                <c:pt idx="6731">
                  <c:v>44371.8125</c:v>
                </c:pt>
                <c:pt idx="6732">
                  <c:v>44371.833333333336</c:v>
                </c:pt>
                <c:pt idx="6733">
                  <c:v>44371.854166666664</c:v>
                </c:pt>
                <c:pt idx="6734">
                  <c:v>44371.875</c:v>
                </c:pt>
                <c:pt idx="6735">
                  <c:v>44371.895833333336</c:v>
                </c:pt>
                <c:pt idx="6736">
                  <c:v>44371.916666666664</c:v>
                </c:pt>
                <c:pt idx="6737">
                  <c:v>44371.9375</c:v>
                </c:pt>
                <c:pt idx="6738">
                  <c:v>44371.958333333336</c:v>
                </c:pt>
                <c:pt idx="6739">
                  <c:v>44371.979166666664</c:v>
                </c:pt>
                <c:pt idx="6740">
                  <c:v>44372</c:v>
                </c:pt>
                <c:pt idx="6741">
                  <c:v>44372.020833333336</c:v>
                </c:pt>
                <c:pt idx="6742">
                  <c:v>44372.041666666664</c:v>
                </c:pt>
                <c:pt idx="6743">
                  <c:v>44372.0625</c:v>
                </c:pt>
                <c:pt idx="6744">
                  <c:v>44372.083333333336</c:v>
                </c:pt>
                <c:pt idx="6745">
                  <c:v>44372.104166666664</c:v>
                </c:pt>
                <c:pt idx="6746">
                  <c:v>44372.125</c:v>
                </c:pt>
                <c:pt idx="6747">
                  <c:v>44372.145833333336</c:v>
                </c:pt>
                <c:pt idx="6748">
                  <c:v>44372.166666666664</c:v>
                </c:pt>
                <c:pt idx="6749">
                  <c:v>44372.1875</c:v>
                </c:pt>
                <c:pt idx="6750">
                  <c:v>44372.208333333336</c:v>
                </c:pt>
                <c:pt idx="6751">
                  <c:v>44372.229166666664</c:v>
                </c:pt>
                <c:pt idx="6752">
                  <c:v>44372.25</c:v>
                </c:pt>
                <c:pt idx="6753">
                  <c:v>44372.270833333336</c:v>
                </c:pt>
                <c:pt idx="6754">
                  <c:v>44372.291666666664</c:v>
                </c:pt>
                <c:pt idx="6755">
                  <c:v>44372.3125</c:v>
                </c:pt>
                <c:pt idx="6756">
                  <c:v>44372.333333333336</c:v>
                </c:pt>
                <c:pt idx="6757">
                  <c:v>44372.354166666664</c:v>
                </c:pt>
                <c:pt idx="6758">
                  <c:v>44372.375</c:v>
                </c:pt>
                <c:pt idx="6759">
                  <c:v>44372.395833333336</c:v>
                </c:pt>
                <c:pt idx="6760">
                  <c:v>44372.416666666664</c:v>
                </c:pt>
                <c:pt idx="6761">
                  <c:v>44372.4375</c:v>
                </c:pt>
                <c:pt idx="6762">
                  <c:v>44372.458333333336</c:v>
                </c:pt>
                <c:pt idx="6763">
                  <c:v>44372.479166666664</c:v>
                </c:pt>
                <c:pt idx="6764">
                  <c:v>44372.5</c:v>
                </c:pt>
                <c:pt idx="6765">
                  <c:v>44372.520833333336</c:v>
                </c:pt>
                <c:pt idx="6766">
                  <c:v>44372.541666666664</c:v>
                </c:pt>
                <c:pt idx="6767">
                  <c:v>44372.5625</c:v>
                </c:pt>
                <c:pt idx="6768">
                  <c:v>44372.583333333336</c:v>
                </c:pt>
                <c:pt idx="6769">
                  <c:v>44372.604166666664</c:v>
                </c:pt>
                <c:pt idx="6770">
                  <c:v>44372.625</c:v>
                </c:pt>
                <c:pt idx="6771">
                  <c:v>44372.645833333336</c:v>
                </c:pt>
                <c:pt idx="6772">
                  <c:v>44372.666666666664</c:v>
                </c:pt>
                <c:pt idx="6773">
                  <c:v>44372.6875</c:v>
                </c:pt>
                <c:pt idx="6774">
                  <c:v>44372.708333333336</c:v>
                </c:pt>
                <c:pt idx="6775">
                  <c:v>44372.729166666664</c:v>
                </c:pt>
                <c:pt idx="6776">
                  <c:v>44372.75</c:v>
                </c:pt>
                <c:pt idx="6777">
                  <c:v>44372.770833333336</c:v>
                </c:pt>
                <c:pt idx="6778">
                  <c:v>44372.791666666664</c:v>
                </c:pt>
                <c:pt idx="6779">
                  <c:v>44372.8125</c:v>
                </c:pt>
                <c:pt idx="6780">
                  <c:v>44372.833333333336</c:v>
                </c:pt>
                <c:pt idx="6781">
                  <c:v>44372.854166666664</c:v>
                </c:pt>
                <c:pt idx="6782">
                  <c:v>44372.875</c:v>
                </c:pt>
                <c:pt idx="6783">
                  <c:v>44372.895833333336</c:v>
                </c:pt>
                <c:pt idx="6784">
                  <c:v>44372.916666666664</c:v>
                </c:pt>
                <c:pt idx="6785">
                  <c:v>44372.9375</c:v>
                </c:pt>
                <c:pt idx="6786">
                  <c:v>44372.958333333336</c:v>
                </c:pt>
                <c:pt idx="6787">
                  <c:v>44372.979166666664</c:v>
                </c:pt>
                <c:pt idx="6788">
                  <c:v>44373</c:v>
                </c:pt>
                <c:pt idx="6789">
                  <c:v>44373.020833333336</c:v>
                </c:pt>
                <c:pt idx="6790">
                  <c:v>44373.041666666664</c:v>
                </c:pt>
                <c:pt idx="6791">
                  <c:v>44373.0625</c:v>
                </c:pt>
                <c:pt idx="6792">
                  <c:v>44373.083333333336</c:v>
                </c:pt>
                <c:pt idx="6793">
                  <c:v>44373.104166666664</c:v>
                </c:pt>
                <c:pt idx="6794">
                  <c:v>44373.125</c:v>
                </c:pt>
                <c:pt idx="6795">
                  <c:v>44373.145833333336</c:v>
                </c:pt>
                <c:pt idx="6796">
                  <c:v>44373.166666666664</c:v>
                </c:pt>
                <c:pt idx="6797">
                  <c:v>44373.1875</c:v>
                </c:pt>
                <c:pt idx="6798">
                  <c:v>44373.208333333336</c:v>
                </c:pt>
                <c:pt idx="6799">
                  <c:v>44373.229166666664</c:v>
                </c:pt>
                <c:pt idx="6800">
                  <c:v>44373.25</c:v>
                </c:pt>
                <c:pt idx="6801">
                  <c:v>44373.270833333336</c:v>
                </c:pt>
                <c:pt idx="6802">
                  <c:v>44373.291666666664</c:v>
                </c:pt>
                <c:pt idx="6803">
                  <c:v>44373.3125</c:v>
                </c:pt>
                <c:pt idx="6804">
                  <c:v>44373.333333333336</c:v>
                </c:pt>
                <c:pt idx="6805">
                  <c:v>44373.354166666664</c:v>
                </c:pt>
                <c:pt idx="6806">
                  <c:v>44373.375</c:v>
                </c:pt>
                <c:pt idx="6807">
                  <c:v>44373.395833333336</c:v>
                </c:pt>
                <c:pt idx="6808">
                  <c:v>44373.416666666664</c:v>
                </c:pt>
                <c:pt idx="6809">
                  <c:v>44373.4375</c:v>
                </c:pt>
                <c:pt idx="6810">
                  <c:v>44373.458333333336</c:v>
                </c:pt>
                <c:pt idx="6811">
                  <c:v>44373.479166666664</c:v>
                </c:pt>
                <c:pt idx="6812">
                  <c:v>44373.5</c:v>
                </c:pt>
                <c:pt idx="6813">
                  <c:v>44373.520833333336</c:v>
                </c:pt>
                <c:pt idx="6814">
                  <c:v>44373.541666666664</c:v>
                </c:pt>
                <c:pt idx="6815">
                  <c:v>44373.5625</c:v>
                </c:pt>
                <c:pt idx="6816">
                  <c:v>44373.583333333336</c:v>
                </c:pt>
                <c:pt idx="6817">
                  <c:v>44373.604166666664</c:v>
                </c:pt>
                <c:pt idx="6818">
                  <c:v>44373.625</c:v>
                </c:pt>
                <c:pt idx="6819">
                  <c:v>44373.645833333336</c:v>
                </c:pt>
                <c:pt idx="6820">
                  <c:v>44373.666666666664</c:v>
                </c:pt>
                <c:pt idx="6821">
                  <c:v>44373.6875</c:v>
                </c:pt>
                <c:pt idx="6822">
                  <c:v>44373.708333333336</c:v>
                </c:pt>
                <c:pt idx="6823">
                  <c:v>44373.729166666664</c:v>
                </c:pt>
                <c:pt idx="6824">
                  <c:v>44373.75</c:v>
                </c:pt>
                <c:pt idx="6825">
                  <c:v>44373.770833333336</c:v>
                </c:pt>
                <c:pt idx="6826">
                  <c:v>44373.791666666664</c:v>
                </c:pt>
                <c:pt idx="6827">
                  <c:v>44373.8125</c:v>
                </c:pt>
                <c:pt idx="6828">
                  <c:v>44373.833333333336</c:v>
                </c:pt>
                <c:pt idx="6829">
                  <c:v>44373.854166666664</c:v>
                </c:pt>
                <c:pt idx="6830">
                  <c:v>44373.875</c:v>
                </c:pt>
                <c:pt idx="6831">
                  <c:v>44373.895833333336</c:v>
                </c:pt>
                <c:pt idx="6832">
                  <c:v>44373.916666666664</c:v>
                </c:pt>
                <c:pt idx="6833">
                  <c:v>44373.9375</c:v>
                </c:pt>
                <c:pt idx="6834">
                  <c:v>44373.958333333336</c:v>
                </c:pt>
                <c:pt idx="6835">
                  <c:v>44373.979166666664</c:v>
                </c:pt>
                <c:pt idx="6836">
                  <c:v>44374</c:v>
                </c:pt>
                <c:pt idx="6837">
                  <c:v>44374.020833333336</c:v>
                </c:pt>
                <c:pt idx="6838">
                  <c:v>44374.041666666664</c:v>
                </c:pt>
                <c:pt idx="6839">
                  <c:v>44374.0625</c:v>
                </c:pt>
                <c:pt idx="6840">
                  <c:v>44374.083333333336</c:v>
                </c:pt>
                <c:pt idx="6841">
                  <c:v>44374.104166666664</c:v>
                </c:pt>
                <c:pt idx="6842">
                  <c:v>44374.125</c:v>
                </c:pt>
                <c:pt idx="6843">
                  <c:v>44374.145833333336</c:v>
                </c:pt>
                <c:pt idx="6844">
                  <c:v>44374.166666666664</c:v>
                </c:pt>
                <c:pt idx="6845">
                  <c:v>44374.1875</c:v>
                </c:pt>
                <c:pt idx="6846">
                  <c:v>44374.208333333336</c:v>
                </c:pt>
                <c:pt idx="6847">
                  <c:v>44374.229166666664</c:v>
                </c:pt>
                <c:pt idx="6848">
                  <c:v>44374.25</c:v>
                </c:pt>
                <c:pt idx="6849">
                  <c:v>44374.270833333336</c:v>
                </c:pt>
                <c:pt idx="6850">
                  <c:v>44374.291666666664</c:v>
                </c:pt>
                <c:pt idx="6851">
                  <c:v>44374.3125</c:v>
                </c:pt>
                <c:pt idx="6852">
                  <c:v>44374.333333333336</c:v>
                </c:pt>
                <c:pt idx="6853">
                  <c:v>44374.354166666664</c:v>
                </c:pt>
                <c:pt idx="6854">
                  <c:v>44374.375</c:v>
                </c:pt>
                <c:pt idx="6855">
                  <c:v>44374.395833333336</c:v>
                </c:pt>
                <c:pt idx="6856">
                  <c:v>44374.416666666664</c:v>
                </c:pt>
                <c:pt idx="6857">
                  <c:v>44374.4375</c:v>
                </c:pt>
                <c:pt idx="6858">
                  <c:v>44374.458333333336</c:v>
                </c:pt>
                <c:pt idx="6859">
                  <c:v>44374.479166666664</c:v>
                </c:pt>
                <c:pt idx="6860">
                  <c:v>44374.5</c:v>
                </c:pt>
                <c:pt idx="6861">
                  <c:v>44374.520833333336</c:v>
                </c:pt>
                <c:pt idx="6862">
                  <c:v>44374.541666666664</c:v>
                </c:pt>
                <c:pt idx="6863">
                  <c:v>44374.5625</c:v>
                </c:pt>
                <c:pt idx="6864">
                  <c:v>44374.583333333336</c:v>
                </c:pt>
                <c:pt idx="6865">
                  <c:v>44374.604166666664</c:v>
                </c:pt>
                <c:pt idx="6866">
                  <c:v>44374.625</c:v>
                </c:pt>
                <c:pt idx="6867">
                  <c:v>44374.645833333336</c:v>
                </c:pt>
                <c:pt idx="6868">
                  <c:v>44374.666666666664</c:v>
                </c:pt>
                <c:pt idx="6869">
                  <c:v>44374.6875</c:v>
                </c:pt>
                <c:pt idx="6870">
                  <c:v>44374.708333333336</c:v>
                </c:pt>
                <c:pt idx="6871">
                  <c:v>44374.729166666664</c:v>
                </c:pt>
                <c:pt idx="6872">
                  <c:v>44374.75</c:v>
                </c:pt>
                <c:pt idx="6873">
                  <c:v>44374.770833333336</c:v>
                </c:pt>
                <c:pt idx="6874">
                  <c:v>44374.791666666664</c:v>
                </c:pt>
                <c:pt idx="6875">
                  <c:v>44374.8125</c:v>
                </c:pt>
                <c:pt idx="6876">
                  <c:v>44374.833333333336</c:v>
                </c:pt>
                <c:pt idx="6877">
                  <c:v>44374.854166666664</c:v>
                </c:pt>
                <c:pt idx="6878">
                  <c:v>44374.875</c:v>
                </c:pt>
                <c:pt idx="6879">
                  <c:v>44374.895833333336</c:v>
                </c:pt>
                <c:pt idx="6880">
                  <c:v>44374.916666666664</c:v>
                </c:pt>
                <c:pt idx="6881">
                  <c:v>44374.9375</c:v>
                </c:pt>
                <c:pt idx="6882">
                  <c:v>44374.958333333336</c:v>
                </c:pt>
                <c:pt idx="6883">
                  <c:v>44374.979166666664</c:v>
                </c:pt>
                <c:pt idx="6884">
                  <c:v>44375</c:v>
                </c:pt>
                <c:pt idx="6885">
                  <c:v>44375.020833333336</c:v>
                </c:pt>
                <c:pt idx="6886">
                  <c:v>44375.041666666664</c:v>
                </c:pt>
                <c:pt idx="6887">
                  <c:v>44375.0625</c:v>
                </c:pt>
                <c:pt idx="6888">
                  <c:v>44375.083333333336</c:v>
                </c:pt>
                <c:pt idx="6889">
                  <c:v>44375.104166666664</c:v>
                </c:pt>
                <c:pt idx="6890">
                  <c:v>44375.125</c:v>
                </c:pt>
                <c:pt idx="6891">
                  <c:v>44375.145833333336</c:v>
                </c:pt>
                <c:pt idx="6892">
                  <c:v>44375.166666666664</c:v>
                </c:pt>
                <c:pt idx="6893">
                  <c:v>44375.1875</c:v>
                </c:pt>
                <c:pt idx="6894">
                  <c:v>44375.208333333336</c:v>
                </c:pt>
                <c:pt idx="6895">
                  <c:v>44375.229166666664</c:v>
                </c:pt>
                <c:pt idx="6896">
                  <c:v>44375.25</c:v>
                </c:pt>
                <c:pt idx="6897">
                  <c:v>44375.270833333336</c:v>
                </c:pt>
                <c:pt idx="6898">
                  <c:v>44375.291666666664</c:v>
                </c:pt>
                <c:pt idx="6899">
                  <c:v>44375.3125</c:v>
                </c:pt>
                <c:pt idx="6900">
                  <c:v>44375.333333333336</c:v>
                </c:pt>
                <c:pt idx="6901">
                  <c:v>44375.354166666664</c:v>
                </c:pt>
                <c:pt idx="6902">
                  <c:v>44375.375</c:v>
                </c:pt>
                <c:pt idx="6903">
                  <c:v>44375.395833333336</c:v>
                </c:pt>
                <c:pt idx="6904">
                  <c:v>44375.416666666664</c:v>
                </c:pt>
                <c:pt idx="6905">
                  <c:v>44375.4375</c:v>
                </c:pt>
                <c:pt idx="6906">
                  <c:v>44375.458333333336</c:v>
                </c:pt>
                <c:pt idx="6907">
                  <c:v>44375.479166666664</c:v>
                </c:pt>
                <c:pt idx="6908">
                  <c:v>44375.5</c:v>
                </c:pt>
                <c:pt idx="6909">
                  <c:v>44375.520833333336</c:v>
                </c:pt>
                <c:pt idx="6910">
                  <c:v>44375.541666666664</c:v>
                </c:pt>
                <c:pt idx="6911">
                  <c:v>44375.5625</c:v>
                </c:pt>
                <c:pt idx="6912">
                  <c:v>44375.583333333336</c:v>
                </c:pt>
                <c:pt idx="6913">
                  <c:v>44375.604166666664</c:v>
                </c:pt>
                <c:pt idx="6914">
                  <c:v>44375.625</c:v>
                </c:pt>
                <c:pt idx="6915">
                  <c:v>44375.645833333336</c:v>
                </c:pt>
                <c:pt idx="6916">
                  <c:v>44375.666666666664</c:v>
                </c:pt>
                <c:pt idx="6917">
                  <c:v>44375.6875</c:v>
                </c:pt>
                <c:pt idx="6918">
                  <c:v>44375.708333333336</c:v>
                </c:pt>
                <c:pt idx="6919">
                  <c:v>44375.729166666664</c:v>
                </c:pt>
                <c:pt idx="6920">
                  <c:v>44375.75</c:v>
                </c:pt>
                <c:pt idx="6921">
                  <c:v>44375.770833333336</c:v>
                </c:pt>
                <c:pt idx="6922">
                  <c:v>44375.791666666664</c:v>
                </c:pt>
                <c:pt idx="6923">
                  <c:v>44375.8125</c:v>
                </c:pt>
                <c:pt idx="6924">
                  <c:v>44375.833333333336</c:v>
                </c:pt>
                <c:pt idx="6925">
                  <c:v>44375.854166666664</c:v>
                </c:pt>
                <c:pt idx="6926">
                  <c:v>44375.875</c:v>
                </c:pt>
                <c:pt idx="6927">
                  <c:v>44375.895833333336</c:v>
                </c:pt>
                <c:pt idx="6928">
                  <c:v>44375.916666666664</c:v>
                </c:pt>
                <c:pt idx="6929">
                  <c:v>44375.9375</c:v>
                </c:pt>
                <c:pt idx="6930">
                  <c:v>44375.958333333336</c:v>
                </c:pt>
                <c:pt idx="6931">
                  <c:v>44375.979166666664</c:v>
                </c:pt>
                <c:pt idx="6932">
                  <c:v>44376</c:v>
                </c:pt>
                <c:pt idx="6933">
                  <c:v>44376.020833333336</c:v>
                </c:pt>
                <c:pt idx="6934">
                  <c:v>44376.041666666664</c:v>
                </c:pt>
                <c:pt idx="6935">
                  <c:v>44376.0625</c:v>
                </c:pt>
                <c:pt idx="6936">
                  <c:v>44376.083333333336</c:v>
                </c:pt>
                <c:pt idx="6937">
                  <c:v>44376.104166666664</c:v>
                </c:pt>
                <c:pt idx="6938">
                  <c:v>44376.125</c:v>
                </c:pt>
                <c:pt idx="6939">
                  <c:v>44376.145833333336</c:v>
                </c:pt>
                <c:pt idx="6940">
                  <c:v>44376.166666666664</c:v>
                </c:pt>
                <c:pt idx="6941">
                  <c:v>44376.1875</c:v>
                </c:pt>
                <c:pt idx="6942">
                  <c:v>44376.208333333336</c:v>
                </c:pt>
                <c:pt idx="6943">
                  <c:v>44376.229166666664</c:v>
                </c:pt>
                <c:pt idx="6944">
                  <c:v>44376.25</c:v>
                </c:pt>
                <c:pt idx="6945">
                  <c:v>44376.270833333336</c:v>
                </c:pt>
                <c:pt idx="6946">
                  <c:v>44376.291666666664</c:v>
                </c:pt>
                <c:pt idx="6947">
                  <c:v>44376.3125</c:v>
                </c:pt>
                <c:pt idx="6948">
                  <c:v>44376.333333333336</c:v>
                </c:pt>
                <c:pt idx="6949">
                  <c:v>44376.354166666664</c:v>
                </c:pt>
                <c:pt idx="6950">
                  <c:v>44376.375</c:v>
                </c:pt>
                <c:pt idx="6951">
                  <c:v>44376.395833333336</c:v>
                </c:pt>
                <c:pt idx="6952">
                  <c:v>44376.416666666664</c:v>
                </c:pt>
                <c:pt idx="6953">
                  <c:v>44376.4375</c:v>
                </c:pt>
                <c:pt idx="6954">
                  <c:v>44376.458333333336</c:v>
                </c:pt>
                <c:pt idx="6955">
                  <c:v>44376.479166666664</c:v>
                </c:pt>
                <c:pt idx="6956">
                  <c:v>44376.5</c:v>
                </c:pt>
                <c:pt idx="6957">
                  <c:v>44376.520833333336</c:v>
                </c:pt>
                <c:pt idx="6958">
                  <c:v>44376.541666666664</c:v>
                </c:pt>
                <c:pt idx="6959">
                  <c:v>44376.5625</c:v>
                </c:pt>
                <c:pt idx="6960">
                  <c:v>44376.583333333336</c:v>
                </c:pt>
                <c:pt idx="6961">
                  <c:v>44376.604166666664</c:v>
                </c:pt>
                <c:pt idx="6962">
                  <c:v>44376.625</c:v>
                </c:pt>
                <c:pt idx="6963">
                  <c:v>44376.645833333336</c:v>
                </c:pt>
                <c:pt idx="6964">
                  <c:v>44376.666666666664</c:v>
                </c:pt>
                <c:pt idx="6965">
                  <c:v>44376.6875</c:v>
                </c:pt>
                <c:pt idx="6966">
                  <c:v>44376.708333333336</c:v>
                </c:pt>
                <c:pt idx="6967">
                  <c:v>44376.729166666664</c:v>
                </c:pt>
                <c:pt idx="6968">
                  <c:v>44376.75</c:v>
                </c:pt>
                <c:pt idx="6969">
                  <c:v>44376.770833333336</c:v>
                </c:pt>
                <c:pt idx="6970">
                  <c:v>44376.791666666664</c:v>
                </c:pt>
                <c:pt idx="6971">
                  <c:v>44376.8125</c:v>
                </c:pt>
                <c:pt idx="6972">
                  <c:v>44376.833333333336</c:v>
                </c:pt>
                <c:pt idx="6973">
                  <c:v>44376.854166666664</c:v>
                </c:pt>
                <c:pt idx="6974">
                  <c:v>44376.875</c:v>
                </c:pt>
                <c:pt idx="6975">
                  <c:v>44376.895833333336</c:v>
                </c:pt>
                <c:pt idx="6976">
                  <c:v>44376.916666666664</c:v>
                </c:pt>
                <c:pt idx="6977">
                  <c:v>44376.9375</c:v>
                </c:pt>
                <c:pt idx="6978">
                  <c:v>44376.958333333336</c:v>
                </c:pt>
                <c:pt idx="6979">
                  <c:v>44376.979166666664</c:v>
                </c:pt>
                <c:pt idx="6980">
                  <c:v>44377</c:v>
                </c:pt>
                <c:pt idx="6981">
                  <c:v>44377.020833333336</c:v>
                </c:pt>
                <c:pt idx="6982">
                  <c:v>44377.041666666664</c:v>
                </c:pt>
                <c:pt idx="6983">
                  <c:v>44377.0625</c:v>
                </c:pt>
                <c:pt idx="6984">
                  <c:v>44377.083333333336</c:v>
                </c:pt>
                <c:pt idx="6985">
                  <c:v>44377.104166666664</c:v>
                </c:pt>
                <c:pt idx="6986">
                  <c:v>44377.125</c:v>
                </c:pt>
                <c:pt idx="6987">
                  <c:v>44377.145833333336</c:v>
                </c:pt>
                <c:pt idx="6988">
                  <c:v>44377.166666666664</c:v>
                </c:pt>
                <c:pt idx="6989">
                  <c:v>44377.1875</c:v>
                </c:pt>
                <c:pt idx="6990">
                  <c:v>44377.208333333336</c:v>
                </c:pt>
                <c:pt idx="6991">
                  <c:v>44377.229166666664</c:v>
                </c:pt>
                <c:pt idx="6992">
                  <c:v>44377.25</c:v>
                </c:pt>
                <c:pt idx="6993">
                  <c:v>44377.270833333336</c:v>
                </c:pt>
                <c:pt idx="6994">
                  <c:v>44377.291666666664</c:v>
                </c:pt>
                <c:pt idx="6995">
                  <c:v>44377.3125</c:v>
                </c:pt>
                <c:pt idx="6996">
                  <c:v>44377.333333333336</c:v>
                </c:pt>
                <c:pt idx="6997">
                  <c:v>44377.354166666664</c:v>
                </c:pt>
                <c:pt idx="6998">
                  <c:v>44377.375</c:v>
                </c:pt>
                <c:pt idx="6999">
                  <c:v>44377.395833333336</c:v>
                </c:pt>
                <c:pt idx="7000">
                  <c:v>44377.416666666664</c:v>
                </c:pt>
                <c:pt idx="7001">
                  <c:v>44377.4375</c:v>
                </c:pt>
                <c:pt idx="7002">
                  <c:v>44377.458333333336</c:v>
                </c:pt>
                <c:pt idx="7003">
                  <c:v>44377.479166666664</c:v>
                </c:pt>
                <c:pt idx="7004">
                  <c:v>44377.5</c:v>
                </c:pt>
                <c:pt idx="7005">
                  <c:v>44377.520833333336</c:v>
                </c:pt>
                <c:pt idx="7006">
                  <c:v>44377.541666666664</c:v>
                </c:pt>
                <c:pt idx="7007">
                  <c:v>44377.5625</c:v>
                </c:pt>
                <c:pt idx="7008">
                  <c:v>44377.583333333336</c:v>
                </c:pt>
                <c:pt idx="7009">
                  <c:v>44377.604166666664</c:v>
                </c:pt>
                <c:pt idx="7010">
                  <c:v>44377.625</c:v>
                </c:pt>
                <c:pt idx="7011">
                  <c:v>44377.645833333336</c:v>
                </c:pt>
                <c:pt idx="7012">
                  <c:v>44377.666666666664</c:v>
                </c:pt>
                <c:pt idx="7013">
                  <c:v>44377.6875</c:v>
                </c:pt>
                <c:pt idx="7014">
                  <c:v>44377.708333333336</c:v>
                </c:pt>
                <c:pt idx="7015">
                  <c:v>44377.729166666664</c:v>
                </c:pt>
                <c:pt idx="7016">
                  <c:v>44377.75</c:v>
                </c:pt>
                <c:pt idx="7017">
                  <c:v>44377.770833333336</c:v>
                </c:pt>
                <c:pt idx="7018">
                  <c:v>44377.791666666664</c:v>
                </c:pt>
                <c:pt idx="7019">
                  <c:v>44377.8125</c:v>
                </c:pt>
                <c:pt idx="7020">
                  <c:v>44377.833333333336</c:v>
                </c:pt>
                <c:pt idx="7021">
                  <c:v>44377.854166666664</c:v>
                </c:pt>
                <c:pt idx="7022">
                  <c:v>44377.875</c:v>
                </c:pt>
                <c:pt idx="7023">
                  <c:v>44377.895833333336</c:v>
                </c:pt>
                <c:pt idx="7024">
                  <c:v>44377.916666666664</c:v>
                </c:pt>
                <c:pt idx="7025">
                  <c:v>44377.9375</c:v>
                </c:pt>
                <c:pt idx="7026">
                  <c:v>44377.958333333336</c:v>
                </c:pt>
                <c:pt idx="7027">
                  <c:v>44377.979166666664</c:v>
                </c:pt>
                <c:pt idx="7028">
                  <c:v>44378</c:v>
                </c:pt>
                <c:pt idx="7029">
                  <c:v>44378.020833333336</c:v>
                </c:pt>
                <c:pt idx="7030">
                  <c:v>44378.041666666664</c:v>
                </c:pt>
                <c:pt idx="7031">
                  <c:v>44378.0625</c:v>
                </c:pt>
                <c:pt idx="7032">
                  <c:v>44378.083333333336</c:v>
                </c:pt>
                <c:pt idx="7033">
                  <c:v>44378.104166666664</c:v>
                </c:pt>
                <c:pt idx="7034">
                  <c:v>44378.125</c:v>
                </c:pt>
                <c:pt idx="7035">
                  <c:v>44378.145833333336</c:v>
                </c:pt>
                <c:pt idx="7036">
                  <c:v>44378.166666666664</c:v>
                </c:pt>
                <c:pt idx="7037">
                  <c:v>44378.1875</c:v>
                </c:pt>
                <c:pt idx="7038">
                  <c:v>44378.208333333336</c:v>
                </c:pt>
                <c:pt idx="7039">
                  <c:v>44378.229166666664</c:v>
                </c:pt>
                <c:pt idx="7040">
                  <c:v>44378.25</c:v>
                </c:pt>
                <c:pt idx="7041">
                  <c:v>44378.270833333336</c:v>
                </c:pt>
                <c:pt idx="7042">
                  <c:v>44378.291666666664</c:v>
                </c:pt>
                <c:pt idx="7043">
                  <c:v>44378.3125</c:v>
                </c:pt>
                <c:pt idx="7044">
                  <c:v>44378.333333333336</c:v>
                </c:pt>
                <c:pt idx="7045">
                  <c:v>44378.354166666664</c:v>
                </c:pt>
                <c:pt idx="7046">
                  <c:v>44378.375</c:v>
                </c:pt>
                <c:pt idx="7047">
                  <c:v>44378.395833333336</c:v>
                </c:pt>
                <c:pt idx="7048">
                  <c:v>44378.416666666664</c:v>
                </c:pt>
                <c:pt idx="7049">
                  <c:v>44378.4375</c:v>
                </c:pt>
                <c:pt idx="7050">
                  <c:v>44378.458333333336</c:v>
                </c:pt>
                <c:pt idx="7051">
                  <c:v>44378.479166666664</c:v>
                </c:pt>
                <c:pt idx="7052">
                  <c:v>44378.5</c:v>
                </c:pt>
                <c:pt idx="7053">
                  <c:v>44378.520833333336</c:v>
                </c:pt>
                <c:pt idx="7054">
                  <c:v>44378.541666666664</c:v>
                </c:pt>
                <c:pt idx="7055">
                  <c:v>44378.5625</c:v>
                </c:pt>
                <c:pt idx="7056">
                  <c:v>44378.583333333336</c:v>
                </c:pt>
                <c:pt idx="7057">
                  <c:v>44378.604166666664</c:v>
                </c:pt>
                <c:pt idx="7058">
                  <c:v>44378.625</c:v>
                </c:pt>
                <c:pt idx="7059">
                  <c:v>44378.645833333336</c:v>
                </c:pt>
                <c:pt idx="7060">
                  <c:v>44378.666666666664</c:v>
                </c:pt>
                <c:pt idx="7061">
                  <c:v>44378.6875</c:v>
                </c:pt>
                <c:pt idx="7062">
                  <c:v>44378.708333333336</c:v>
                </c:pt>
                <c:pt idx="7063">
                  <c:v>44378.729166666664</c:v>
                </c:pt>
                <c:pt idx="7064">
                  <c:v>44378.75</c:v>
                </c:pt>
                <c:pt idx="7065">
                  <c:v>44378.770833333336</c:v>
                </c:pt>
                <c:pt idx="7066">
                  <c:v>44378.791666666664</c:v>
                </c:pt>
                <c:pt idx="7067">
                  <c:v>44378.8125</c:v>
                </c:pt>
                <c:pt idx="7068">
                  <c:v>44378.833333333336</c:v>
                </c:pt>
                <c:pt idx="7069">
                  <c:v>44378.854166666664</c:v>
                </c:pt>
                <c:pt idx="7070">
                  <c:v>44378.875</c:v>
                </c:pt>
                <c:pt idx="7071">
                  <c:v>44378.895833333336</c:v>
                </c:pt>
                <c:pt idx="7072">
                  <c:v>44378.916666666664</c:v>
                </c:pt>
                <c:pt idx="7073">
                  <c:v>44378.9375</c:v>
                </c:pt>
                <c:pt idx="7074">
                  <c:v>44378.958333333336</c:v>
                </c:pt>
                <c:pt idx="7075">
                  <c:v>44378.979166666664</c:v>
                </c:pt>
                <c:pt idx="7076">
                  <c:v>44379</c:v>
                </c:pt>
                <c:pt idx="7077">
                  <c:v>44379.020833333336</c:v>
                </c:pt>
                <c:pt idx="7078">
                  <c:v>44379.041666666664</c:v>
                </c:pt>
                <c:pt idx="7079">
                  <c:v>44379.0625</c:v>
                </c:pt>
                <c:pt idx="7080">
                  <c:v>44379.083333333336</c:v>
                </c:pt>
                <c:pt idx="7081">
                  <c:v>44379.104166666664</c:v>
                </c:pt>
                <c:pt idx="7082">
                  <c:v>44379.125</c:v>
                </c:pt>
                <c:pt idx="7083">
                  <c:v>44379.145833333336</c:v>
                </c:pt>
                <c:pt idx="7084">
                  <c:v>44379.166666666664</c:v>
                </c:pt>
                <c:pt idx="7085">
                  <c:v>44379.1875</c:v>
                </c:pt>
                <c:pt idx="7086">
                  <c:v>44379.208333333336</c:v>
                </c:pt>
                <c:pt idx="7087">
                  <c:v>44379.229166666664</c:v>
                </c:pt>
                <c:pt idx="7088">
                  <c:v>44379.25</c:v>
                </c:pt>
                <c:pt idx="7089">
                  <c:v>44379.270833333336</c:v>
                </c:pt>
                <c:pt idx="7090">
                  <c:v>44379.291666666664</c:v>
                </c:pt>
                <c:pt idx="7091">
                  <c:v>44379.3125</c:v>
                </c:pt>
                <c:pt idx="7092">
                  <c:v>44379.333333333336</c:v>
                </c:pt>
                <c:pt idx="7093">
                  <c:v>44379.354166666664</c:v>
                </c:pt>
                <c:pt idx="7094">
                  <c:v>44379.375</c:v>
                </c:pt>
                <c:pt idx="7095">
                  <c:v>44379.395833333336</c:v>
                </c:pt>
                <c:pt idx="7096">
                  <c:v>44379.416666666664</c:v>
                </c:pt>
                <c:pt idx="7097">
                  <c:v>44379.4375</c:v>
                </c:pt>
                <c:pt idx="7098">
                  <c:v>44379.458333333336</c:v>
                </c:pt>
                <c:pt idx="7099">
                  <c:v>44379.479166666664</c:v>
                </c:pt>
                <c:pt idx="7100">
                  <c:v>44379.5</c:v>
                </c:pt>
                <c:pt idx="7101">
                  <c:v>44379.520833333336</c:v>
                </c:pt>
                <c:pt idx="7102">
                  <c:v>44379.541666666664</c:v>
                </c:pt>
                <c:pt idx="7103">
                  <c:v>44379.5625</c:v>
                </c:pt>
                <c:pt idx="7104">
                  <c:v>44379.583333333336</c:v>
                </c:pt>
                <c:pt idx="7105">
                  <c:v>44379.604166666664</c:v>
                </c:pt>
                <c:pt idx="7106">
                  <c:v>44379.625</c:v>
                </c:pt>
                <c:pt idx="7107">
                  <c:v>44379.645833333336</c:v>
                </c:pt>
                <c:pt idx="7108">
                  <c:v>44379.666666666664</c:v>
                </c:pt>
                <c:pt idx="7109">
                  <c:v>44379.6875</c:v>
                </c:pt>
                <c:pt idx="7110">
                  <c:v>44379.708333333336</c:v>
                </c:pt>
                <c:pt idx="7111">
                  <c:v>44379.729166666664</c:v>
                </c:pt>
                <c:pt idx="7112">
                  <c:v>44379.75</c:v>
                </c:pt>
                <c:pt idx="7113">
                  <c:v>44379.770833333336</c:v>
                </c:pt>
                <c:pt idx="7114">
                  <c:v>44379.791666666664</c:v>
                </c:pt>
                <c:pt idx="7115">
                  <c:v>44379.8125</c:v>
                </c:pt>
                <c:pt idx="7116">
                  <c:v>44379.833333333336</c:v>
                </c:pt>
                <c:pt idx="7117">
                  <c:v>44379.854166666664</c:v>
                </c:pt>
                <c:pt idx="7118">
                  <c:v>44379.875</c:v>
                </c:pt>
                <c:pt idx="7119">
                  <c:v>44379.895833333336</c:v>
                </c:pt>
                <c:pt idx="7120">
                  <c:v>44379.916666666664</c:v>
                </c:pt>
                <c:pt idx="7121">
                  <c:v>44379.9375</c:v>
                </c:pt>
                <c:pt idx="7122">
                  <c:v>44379.958333333336</c:v>
                </c:pt>
                <c:pt idx="7123">
                  <c:v>44379.979166666664</c:v>
                </c:pt>
                <c:pt idx="7124">
                  <c:v>44380</c:v>
                </c:pt>
                <c:pt idx="7125">
                  <c:v>44380.020833333336</c:v>
                </c:pt>
                <c:pt idx="7126">
                  <c:v>44380.041666666664</c:v>
                </c:pt>
                <c:pt idx="7127">
                  <c:v>44380.0625</c:v>
                </c:pt>
                <c:pt idx="7128">
                  <c:v>44380.083333333336</c:v>
                </c:pt>
                <c:pt idx="7129">
                  <c:v>44380.104166666664</c:v>
                </c:pt>
                <c:pt idx="7130">
                  <c:v>44380.125</c:v>
                </c:pt>
                <c:pt idx="7131">
                  <c:v>44380.145833333336</c:v>
                </c:pt>
                <c:pt idx="7132">
                  <c:v>44380.166666666664</c:v>
                </c:pt>
                <c:pt idx="7133">
                  <c:v>44380.1875</c:v>
                </c:pt>
                <c:pt idx="7134">
                  <c:v>44380.208333333336</c:v>
                </c:pt>
                <c:pt idx="7135">
                  <c:v>44380.229166666664</c:v>
                </c:pt>
                <c:pt idx="7136">
                  <c:v>44380.25</c:v>
                </c:pt>
                <c:pt idx="7137">
                  <c:v>44380.270833333336</c:v>
                </c:pt>
                <c:pt idx="7138">
                  <c:v>44380.291666666664</c:v>
                </c:pt>
                <c:pt idx="7139">
                  <c:v>44380.3125</c:v>
                </c:pt>
                <c:pt idx="7140">
                  <c:v>44380.333333333336</c:v>
                </c:pt>
                <c:pt idx="7141">
                  <c:v>44380.354166666664</c:v>
                </c:pt>
                <c:pt idx="7142">
                  <c:v>44380.375</c:v>
                </c:pt>
                <c:pt idx="7143">
                  <c:v>44380.395833333336</c:v>
                </c:pt>
                <c:pt idx="7144">
                  <c:v>44380.416666666664</c:v>
                </c:pt>
                <c:pt idx="7145">
                  <c:v>44380.4375</c:v>
                </c:pt>
                <c:pt idx="7146">
                  <c:v>44380.458333333336</c:v>
                </c:pt>
                <c:pt idx="7147">
                  <c:v>44380.479166666664</c:v>
                </c:pt>
                <c:pt idx="7148">
                  <c:v>44380.5</c:v>
                </c:pt>
                <c:pt idx="7149">
                  <c:v>44380.520833333336</c:v>
                </c:pt>
                <c:pt idx="7150">
                  <c:v>44380.541666666664</c:v>
                </c:pt>
                <c:pt idx="7151">
                  <c:v>44380.5625</c:v>
                </c:pt>
                <c:pt idx="7152">
                  <c:v>44380.583333333336</c:v>
                </c:pt>
                <c:pt idx="7153">
                  <c:v>44380.604166666664</c:v>
                </c:pt>
                <c:pt idx="7154">
                  <c:v>44380.625</c:v>
                </c:pt>
                <c:pt idx="7155">
                  <c:v>44380.645833333336</c:v>
                </c:pt>
                <c:pt idx="7156">
                  <c:v>44380.666666666664</c:v>
                </c:pt>
                <c:pt idx="7157">
                  <c:v>44380.6875</c:v>
                </c:pt>
                <c:pt idx="7158">
                  <c:v>44380.708333333336</c:v>
                </c:pt>
                <c:pt idx="7159">
                  <c:v>44380.729166666664</c:v>
                </c:pt>
                <c:pt idx="7160">
                  <c:v>44380.75</c:v>
                </c:pt>
                <c:pt idx="7161">
                  <c:v>44380.770833333336</c:v>
                </c:pt>
                <c:pt idx="7162">
                  <c:v>44380.791666666664</c:v>
                </c:pt>
                <c:pt idx="7163">
                  <c:v>44380.8125</c:v>
                </c:pt>
                <c:pt idx="7164">
                  <c:v>44380.833333333336</c:v>
                </c:pt>
                <c:pt idx="7165">
                  <c:v>44380.854166666664</c:v>
                </c:pt>
                <c:pt idx="7166">
                  <c:v>44380.875</c:v>
                </c:pt>
                <c:pt idx="7167">
                  <c:v>44380.895833333336</c:v>
                </c:pt>
                <c:pt idx="7168">
                  <c:v>44380.916666666664</c:v>
                </c:pt>
                <c:pt idx="7169">
                  <c:v>44380.9375</c:v>
                </c:pt>
                <c:pt idx="7170">
                  <c:v>44380.958333333336</c:v>
                </c:pt>
                <c:pt idx="7171">
                  <c:v>44380.979166666664</c:v>
                </c:pt>
                <c:pt idx="7172">
                  <c:v>44381</c:v>
                </c:pt>
                <c:pt idx="7173">
                  <c:v>44381.020833333336</c:v>
                </c:pt>
                <c:pt idx="7174">
                  <c:v>44381.041666666664</c:v>
                </c:pt>
                <c:pt idx="7175">
                  <c:v>44381.0625</c:v>
                </c:pt>
                <c:pt idx="7176">
                  <c:v>44381.083333333336</c:v>
                </c:pt>
                <c:pt idx="7177">
                  <c:v>44381.104166666664</c:v>
                </c:pt>
                <c:pt idx="7178">
                  <c:v>44381.125</c:v>
                </c:pt>
                <c:pt idx="7179">
                  <c:v>44381.145833333336</c:v>
                </c:pt>
                <c:pt idx="7180">
                  <c:v>44381.166666666664</c:v>
                </c:pt>
                <c:pt idx="7181">
                  <c:v>44381.1875</c:v>
                </c:pt>
                <c:pt idx="7182">
                  <c:v>44381.208333333336</c:v>
                </c:pt>
                <c:pt idx="7183">
                  <c:v>44381.229166666664</c:v>
                </c:pt>
                <c:pt idx="7184">
                  <c:v>44381.25</c:v>
                </c:pt>
                <c:pt idx="7185">
                  <c:v>44381.270833333336</c:v>
                </c:pt>
                <c:pt idx="7186">
                  <c:v>44381.291666666664</c:v>
                </c:pt>
                <c:pt idx="7187">
                  <c:v>44381.3125</c:v>
                </c:pt>
                <c:pt idx="7188">
                  <c:v>44381.333333333336</c:v>
                </c:pt>
                <c:pt idx="7189">
                  <c:v>44381.354166666664</c:v>
                </c:pt>
                <c:pt idx="7190">
                  <c:v>44381.375</c:v>
                </c:pt>
                <c:pt idx="7191">
                  <c:v>44381.395833333336</c:v>
                </c:pt>
                <c:pt idx="7192">
                  <c:v>44381.416666666664</c:v>
                </c:pt>
                <c:pt idx="7193">
                  <c:v>44381.4375</c:v>
                </c:pt>
                <c:pt idx="7194">
                  <c:v>44381.458333333336</c:v>
                </c:pt>
                <c:pt idx="7195">
                  <c:v>44381.479166666664</c:v>
                </c:pt>
                <c:pt idx="7196">
                  <c:v>44381.5</c:v>
                </c:pt>
                <c:pt idx="7197">
                  <c:v>44381.520833333336</c:v>
                </c:pt>
                <c:pt idx="7198">
                  <c:v>44381.541666666664</c:v>
                </c:pt>
                <c:pt idx="7199">
                  <c:v>44381.5625</c:v>
                </c:pt>
                <c:pt idx="7200">
                  <c:v>44381.583333333336</c:v>
                </c:pt>
                <c:pt idx="7201">
                  <c:v>44381.604166666664</c:v>
                </c:pt>
                <c:pt idx="7202">
                  <c:v>44381.625</c:v>
                </c:pt>
                <c:pt idx="7203">
                  <c:v>44381.645833333336</c:v>
                </c:pt>
                <c:pt idx="7204">
                  <c:v>44381.666666666664</c:v>
                </c:pt>
                <c:pt idx="7205">
                  <c:v>44381.6875</c:v>
                </c:pt>
                <c:pt idx="7206">
                  <c:v>44381.708333333336</c:v>
                </c:pt>
                <c:pt idx="7207">
                  <c:v>44381.729166666664</c:v>
                </c:pt>
                <c:pt idx="7208">
                  <c:v>44381.75</c:v>
                </c:pt>
                <c:pt idx="7209">
                  <c:v>44381.770833333336</c:v>
                </c:pt>
                <c:pt idx="7210">
                  <c:v>44381.791666666664</c:v>
                </c:pt>
                <c:pt idx="7211">
                  <c:v>44381.8125</c:v>
                </c:pt>
                <c:pt idx="7212">
                  <c:v>44381.833333333336</c:v>
                </c:pt>
                <c:pt idx="7213">
                  <c:v>44381.854166666664</c:v>
                </c:pt>
                <c:pt idx="7214">
                  <c:v>44381.875</c:v>
                </c:pt>
                <c:pt idx="7215">
                  <c:v>44381.895833333336</c:v>
                </c:pt>
                <c:pt idx="7216">
                  <c:v>44381.916666666664</c:v>
                </c:pt>
                <c:pt idx="7217">
                  <c:v>44381.9375</c:v>
                </c:pt>
                <c:pt idx="7218">
                  <c:v>44381.958333333336</c:v>
                </c:pt>
                <c:pt idx="7219">
                  <c:v>44381.979166666664</c:v>
                </c:pt>
                <c:pt idx="7220">
                  <c:v>44382</c:v>
                </c:pt>
                <c:pt idx="7221">
                  <c:v>44382.020833333336</c:v>
                </c:pt>
                <c:pt idx="7222">
                  <c:v>44382.041666666664</c:v>
                </c:pt>
                <c:pt idx="7223">
                  <c:v>44382.0625</c:v>
                </c:pt>
                <c:pt idx="7224">
                  <c:v>44382.083333333336</c:v>
                </c:pt>
                <c:pt idx="7225">
                  <c:v>44382.104166666664</c:v>
                </c:pt>
                <c:pt idx="7226">
                  <c:v>44382.125</c:v>
                </c:pt>
                <c:pt idx="7227">
                  <c:v>44382.145833333336</c:v>
                </c:pt>
                <c:pt idx="7228">
                  <c:v>44382.166666666664</c:v>
                </c:pt>
                <c:pt idx="7229">
                  <c:v>44382.1875</c:v>
                </c:pt>
                <c:pt idx="7230">
                  <c:v>44382.208333333336</c:v>
                </c:pt>
                <c:pt idx="7231">
                  <c:v>44382.229166666664</c:v>
                </c:pt>
                <c:pt idx="7232">
                  <c:v>44382.25</c:v>
                </c:pt>
                <c:pt idx="7233">
                  <c:v>44382.270833333336</c:v>
                </c:pt>
                <c:pt idx="7234">
                  <c:v>44382.291666666664</c:v>
                </c:pt>
                <c:pt idx="7235">
                  <c:v>44382.3125</c:v>
                </c:pt>
                <c:pt idx="7236">
                  <c:v>44382.333333333336</c:v>
                </c:pt>
                <c:pt idx="7237">
                  <c:v>44382.354166666664</c:v>
                </c:pt>
                <c:pt idx="7238">
                  <c:v>44382.375</c:v>
                </c:pt>
                <c:pt idx="7239">
                  <c:v>44382.395833333336</c:v>
                </c:pt>
                <c:pt idx="7240">
                  <c:v>44382.416666666664</c:v>
                </c:pt>
                <c:pt idx="7241">
                  <c:v>44382.4375</c:v>
                </c:pt>
                <c:pt idx="7242">
                  <c:v>44382.458333333336</c:v>
                </c:pt>
                <c:pt idx="7243">
                  <c:v>44382.479166666664</c:v>
                </c:pt>
                <c:pt idx="7244">
                  <c:v>44382.5</c:v>
                </c:pt>
                <c:pt idx="7245">
                  <c:v>44382.520833333336</c:v>
                </c:pt>
                <c:pt idx="7246">
                  <c:v>44382.541666666664</c:v>
                </c:pt>
                <c:pt idx="7247">
                  <c:v>44382.5625</c:v>
                </c:pt>
                <c:pt idx="7248">
                  <c:v>44382.583333333336</c:v>
                </c:pt>
                <c:pt idx="7249">
                  <c:v>44382.604166666664</c:v>
                </c:pt>
                <c:pt idx="7250">
                  <c:v>44382.625</c:v>
                </c:pt>
                <c:pt idx="7251">
                  <c:v>44382.645833333336</c:v>
                </c:pt>
                <c:pt idx="7252">
                  <c:v>44382.666666666664</c:v>
                </c:pt>
                <c:pt idx="7253">
                  <c:v>44382.6875</c:v>
                </c:pt>
                <c:pt idx="7254">
                  <c:v>44382.708333333336</c:v>
                </c:pt>
                <c:pt idx="7255">
                  <c:v>44382.729166666664</c:v>
                </c:pt>
                <c:pt idx="7256">
                  <c:v>44382.75</c:v>
                </c:pt>
                <c:pt idx="7257">
                  <c:v>44382.770833333336</c:v>
                </c:pt>
                <c:pt idx="7258">
                  <c:v>44382.791666666664</c:v>
                </c:pt>
                <c:pt idx="7259">
                  <c:v>44382.8125</c:v>
                </c:pt>
                <c:pt idx="7260">
                  <c:v>44382.833333333336</c:v>
                </c:pt>
                <c:pt idx="7261">
                  <c:v>44382.854166666664</c:v>
                </c:pt>
                <c:pt idx="7262">
                  <c:v>44382.875</c:v>
                </c:pt>
                <c:pt idx="7263">
                  <c:v>44382.895833333336</c:v>
                </c:pt>
                <c:pt idx="7264">
                  <c:v>44382.916666666664</c:v>
                </c:pt>
                <c:pt idx="7265">
                  <c:v>44382.9375</c:v>
                </c:pt>
                <c:pt idx="7266">
                  <c:v>44382.958333333336</c:v>
                </c:pt>
                <c:pt idx="7267">
                  <c:v>44382.979166666664</c:v>
                </c:pt>
                <c:pt idx="7268">
                  <c:v>44383</c:v>
                </c:pt>
                <c:pt idx="7269">
                  <c:v>44383.020833333336</c:v>
                </c:pt>
                <c:pt idx="7270">
                  <c:v>44383.041666666664</c:v>
                </c:pt>
                <c:pt idx="7271">
                  <c:v>44383.0625</c:v>
                </c:pt>
                <c:pt idx="7272">
                  <c:v>44383.083333333336</c:v>
                </c:pt>
                <c:pt idx="7273">
                  <c:v>44383.104166666664</c:v>
                </c:pt>
                <c:pt idx="7274">
                  <c:v>44383.125</c:v>
                </c:pt>
                <c:pt idx="7275">
                  <c:v>44383.145833333336</c:v>
                </c:pt>
                <c:pt idx="7276">
                  <c:v>44383.166666666664</c:v>
                </c:pt>
                <c:pt idx="7277">
                  <c:v>44383.1875</c:v>
                </c:pt>
                <c:pt idx="7278">
                  <c:v>44383.208333333336</c:v>
                </c:pt>
                <c:pt idx="7279">
                  <c:v>44383.229166666664</c:v>
                </c:pt>
                <c:pt idx="7280">
                  <c:v>44383.25</c:v>
                </c:pt>
                <c:pt idx="7281">
                  <c:v>44383.270833333336</c:v>
                </c:pt>
                <c:pt idx="7282">
                  <c:v>44383.291666666664</c:v>
                </c:pt>
                <c:pt idx="7283">
                  <c:v>44383.3125</c:v>
                </c:pt>
                <c:pt idx="7284">
                  <c:v>44383.333333333336</c:v>
                </c:pt>
                <c:pt idx="7285">
                  <c:v>44383.354166666664</c:v>
                </c:pt>
                <c:pt idx="7286">
                  <c:v>44383.375</c:v>
                </c:pt>
                <c:pt idx="7287">
                  <c:v>44383.395833333336</c:v>
                </c:pt>
                <c:pt idx="7288">
                  <c:v>44383.416666666664</c:v>
                </c:pt>
                <c:pt idx="7289">
                  <c:v>44383.4375</c:v>
                </c:pt>
                <c:pt idx="7290">
                  <c:v>44383.458333333336</c:v>
                </c:pt>
                <c:pt idx="7291">
                  <c:v>44383.479166666664</c:v>
                </c:pt>
                <c:pt idx="7292">
                  <c:v>44383.5</c:v>
                </c:pt>
                <c:pt idx="7293">
                  <c:v>44383.520833333336</c:v>
                </c:pt>
                <c:pt idx="7294">
                  <c:v>44383.541666666664</c:v>
                </c:pt>
                <c:pt idx="7295">
                  <c:v>44383.5625</c:v>
                </c:pt>
                <c:pt idx="7296">
                  <c:v>44383.583333333336</c:v>
                </c:pt>
                <c:pt idx="7297">
                  <c:v>44383.604166666664</c:v>
                </c:pt>
                <c:pt idx="7298">
                  <c:v>44383.625</c:v>
                </c:pt>
                <c:pt idx="7299">
                  <c:v>44383.645833333336</c:v>
                </c:pt>
                <c:pt idx="7300">
                  <c:v>44383.666666666664</c:v>
                </c:pt>
                <c:pt idx="7301">
                  <c:v>44383.6875</c:v>
                </c:pt>
                <c:pt idx="7302">
                  <c:v>44383.708333333336</c:v>
                </c:pt>
                <c:pt idx="7303">
                  <c:v>44383.729166666664</c:v>
                </c:pt>
                <c:pt idx="7304">
                  <c:v>44383.75</c:v>
                </c:pt>
                <c:pt idx="7305">
                  <c:v>44383.770833333336</c:v>
                </c:pt>
                <c:pt idx="7306">
                  <c:v>44383.791666666664</c:v>
                </c:pt>
                <c:pt idx="7307">
                  <c:v>44383.8125</c:v>
                </c:pt>
                <c:pt idx="7308">
                  <c:v>44383.833333333336</c:v>
                </c:pt>
                <c:pt idx="7309">
                  <c:v>44383.854166666664</c:v>
                </c:pt>
                <c:pt idx="7310">
                  <c:v>44383.875</c:v>
                </c:pt>
                <c:pt idx="7311">
                  <c:v>44383.895833333336</c:v>
                </c:pt>
                <c:pt idx="7312">
                  <c:v>44383.916666666664</c:v>
                </c:pt>
                <c:pt idx="7313">
                  <c:v>44383.9375</c:v>
                </c:pt>
                <c:pt idx="7314">
                  <c:v>44383.958333333336</c:v>
                </c:pt>
                <c:pt idx="7315">
                  <c:v>44383.979166666664</c:v>
                </c:pt>
                <c:pt idx="7316">
                  <c:v>44384</c:v>
                </c:pt>
                <c:pt idx="7317">
                  <c:v>44384.020833333336</c:v>
                </c:pt>
                <c:pt idx="7318">
                  <c:v>44384.041666666664</c:v>
                </c:pt>
                <c:pt idx="7319">
                  <c:v>44384.0625</c:v>
                </c:pt>
                <c:pt idx="7320">
                  <c:v>44384.083333333336</c:v>
                </c:pt>
                <c:pt idx="7321">
                  <c:v>44384.104166666664</c:v>
                </c:pt>
                <c:pt idx="7322">
                  <c:v>44384.125</c:v>
                </c:pt>
                <c:pt idx="7323">
                  <c:v>44384.145833333336</c:v>
                </c:pt>
                <c:pt idx="7324">
                  <c:v>44384.166666666664</c:v>
                </c:pt>
                <c:pt idx="7325">
                  <c:v>44384.1875</c:v>
                </c:pt>
                <c:pt idx="7326">
                  <c:v>44384.208333333336</c:v>
                </c:pt>
                <c:pt idx="7327">
                  <c:v>44384.229166666664</c:v>
                </c:pt>
                <c:pt idx="7328">
                  <c:v>44384.25</c:v>
                </c:pt>
                <c:pt idx="7329">
                  <c:v>44384.270833333336</c:v>
                </c:pt>
                <c:pt idx="7330">
                  <c:v>44384.291666666664</c:v>
                </c:pt>
                <c:pt idx="7331">
                  <c:v>44384.3125</c:v>
                </c:pt>
                <c:pt idx="7332">
                  <c:v>44384.333333333336</c:v>
                </c:pt>
                <c:pt idx="7333">
                  <c:v>44384.354166666664</c:v>
                </c:pt>
                <c:pt idx="7334">
                  <c:v>44384.375</c:v>
                </c:pt>
                <c:pt idx="7335">
                  <c:v>44384.395833333336</c:v>
                </c:pt>
                <c:pt idx="7336">
                  <c:v>44384.416666666664</c:v>
                </c:pt>
                <c:pt idx="7337">
                  <c:v>44384.4375</c:v>
                </c:pt>
                <c:pt idx="7338">
                  <c:v>44384.458333333336</c:v>
                </c:pt>
                <c:pt idx="7339">
                  <c:v>44384.479166666664</c:v>
                </c:pt>
                <c:pt idx="7340">
                  <c:v>44384.5</c:v>
                </c:pt>
                <c:pt idx="7341">
                  <c:v>44384.520833333336</c:v>
                </c:pt>
                <c:pt idx="7342">
                  <c:v>44384.541666666664</c:v>
                </c:pt>
                <c:pt idx="7343">
                  <c:v>44384.5625</c:v>
                </c:pt>
                <c:pt idx="7344">
                  <c:v>44384.583333333336</c:v>
                </c:pt>
                <c:pt idx="7345">
                  <c:v>44384.604166666664</c:v>
                </c:pt>
                <c:pt idx="7346">
                  <c:v>44384.625</c:v>
                </c:pt>
                <c:pt idx="7347">
                  <c:v>44384.645833333336</c:v>
                </c:pt>
                <c:pt idx="7348">
                  <c:v>44384.666666666664</c:v>
                </c:pt>
                <c:pt idx="7349">
                  <c:v>44384.6875</c:v>
                </c:pt>
                <c:pt idx="7350">
                  <c:v>44384.708333333336</c:v>
                </c:pt>
                <c:pt idx="7351">
                  <c:v>44384.729166666664</c:v>
                </c:pt>
                <c:pt idx="7352">
                  <c:v>44384.75</c:v>
                </c:pt>
                <c:pt idx="7353">
                  <c:v>44384.770833333336</c:v>
                </c:pt>
                <c:pt idx="7354">
                  <c:v>44384.791666666664</c:v>
                </c:pt>
                <c:pt idx="7355">
                  <c:v>44384.8125</c:v>
                </c:pt>
                <c:pt idx="7356">
                  <c:v>44384.833333333336</c:v>
                </c:pt>
                <c:pt idx="7357">
                  <c:v>44384.854166666664</c:v>
                </c:pt>
                <c:pt idx="7358">
                  <c:v>44384.875</c:v>
                </c:pt>
                <c:pt idx="7359">
                  <c:v>44384.895833333336</c:v>
                </c:pt>
                <c:pt idx="7360">
                  <c:v>44384.916666666664</c:v>
                </c:pt>
                <c:pt idx="7361">
                  <c:v>44384.9375</c:v>
                </c:pt>
                <c:pt idx="7362">
                  <c:v>44384.958333333336</c:v>
                </c:pt>
                <c:pt idx="7363">
                  <c:v>44384.979166666664</c:v>
                </c:pt>
                <c:pt idx="7364">
                  <c:v>44385</c:v>
                </c:pt>
                <c:pt idx="7365">
                  <c:v>44385.020833333336</c:v>
                </c:pt>
                <c:pt idx="7366">
                  <c:v>44385.041666666664</c:v>
                </c:pt>
                <c:pt idx="7367">
                  <c:v>44385.0625</c:v>
                </c:pt>
                <c:pt idx="7368">
                  <c:v>44385.083333333336</c:v>
                </c:pt>
                <c:pt idx="7369">
                  <c:v>44385.104166666664</c:v>
                </c:pt>
                <c:pt idx="7370">
                  <c:v>44385.125</c:v>
                </c:pt>
                <c:pt idx="7371">
                  <c:v>44385.145833333336</c:v>
                </c:pt>
                <c:pt idx="7372">
                  <c:v>44385.166666666664</c:v>
                </c:pt>
                <c:pt idx="7373">
                  <c:v>44385.1875</c:v>
                </c:pt>
                <c:pt idx="7374">
                  <c:v>44385.208333333336</c:v>
                </c:pt>
                <c:pt idx="7375">
                  <c:v>44385.229166666664</c:v>
                </c:pt>
                <c:pt idx="7376">
                  <c:v>44385.25</c:v>
                </c:pt>
                <c:pt idx="7377">
                  <c:v>44385.270833333336</c:v>
                </c:pt>
                <c:pt idx="7378">
                  <c:v>44385.291666666664</c:v>
                </c:pt>
                <c:pt idx="7379">
                  <c:v>44385.3125</c:v>
                </c:pt>
                <c:pt idx="7380">
                  <c:v>44385.333333333336</c:v>
                </c:pt>
                <c:pt idx="7381">
                  <c:v>44385.354166666664</c:v>
                </c:pt>
                <c:pt idx="7382">
                  <c:v>44385.375</c:v>
                </c:pt>
                <c:pt idx="7383">
                  <c:v>44385.395833333336</c:v>
                </c:pt>
                <c:pt idx="7384">
                  <c:v>44385.416666666664</c:v>
                </c:pt>
                <c:pt idx="7385">
                  <c:v>44385.4375</c:v>
                </c:pt>
                <c:pt idx="7386">
                  <c:v>44385.458333333336</c:v>
                </c:pt>
                <c:pt idx="7387">
                  <c:v>44385.479166666664</c:v>
                </c:pt>
                <c:pt idx="7388">
                  <c:v>44385.5</c:v>
                </c:pt>
                <c:pt idx="7389">
                  <c:v>44385.520833333336</c:v>
                </c:pt>
                <c:pt idx="7390">
                  <c:v>44385.541666666664</c:v>
                </c:pt>
                <c:pt idx="7391">
                  <c:v>44385.5625</c:v>
                </c:pt>
                <c:pt idx="7392">
                  <c:v>44385.583333333336</c:v>
                </c:pt>
                <c:pt idx="7393">
                  <c:v>44385.604166666664</c:v>
                </c:pt>
                <c:pt idx="7394">
                  <c:v>44385.625</c:v>
                </c:pt>
                <c:pt idx="7395">
                  <c:v>44385.645833333336</c:v>
                </c:pt>
                <c:pt idx="7396">
                  <c:v>44385.666666666664</c:v>
                </c:pt>
                <c:pt idx="7397">
                  <c:v>44385.6875</c:v>
                </c:pt>
                <c:pt idx="7398">
                  <c:v>44385.708333333336</c:v>
                </c:pt>
                <c:pt idx="7399">
                  <c:v>44385.729166666664</c:v>
                </c:pt>
                <c:pt idx="7400">
                  <c:v>44385.75</c:v>
                </c:pt>
                <c:pt idx="7401">
                  <c:v>44385.770833333336</c:v>
                </c:pt>
                <c:pt idx="7402">
                  <c:v>44385.791666666664</c:v>
                </c:pt>
                <c:pt idx="7403">
                  <c:v>44385.8125</c:v>
                </c:pt>
                <c:pt idx="7404">
                  <c:v>44385.833333333336</c:v>
                </c:pt>
                <c:pt idx="7405">
                  <c:v>44385.854166666664</c:v>
                </c:pt>
                <c:pt idx="7406">
                  <c:v>44385.875</c:v>
                </c:pt>
                <c:pt idx="7407">
                  <c:v>44385.895833333336</c:v>
                </c:pt>
                <c:pt idx="7408">
                  <c:v>44385.916666666664</c:v>
                </c:pt>
                <c:pt idx="7409">
                  <c:v>44385.9375</c:v>
                </c:pt>
                <c:pt idx="7410">
                  <c:v>44385.958333333336</c:v>
                </c:pt>
                <c:pt idx="7411">
                  <c:v>44385.979166666664</c:v>
                </c:pt>
                <c:pt idx="7412">
                  <c:v>44386</c:v>
                </c:pt>
                <c:pt idx="7413">
                  <c:v>44386.020833333336</c:v>
                </c:pt>
                <c:pt idx="7414">
                  <c:v>44386.041666666664</c:v>
                </c:pt>
                <c:pt idx="7415">
                  <c:v>44386.0625</c:v>
                </c:pt>
                <c:pt idx="7416">
                  <c:v>44386.083333333336</c:v>
                </c:pt>
                <c:pt idx="7417">
                  <c:v>44386.104166666664</c:v>
                </c:pt>
                <c:pt idx="7418">
                  <c:v>44386.125</c:v>
                </c:pt>
                <c:pt idx="7419">
                  <c:v>44386.145833333336</c:v>
                </c:pt>
                <c:pt idx="7420">
                  <c:v>44386.166666666664</c:v>
                </c:pt>
                <c:pt idx="7421">
                  <c:v>44386.1875</c:v>
                </c:pt>
                <c:pt idx="7422">
                  <c:v>44386.208333333336</c:v>
                </c:pt>
                <c:pt idx="7423">
                  <c:v>44386.229166666664</c:v>
                </c:pt>
                <c:pt idx="7424">
                  <c:v>44386.25</c:v>
                </c:pt>
                <c:pt idx="7425">
                  <c:v>44386.270833333336</c:v>
                </c:pt>
                <c:pt idx="7426">
                  <c:v>44386.291666666664</c:v>
                </c:pt>
                <c:pt idx="7427">
                  <c:v>44386.3125</c:v>
                </c:pt>
                <c:pt idx="7428">
                  <c:v>44386.333333333336</c:v>
                </c:pt>
                <c:pt idx="7429">
                  <c:v>44386.354166666664</c:v>
                </c:pt>
                <c:pt idx="7430">
                  <c:v>44386.375</c:v>
                </c:pt>
                <c:pt idx="7431">
                  <c:v>44386.395833333336</c:v>
                </c:pt>
                <c:pt idx="7432">
                  <c:v>44386.416666666664</c:v>
                </c:pt>
                <c:pt idx="7433">
                  <c:v>44386.4375</c:v>
                </c:pt>
                <c:pt idx="7434">
                  <c:v>44386.458333333336</c:v>
                </c:pt>
                <c:pt idx="7435">
                  <c:v>44386.479166666664</c:v>
                </c:pt>
                <c:pt idx="7436">
                  <c:v>44386.5</c:v>
                </c:pt>
                <c:pt idx="7437">
                  <c:v>44386.520833333336</c:v>
                </c:pt>
                <c:pt idx="7438">
                  <c:v>44386.541666666664</c:v>
                </c:pt>
                <c:pt idx="7439">
                  <c:v>44386.5625</c:v>
                </c:pt>
                <c:pt idx="7440">
                  <c:v>44386.583333333336</c:v>
                </c:pt>
                <c:pt idx="7441">
                  <c:v>44386.604166666664</c:v>
                </c:pt>
                <c:pt idx="7442">
                  <c:v>44386.625</c:v>
                </c:pt>
                <c:pt idx="7443">
                  <c:v>44386.645833333336</c:v>
                </c:pt>
                <c:pt idx="7444">
                  <c:v>44386.666666666664</c:v>
                </c:pt>
                <c:pt idx="7445">
                  <c:v>44386.6875</c:v>
                </c:pt>
                <c:pt idx="7446">
                  <c:v>44386.708333333336</c:v>
                </c:pt>
                <c:pt idx="7447">
                  <c:v>44386.729166666664</c:v>
                </c:pt>
                <c:pt idx="7448">
                  <c:v>44386.75</c:v>
                </c:pt>
                <c:pt idx="7449">
                  <c:v>44386.770833333336</c:v>
                </c:pt>
                <c:pt idx="7450">
                  <c:v>44386.791666666664</c:v>
                </c:pt>
                <c:pt idx="7451">
                  <c:v>44386.8125</c:v>
                </c:pt>
                <c:pt idx="7452">
                  <c:v>44386.833333333336</c:v>
                </c:pt>
                <c:pt idx="7453">
                  <c:v>44386.854166666664</c:v>
                </c:pt>
                <c:pt idx="7454">
                  <c:v>44386.875</c:v>
                </c:pt>
                <c:pt idx="7455">
                  <c:v>44386.895833333336</c:v>
                </c:pt>
                <c:pt idx="7456">
                  <c:v>44386.916666666664</c:v>
                </c:pt>
                <c:pt idx="7457">
                  <c:v>44386.9375</c:v>
                </c:pt>
                <c:pt idx="7458">
                  <c:v>44386.958333333336</c:v>
                </c:pt>
                <c:pt idx="7459">
                  <c:v>44386.979166666664</c:v>
                </c:pt>
                <c:pt idx="7460">
                  <c:v>44387</c:v>
                </c:pt>
                <c:pt idx="7461">
                  <c:v>44387.020833333336</c:v>
                </c:pt>
                <c:pt idx="7462">
                  <c:v>44387.041666666664</c:v>
                </c:pt>
                <c:pt idx="7463">
                  <c:v>44387.0625</c:v>
                </c:pt>
                <c:pt idx="7464">
                  <c:v>44387.083333333336</c:v>
                </c:pt>
                <c:pt idx="7465">
                  <c:v>44387.104166666664</c:v>
                </c:pt>
                <c:pt idx="7466">
                  <c:v>44387.125</c:v>
                </c:pt>
                <c:pt idx="7467">
                  <c:v>44387.145833333336</c:v>
                </c:pt>
                <c:pt idx="7468">
                  <c:v>44387.166666666664</c:v>
                </c:pt>
                <c:pt idx="7469">
                  <c:v>44387.1875</c:v>
                </c:pt>
                <c:pt idx="7470">
                  <c:v>44387.208333333336</c:v>
                </c:pt>
                <c:pt idx="7471">
                  <c:v>44387.229166666664</c:v>
                </c:pt>
                <c:pt idx="7472">
                  <c:v>44387.25</c:v>
                </c:pt>
                <c:pt idx="7473">
                  <c:v>44387.270833333336</c:v>
                </c:pt>
                <c:pt idx="7474">
                  <c:v>44387.291666666664</c:v>
                </c:pt>
                <c:pt idx="7475">
                  <c:v>44387.3125</c:v>
                </c:pt>
                <c:pt idx="7476">
                  <c:v>44387.333333333336</c:v>
                </c:pt>
                <c:pt idx="7477">
                  <c:v>44387.354166666664</c:v>
                </c:pt>
                <c:pt idx="7478">
                  <c:v>44387.375</c:v>
                </c:pt>
                <c:pt idx="7479">
                  <c:v>44387.395833333336</c:v>
                </c:pt>
                <c:pt idx="7480">
                  <c:v>44387.416666666664</c:v>
                </c:pt>
                <c:pt idx="7481">
                  <c:v>44387.4375</c:v>
                </c:pt>
                <c:pt idx="7482">
                  <c:v>44387.458333333336</c:v>
                </c:pt>
                <c:pt idx="7483">
                  <c:v>44387.479166666664</c:v>
                </c:pt>
                <c:pt idx="7484">
                  <c:v>44387.5</c:v>
                </c:pt>
                <c:pt idx="7485">
                  <c:v>44387.520833333336</c:v>
                </c:pt>
                <c:pt idx="7486">
                  <c:v>44387.541666666664</c:v>
                </c:pt>
                <c:pt idx="7487">
                  <c:v>44387.5625</c:v>
                </c:pt>
                <c:pt idx="7488">
                  <c:v>44387.583333333336</c:v>
                </c:pt>
                <c:pt idx="7489">
                  <c:v>44387.604166666664</c:v>
                </c:pt>
                <c:pt idx="7490">
                  <c:v>44387.625</c:v>
                </c:pt>
                <c:pt idx="7491">
                  <c:v>44387.645833333336</c:v>
                </c:pt>
                <c:pt idx="7492">
                  <c:v>44387.666666666664</c:v>
                </c:pt>
                <c:pt idx="7493">
                  <c:v>44387.6875</c:v>
                </c:pt>
                <c:pt idx="7494">
                  <c:v>44387.708333333336</c:v>
                </c:pt>
                <c:pt idx="7495">
                  <c:v>44387.729166666664</c:v>
                </c:pt>
                <c:pt idx="7496">
                  <c:v>44387.75</c:v>
                </c:pt>
                <c:pt idx="7497">
                  <c:v>44387.770833333336</c:v>
                </c:pt>
                <c:pt idx="7498">
                  <c:v>44387.791666666664</c:v>
                </c:pt>
                <c:pt idx="7499">
                  <c:v>44387.8125</c:v>
                </c:pt>
                <c:pt idx="7500">
                  <c:v>44387.833333333336</c:v>
                </c:pt>
                <c:pt idx="7501">
                  <c:v>44387.854166666664</c:v>
                </c:pt>
                <c:pt idx="7502">
                  <c:v>44387.875</c:v>
                </c:pt>
                <c:pt idx="7503">
                  <c:v>44387.895833333336</c:v>
                </c:pt>
                <c:pt idx="7504">
                  <c:v>44387.916666666664</c:v>
                </c:pt>
                <c:pt idx="7505">
                  <c:v>44387.9375</c:v>
                </c:pt>
                <c:pt idx="7506">
                  <c:v>44387.958333333336</c:v>
                </c:pt>
                <c:pt idx="7507">
                  <c:v>44387.979166666664</c:v>
                </c:pt>
                <c:pt idx="7508">
                  <c:v>44388</c:v>
                </c:pt>
                <c:pt idx="7509">
                  <c:v>44388.020833333336</c:v>
                </c:pt>
                <c:pt idx="7510">
                  <c:v>44388.041666666664</c:v>
                </c:pt>
                <c:pt idx="7511">
                  <c:v>44388.0625</c:v>
                </c:pt>
                <c:pt idx="7512">
                  <c:v>44388.083333333336</c:v>
                </c:pt>
                <c:pt idx="7513">
                  <c:v>44388.104166666664</c:v>
                </c:pt>
                <c:pt idx="7514">
                  <c:v>44388.125</c:v>
                </c:pt>
                <c:pt idx="7515">
                  <c:v>44388.145833333336</c:v>
                </c:pt>
                <c:pt idx="7516">
                  <c:v>44388.166666666664</c:v>
                </c:pt>
                <c:pt idx="7517">
                  <c:v>44388.1875</c:v>
                </c:pt>
                <c:pt idx="7518">
                  <c:v>44388.208333333336</c:v>
                </c:pt>
                <c:pt idx="7519">
                  <c:v>44388.229166666664</c:v>
                </c:pt>
                <c:pt idx="7520">
                  <c:v>44388.25</c:v>
                </c:pt>
                <c:pt idx="7521">
                  <c:v>44388.270833333336</c:v>
                </c:pt>
                <c:pt idx="7522">
                  <c:v>44388.291666666664</c:v>
                </c:pt>
                <c:pt idx="7523">
                  <c:v>44388.3125</c:v>
                </c:pt>
                <c:pt idx="7524">
                  <c:v>44388.333333333336</c:v>
                </c:pt>
                <c:pt idx="7525">
                  <c:v>44388.354166666664</c:v>
                </c:pt>
                <c:pt idx="7526">
                  <c:v>44388.375</c:v>
                </c:pt>
                <c:pt idx="7527">
                  <c:v>44388.395833333336</c:v>
                </c:pt>
                <c:pt idx="7528">
                  <c:v>44388.416666666664</c:v>
                </c:pt>
                <c:pt idx="7529">
                  <c:v>44388.4375</c:v>
                </c:pt>
                <c:pt idx="7530">
                  <c:v>44388.458333333336</c:v>
                </c:pt>
                <c:pt idx="7531">
                  <c:v>44388.479166666664</c:v>
                </c:pt>
                <c:pt idx="7532">
                  <c:v>44388.5</c:v>
                </c:pt>
                <c:pt idx="7533">
                  <c:v>44388.520833333336</c:v>
                </c:pt>
                <c:pt idx="7534">
                  <c:v>44388.541666666664</c:v>
                </c:pt>
                <c:pt idx="7535">
                  <c:v>44388.5625</c:v>
                </c:pt>
                <c:pt idx="7536">
                  <c:v>44388.583333333336</c:v>
                </c:pt>
                <c:pt idx="7537">
                  <c:v>44388.604166666664</c:v>
                </c:pt>
                <c:pt idx="7538">
                  <c:v>44388.625</c:v>
                </c:pt>
                <c:pt idx="7539">
                  <c:v>44388.645833333336</c:v>
                </c:pt>
                <c:pt idx="7540">
                  <c:v>44388.666666666664</c:v>
                </c:pt>
                <c:pt idx="7541">
                  <c:v>44388.6875</c:v>
                </c:pt>
                <c:pt idx="7542">
                  <c:v>44388.708333333336</c:v>
                </c:pt>
                <c:pt idx="7543">
                  <c:v>44388.729166666664</c:v>
                </c:pt>
                <c:pt idx="7544">
                  <c:v>44388.75</c:v>
                </c:pt>
                <c:pt idx="7545">
                  <c:v>44388.770833333336</c:v>
                </c:pt>
                <c:pt idx="7546">
                  <c:v>44388.791666666664</c:v>
                </c:pt>
                <c:pt idx="7547">
                  <c:v>44388.8125</c:v>
                </c:pt>
                <c:pt idx="7548">
                  <c:v>44388.833333333336</c:v>
                </c:pt>
                <c:pt idx="7549">
                  <c:v>44388.854166666664</c:v>
                </c:pt>
                <c:pt idx="7550">
                  <c:v>44388.875</c:v>
                </c:pt>
                <c:pt idx="7551">
                  <c:v>44388.895833333336</c:v>
                </c:pt>
                <c:pt idx="7552">
                  <c:v>44388.916666666664</c:v>
                </c:pt>
                <c:pt idx="7553">
                  <c:v>44388.9375</c:v>
                </c:pt>
                <c:pt idx="7554">
                  <c:v>44388.958333333336</c:v>
                </c:pt>
                <c:pt idx="7555">
                  <c:v>44388.979166666664</c:v>
                </c:pt>
                <c:pt idx="7556">
                  <c:v>44389</c:v>
                </c:pt>
                <c:pt idx="7557">
                  <c:v>44389.020833333336</c:v>
                </c:pt>
                <c:pt idx="7558">
                  <c:v>44389.041666666664</c:v>
                </c:pt>
                <c:pt idx="7559">
                  <c:v>44389.0625</c:v>
                </c:pt>
                <c:pt idx="7560">
                  <c:v>44389.083333333336</c:v>
                </c:pt>
                <c:pt idx="7561">
                  <c:v>44389.104166666664</c:v>
                </c:pt>
                <c:pt idx="7562">
                  <c:v>44389.125</c:v>
                </c:pt>
                <c:pt idx="7563">
                  <c:v>44389.145833333336</c:v>
                </c:pt>
                <c:pt idx="7564">
                  <c:v>44389.166666666664</c:v>
                </c:pt>
                <c:pt idx="7565">
                  <c:v>44389.1875</c:v>
                </c:pt>
                <c:pt idx="7566">
                  <c:v>44389.208333333336</c:v>
                </c:pt>
                <c:pt idx="7567">
                  <c:v>44389.229166666664</c:v>
                </c:pt>
                <c:pt idx="7568">
                  <c:v>44389.25</c:v>
                </c:pt>
                <c:pt idx="7569">
                  <c:v>44389.270833333336</c:v>
                </c:pt>
                <c:pt idx="7570">
                  <c:v>44389.291666666664</c:v>
                </c:pt>
                <c:pt idx="7571">
                  <c:v>44389.3125</c:v>
                </c:pt>
                <c:pt idx="7572">
                  <c:v>44389.333333333336</c:v>
                </c:pt>
                <c:pt idx="7573">
                  <c:v>44389.354166666664</c:v>
                </c:pt>
                <c:pt idx="7574">
                  <c:v>44389.375</c:v>
                </c:pt>
                <c:pt idx="7575">
                  <c:v>44389.395833333336</c:v>
                </c:pt>
                <c:pt idx="7576">
                  <c:v>44389.416666666664</c:v>
                </c:pt>
                <c:pt idx="7577">
                  <c:v>44389.4375</c:v>
                </c:pt>
                <c:pt idx="7578">
                  <c:v>44389.458333333336</c:v>
                </c:pt>
                <c:pt idx="7579">
                  <c:v>44389.479166666664</c:v>
                </c:pt>
                <c:pt idx="7580">
                  <c:v>44389.5</c:v>
                </c:pt>
                <c:pt idx="7581">
                  <c:v>44389.520833333336</c:v>
                </c:pt>
                <c:pt idx="7582">
                  <c:v>44389.541666666664</c:v>
                </c:pt>
                <c:pt idx="7583">
                  <c:v>44389.5625</c:v>
                </c:pt>
                <c:pt idx="7584">
                  <c:v>44389.583333333336</c:v>
                </c:pt>
                <c:pt idx="7585">
                  <c:v>44389.604166666664</c:v>
                </c:pt>
                <c:pt idx="7586">
                  <c:v>44389.625</c:v>
                </c:pt>
                <c:pt idx="7587">
                  <c:v>44389.645833333336</c:v>
                </c:pt>
                <c:pt idx="7588">
                  <c:v>44389.666666666664</c:v>
                </c:pt>
                <c:pt idx="7589">
                  <c:v>44389.6875</c:v>
                </c:pt>
                <c:pt idx="7590">
                  <c:v>44389.708333333336</c:v>
                </c:pt>
                <c:pt idx="7591">
                  <c:v>44389.729166666664</c:v>
                </c:pt>
                <c:pt idx="7592">
                  <c:v>44389.75</c:v>
                </c:pt>
                <c:pt idx="7593">
                  <c:v>44389.770833333336</c:v>
                </c:pt>
                <c:pt idx="7594">
                  <c:v>44389.791666666664</c:v>
                </c:pt>
                <c:pt idx="7595">
                  <c:v>44389.8125</c:v>
                </c:pt>
                <c:pt idx="7596">
                  <c:v>44389.833333333336</c:v>
                </c:pt>
                <c:pt idx="7597">
                  <c:v>44389.854166666664</c:v>
                </c:pt>
                <c:pt idx="7598">
                  <c:v>44389.875</c:v>
                </c:pt>
                <c:pt idx="7599">
                  <c:v>44389.895833333336</c:v>
                </c:pt>
                <c:pt idx="7600">
                  <c:v>44389.916666666664</c:v>
                </c:pt>
                <c:pt idx="7601">
                  <c:v>44389.9375</c:v>
                </c:pt>
                <c:pt idx="7602">
                  <c:v>44389.958333333336</c:v>
                </c:pt>
                <c:pt idx="7603">
                  <c:v>44389.979166666664</c:v>
                </c:pt>
                <c:pt idx="7604">
                  <c:v>44390</c:v>
                </c:pt>
                <c:pt idx="7605">
                  <c:v>44390.020833333336</c:v>
                </c:pt>
                <c:pt idx="7606">
                  <c:v>44390.041666666664</c:v>
                </c:pt>
                <c:pt idx="7607">
                  <c:v>44390.0625</c:v>
                </c:pt>
                <c:pt idx="7608">
                  <c:v>44390.083333333336</c:v>
                </c:pt>
                <c:pt idx="7609">
                  <c:v>44390.104166666664</c:v>
                </c:pt>
                <c:pt idx="7610">
                  <c:v>44390.125</c:v>
                </c:pt>
                <c:pt idx="7611">
                  <c:v>44390.145833333336</c:v>
                </c:pt>
                <c:pt idx="7612">
                  <c:v>44390.166666666664</c:v>
                </c:pt>
                <c:pt idx="7613">
                  <c:v>44390.1875</c:v>
                </c:pt>
                <c:pt idx="7614">
                  <c:v>44390.208333333336</c:v>
                </c:pt>
                <c:pt idx="7615">
                  <c:v>44390.229166666664</c:v>
                </c:pt>
                <c:pt idx="7616">
                  <c:v>44390.25</c:v>
                </c:pt>
                <c:pt idx="7617">
                  <c:v>44390.270833333336</c:v>
                </c:pt>
                <c:pt idx="7618">
                  <c:v>44390.291666666664</c:v>
                </c:pt>
                <c:pt idx="7619">
                  <c:v>44390.3125</c:v>
                </c:pt>
                <c:pt idx="7620">
                  <c:v>44390.333333333336</c:v>
                </c:pt>
                <c:pt idx="7621">
                  <c:v>44390.354166666664</c:v>
                </c:pt>
                <c:pt idx="7622">
                  <c:v>44390.375</c:v>
                </c:pt>
                <c:pt idx="7623">
                  <c:v>44390.395833333336</c:v>
                </c:pt>
                <c:pt idx="7624">
                  <c:v>44390.416666666664</c:v>
                </c:pt>
                <c:pt idx="7625">
                  <c:v>44390.4375</c:v>
                </c:pt>
                <c:pt idx="7626">
                  <c:v>44390.458333333336</c:v>
                </c:pt>
                <c:pt idx="7627">
                  <c:v>44390.479166666664</c:v>
                </c:pt>
                <c:pt idx="7628">
                  <c:v>44390.5</c:v>
                </c:pt>
                <c:pt idx="7629">
                  <c:v>44390.520833333336</c:v>
                </c:pt>
                <c:pt idx="7630">
                  <c:v>44390.541666666664</c:v>
                </c:pt>
                <c:pt idx="7631">
                  <c:v>44390.5625</c:v>
                </c:pt>
                <c:pt idx="7632">
                  <c:v>44390.583333333336</c:v>
                </c:pt>
                <c:pt idx="7633">
                  <c:v>44390.604166666664</c:v>
                </c:pt>
                <c:pt idx="7634">
                  <c:v>44390.625</c:v>
                </c:pt>
                <c:pt idx="7635">
                  <c:v>44390.645833333336</c:v>
                </c:pt>
                <c:pt idx="7636">
                  <c:v>44390.666666666664</c:v>
                </c:pt>
                <c:pt idx="7637">
                  <c:v>44390.6875</c:v>
                </c:pt>
                <c:pt idx="7638">
                  <c:v>44390.708333333336</c:v>
                </c:pt>
                <c:pt idx="7639">
                  <c:v>44390.729166666664</c:v>
                </c:pt>
                <c:pt idx="7640">
                  <c:v>44390.75</c:v>
                </c:pt>
                <c:pt idx="7641">
                  <c:v>44390.770833333336</c:v>
                </c:pt>
                <c:pt idx="7642">
                  <c:v>44390.791666666664</c:v>
                </c:pt>
                <c:pt idx="7643">
                  <c:v>44390.8125</c:v>
                </c:pt>
                <c:pt idx="7644">
                  <c:v>44390.833333333336</c:v>
                </c:pt>
                <c:pt idx="7645">
                  <c:v>44390.854166666664</c:v>
                </c:pt>
                <c:pt idx="7646">
                  <c:v>44390.875</c:v>
                </c:pt>
                <c:pt idx="7647">
                  <c:v>44390.895833333336</c:v>
                </c:pt>
                <c:pt idx="7648">
                  <c:v>44390.916666666664</c:v>
                </c:pt>
                <c:pt idx="7649">
                  <c:v>44390.9375</c:v>
                </c:pt>
                <c:pt idx="7650">
                  <c:v>44390.958333333336</c:v>
                </c:pt>
                <c:pt idx="7651">
                  <c:v>44390.979166666664</c:v>
                </c:pt>
                <c:pt idx="7652">
                  <c:v>44391</c:v>
                </c:pt>
                <c:pt idx="7653">
                  <c:v>44391.020833333336</c:v>
                </c:pt>
                <c:pt idx="7654">
                  <c:v>44391.041666666664</c:v>
                </c:pt>
                <c:pt idx="7655">
                  <c:v>44391.0625</c:v>
                </c:pt>
                <c:pt idx="7656">
                  <c:v>44391.083333333336</c:v>
                </c:pt>
                <c:pt idx="7657">
                  <c:v>44391.104166666664</c:v>
                </c:pt>
                <c:pt idx="7658">
                  <c:v>44391.125</c:v>
                </c:pt>
                <c:pt idx="7659">
                  <c:v>44391.145833333336</c:v>
                </c:pt>
                <c:pt idx="7660">
                  <c:v>44391.166666666664</c:v>
                </c:pt>
                <c:pt idx="7661">
                  <c:v>44391.1875</c:v>
                </c:pt>
                <c:pt idx="7662">
                  <c:v>44391.208333333336</c:v>
                </c:pt>
                <c:pt idx="7663">
                  <c:v>44391.229166666664</c:v>
                </c:pt>
                <c:pt idx="7664">
                  <c:v>44391.25</c:v>
                </c:pt>
                <c:pt idx="7665">
                  <c:v>44391.270833333336</c:v>
                </c:pt>
                <c:pt idx="7666">
                  <c:v>44391.291666666664</c:v>
                </c:pt>
                <c:pt idx="7667">
                  <c:v>44391.3125</c:v>
                </c:pt>
                <c:pt idx="7668">
                  <c:v>44391.333333333336</c:v>
                </c:pt>
                <c:pt idx="7669">
                  <c:v>44391.354166666664</c:v>
                </c:pt>
                <c:pt idx="7670">
                  <c:v>44391.375</c:v>
                </c:pt>
                <c:pt idx="7671">
                  <c:v>44391.395833333336</c:v>
                </c:pt>
                <c:pt idx="7672">
                  <c:v>44391.416666666664</c:v>
                </c:pt>
                <c:pt idx="7673">
                  <c:v>44391.4375</c:v>
                </c:pt>
                <c:pt idx="7674">
                  <c:v>44391.458333333336</c:v>
                </c:pt>
                <c:pt idx="7675">
                  <c:v>44391.479166666664</c:v>
                </c:pt>
                <c:pt idx="7676">
                  <c:v>44391.5</c:v>
                </c:pt>
                <c:pt idx="7677">
                  <c:v>44391.520833333336</c:v>
                </c:pt>
                <c:pt idx="7678">
                  <c:v>44391.541666666664</c:v>
                </c:pt>
                <c:pt idx="7679">
                  <c:v>44391.5625</c:v>
                </c:pt>
                <c:pt idx="7680">
                  <c:v>44391.583333333336</c:v>
                </c:pt>
                <c:pt idx="7681">
                  <c:v>44391.604166666664</c:v>
                </c:pt>
                <c:pt idx="7682">
                  <c:v>44391.625</c:v>
                </c:pt>
                <c:pt idx="7683">
                  <c:v>44391.645833333336</c:v>
                </c:pt>
                <c:pt idx="7684">
                  <c:v>44391.666666666664</c:v>
                </c:pt>
                <c:pt idx="7685">
                  <c:v>44391.6875</c:v>
                </c:pt>
                <c:pt idx="7686">
                  <c:v>44391.708333333336</c:v>
                </c:pt>
                <c:pt idx="7687">
                  <c:v>44391.729166666664</c:v>
                </c:pt>
                <c:pt idx="7688">
                  <c:v>44391.75</c:v>
                </c:pt>
                <c:pt idx="7689">
                  <c:v>44391.770833333336</c:v>
                </c:pt>
                <c:pt idx="7690">
                  <c:v>44391.791666666664</c:v>
                </c:pt>
                <c:pt idx="7691">
                  <c:v>44391.8125</c:v>
                </c:pt>
                <c:pt idx="7692">
                  <c:v>44391.833333333336</c:v>
                </c:pt>
                <c:pt idx="7693">
                  <c:v>44391.854166666664</c:v>
                </c:pt>
                <c:pt idx="7694">
                  <c:v>44391.875</c:v>
                </c:pt>
                <c:pt idx="7695">
                  <c:v>44391.895833333336</c:v>
                </c:pt>
                <c:pt idx="7696">
                  <c:v>44391.916666666664</c:v>
                </c:pt>
                <c:pt idx="7697">
                  <c:v>44391.9375</c:v>
                </c:pt>
                <c:pt idx="7698">
                  <c:v>44391.958333333336</c:v>
                </c:pt>
                <c:pt idx="7699">
                  <c:v>44391.979166666664</c:v>
                </c:pt>
                <c:pt idx="7700">
                  <c:v>44392</c:v>
                </c:pt>
                <c:pt idx="7701">
                  <c:v>44392.020833333336</c:v>
                </c:pt>
                <c:pt idx="7702">
                  <c:v>44392.041666666664</c:v>
                </c:pt>
                <c:pt idx="7703">
                  <c:v>44392.0625</c:v>
                </c:pt>
                <c:pt idx="7704">
                  <c:v>44392.083333333336</c:v>
                </c:pt>
                <c:pt idx="7705">
                  <c:v>44392.104166666664</c:v>
                </c:pt>
                <c:pt idx="7706">
                  <c:v>44392.125</c:v>
                </c:pt>
                <c:pt idx="7707">
                  <c:v>44392.145833333336</c:v>
                </c:pt>
                <c:pt idx="7708">
                  <c:v>44392.166666666664</c:v>
                </c:pt>
                <c:pt idx="7709">
                  <c:v>44392.1875</c:v>
                </c:pt>
                <c:pt idx="7710">
                  <c:v>44392.208333333336</c:v>
                </c:pt>
                <c:pt idx="7711">
                  <c:v>44392.229166666664</c:v>
                </c:pt>
                <c:pt idx="7712">
                  <c:v>44392.25</c:v>
                </c:pt>
                <c:pt idx="7713">
                  <c:v>44392.270833333336</c:v>
                </c:pt>
                <c:pt idx="7714">
                  <c:v>44392.291666666664</c:v>
                </c:pt>
                <c:pt idx="7715">
                  <c:v>44392.3125</c:v>
                </c:pt>
                <c:pt idx="7716">
                  <c:v>44392.333333333336</c:v>
                </c:pt>
                <c:pt idx="7717">
                  <c:v>44392.354166666664</c:v>
                </c:pt>
                <c:pt idx="7718">
                  <c:v>44392.375</c:v>
                </c:pt>
                <c:pt idx="7719">
                  <c:v>44392.395833333336</c:v>
                </c:pt>
                <c:pt idx="7720">
                  <c:v>44392.416666666664</c:v>
                </c:pt>
                <c:pt idx="7721">
                  <c:v>44392.4375</c:v>
                </c:pt>
                <c:pt idx="7722">
                  <c:v>44392.458333333336</c:v>
                </c:pt>
                <c:pt idx="7723">
                  <c:v>44392.479166666664</c:v>
                </c:pt>
                <c:pt idx="7724">
                  <c:v>44392.5</c:v>
                </c:pt>
                <c:pt idx="7725">
                  <c:v>44392.520833333336</c:v>
                </c:pt>
                <c:pt idx="7726">
                  <c:v>44392.541666666664</c:v>
                </c:pt>
                <c:pt idx="7727">
                  <c:v>44392.5625</c:v>
                </c:pt>
                <c:pt idx="7728">
                  <c:v>44392.583333333336</c:v>
                </c:pt>
                <c:pt idx="7729">
                  <c:v>44392.604166666664</c:v>
                </c:pt>
                <c:pt idx="7730">
                  <c:v>44392.625</c:v>
                </c:pt>
                <c:pt idx="7731">
                  <c:v>44392.645833333336</c:v>
                </c:pt>
                <c:pt idx="7732">
                  <c:v>44392.666666666664</c:v>
                </c:pt>
                <c:pt idx="7733">
                  <c:v>44392.6875</c:v>
                </c:pt>
                <c:pt idx="7734">
                  <c:v>44392.708333333336</c:v>
                </c:pt>
                <c:pt idx="7735">
                  <c:v>44392.729166666664</c:v>
                </c:pt>
                <c:pt idx="7736">
                  <c:v>44392.75</c:v>
                </c:pt>
                <c:pt idx="7737">
                  <c:v>44392.770833333336</c:v>
                </c:pt>
                <c:pt idx="7738">
                  <c:v>44392.791666666664</c:v>
                </c:pt>
                <c:pt idx="7739">
                  <c:v>44392.8125</c:v>
                </c:pt>
                <c:pt idx="7740">
                  <c:v>44392.833333333336</c:v>
                </c:pt>
                <c:pt idx="7741">
                  <c:v>44392.854166666664</c:v>
                </c:pt>
                <c:pt idx="7742">
                  <c:v>44392.875</c:v>
                </c:pt>
                <c:pt idx="7743">
                  <c:v>44392.895833333336</c:v>
                </c:pt>
                <c:pt idx="7744">
                  <c:v>44392.916666666664</c:v>
                </c:pt>
                <c:pt idx="7745">
                  <c:v>44392.9375</c:v>
                </c:pt>
                <c:pt idx="7746">
                  <c:v>44392.958333333336</c:v>
                </c:pt>
                <c:pt idx="7747">
                  <c:v>44392.979166666664</c:v>
                </c:pt>
                <c:pt idx="7748">
                  <c:v>44393</c:v>
                </c:pt>
                <c:pt idx="7749">
                  <c:v>44393.020833333336</c:v>
                </c:pt>
                <c:pt idx="7750">
                  <c:v>44393.041666666664</c:v>
                </c:pt>
                <c:pt idx="7751">
                  <c:v>44393.0625</c:v>
                </c:pt>
                <c:pt idx="7752">
                  <c:v>44393.083333333336</c:v>
                </c:pt>
                <c:pt idx="7753">
                  <c:v>44393.104166666664</c:v>
                </c:pt>
                <c:pt idx="7754">
                  <c:v>44393.125</c:v>
                </c:pt>
                <c:pt idx="7755">
                  <c:v>44393.145833333336</c:v>
                </c:pt>
                <c:pt idx="7756">
                  <c:v>44393.166666666664</c:v>
                </c:pt>
                <c:pt idx="7757">
                  <c:v>44393.1875</c:v>
                </c:pt>
                <c:pt idx="7758">
                  <c:v>44393.208333333336</c:v>
                </c:pt>
                <c:pt idx="7759">
                  <c:v>44393.229166666664</c:v>
                </c:pt>
                <c:pt idx="7760">
                  <c:v>44393.25</c:v>
                </c:pt>
                <c:pt idx="7761">
                  <c:v>44393.270833333336</c:v>
                </c:pt>
                <c:pt idx="7762">
                  <c:v>44393.291666666664</c:v>
                </c:pt>
                <c:pt idx="7763">
                  <c:v>44393.3125</c:v>
                </c:pt>
                <c:pt idx="7764">
                  <c:v>44393.333333333336</c:v>
                </c:pt>
                <c:pt idx="7765">
                  <c:v>44393.354166666664</c:v>
                </c:pt>
                <c:pt idx="7766">
                  <c:v>44393.375</c:v>
                </c:pt>
                <c:pt idx="7767">
                  <c:v>44393.395833333336</c:v>
                </c:pt>
                <c:pt idx="7768">
                  <c:v>44393.416666666664</c:v>
                </c:pt>
                <c:pt idx="7769">
                  <c:v>44393.4375</c:v>
                </c:pt>
                <c:pt idx="7770">
                  <c:v>44393.458333333336</c:v>
                </c:pt>
                <c:pt idx="7771">
                  <c:v>44393.479166666664</c:v>
                </c:pt>
                <c:pt idx="7772">
                  <c:v>44393.5</c:v>
                </c:pt>
                <c:pt idx="7773">
                  <c:v>44393.520833333336</c:v>
                </c:pt>
                <c:pt idx="7774">
                  <c:v>44393.541666666664</c:v>
                </c:pt>
                <c:pt idx="7775">
                  <c:v>44393.5625</c:v>
                </c:pt>
                <c:pt idx="7776">
                  <c:v>44393.583333333336</c:v>
                </c:pt>
                <c:pt idx="7777">
                  <c:v>44393.604166666664</c:v>
                </c:pt>
                <c:pt idx="7778">
                  <c:v>44393.625</c:v>
                </c:pt>
                <c:pt idx="7779">
                  <c:v>44393.645833333336</c:v>
                </c:pt>
                <c:pt idx="7780">
                  <c:v>44393.666666666664</c:v>
                </c:pt>
                <c:pt idx="7781">
                  <c:v>44393.6875</c:v>
                </c:pt>
                <c:pt idx="7782">
                  <c:v>44393.708333333336</c:v>
                </c:pt>
                <c:pt idx="7783">
                  <c:v>44393.729166666664</c:v>
                </c:pt>
                <c:pt idx="7784">
                  <c:v>44393.75</c:v>
                </c:pt>
                <c:pt idx="7785">
                  <c:v>44393.770833333336</c:v>
                </c:pt>
                <c:pt idx="7786">
                  <c:v>44393.791666666664</c:v>
                </c:pt>
                <c:pt idx="7787">
                  <c:v>44393.8125</c:v>
                </c:pt>
                <c:pt idx="7788">
                  <c:v>44393.833333333336</c:v>
                </c:pt>
                <c:pt idx="7789">
                  <c:v>44393.854166666664</c:v>
                </c:pt>
                <c:pt idx="7790">
                  <c:v>44393.875</c:v>
                </c:pt>
                <c:pt idx="7791">
                  <c:v>44393.895833333336</c:v>
                </c:pt>
                <c:pt idx="7792">
                  <c:v>44393.916666666664</c:v>
                </c:pt>
                <c:pt idx="7793">
                  <c:v>44393.9375</c:v>
                </c:pt>
                <c:pt idx="7794">
                  <c:v>44393.958333333336</c:v>
                </c:pt>
                <c:pt idx="7795">
                  <c:v>44393.979166666664</c:v>
                </c:pt>
                <c:pt idx="7796">
                  <c:v>44394</c:v>
                </c:pt>
                <c:pt idx="7797">
                  <c:v>44394.020833333336</c:v>
                </c:pt>
                <c:pt idx="7798">
                  <c:v>44394.041666666664</c:v>
                </c:pt>
                <c:pt idx="7799">
                  <c:v>44394.0625</c:v>
                </c:pt>
                <c:pt idx="7800">
                  <c:v>44394.083333333336</c:v>
                </c:pt>
                <c:pt idx="7801">
                  <c:v>44394.104166666664</c:v>
                </c:pt>
                <c:pt idx="7802">
                  <c:v>44394.125</c:v>
                </c:pt>
                <c:pt idx="7803">
                  <c:v>44394.145833333336</c:v>
                </c:pt>
                <c:pt idx="7804">
                  <c:v>44394.166666666664</c:v>
                </c:pt>
                <c:pt idx="7805">
                  <c:v>44394.1875</c:v>
                </c:pt>
                <c:pt idx="7806">
                  <c:v>44394.208333333336</c:v>
                </c:pt>
                <c:pt idx="7807">
                  <c:v>44394.229166666664</c:v>
                </c:pt>
                <c:pt idx="7808">
                  <c:v>44394.25</c:v>
                </c:pt>
                <c:pt idx="7809">
                  <c:v>44394.270833333336</c:v>
                </c:pt>
                <c:pt idx="7810">
                  <c:v>44394.291666666664</c:v>
                </c:pt>
                <c:pt idx="7811">
                  <c:v>44394.3125</c:v>
                </c:pt>
                <c:pt idx="7812">
                  <c:v>44394.333333333336</c:v>
                </c:pt>
                <c:pt idx="7813">
                  <c:v>44394.354166666664</c:v>
                </c:pt>
                <c:pt idx="7814">
                  <c:v>44394.375</c:v>
                </c:pt>
                <c:pt idx="7815">
                  <c:v>44394.395833333336</c:v>
                </c:pt>
                <c:pt idx="7816">
                  <c:v>44394.416666666664</c:v>
                </c:pt>
                <c:pt idx="7817">
                  <c:v>44394.4375</c:v>
                </c:pt>
                <c:pt idx="7818">
                  <c:v>44394.458333333336</c:v>
                </c:pt>
                <c:pt idx="7819">
                  <c:v>44394.479166666664</c:v>
                </c:pt>
                <c:pt idx="7820">
                  <c:v>44394.5</c:v>
                </c:pt>
                <c:pt idx="7821">
                  <c:v>44394.520833333336</c:v>
                </c:pt>
                <c:pt idx="7822">
                  <c:v>44394.541666666664</c:v>
                </c:pt>
                <c:pt idx="7823">
                  <c:v>44394.5625</c:v>
                </c:pt>
                <c:pt idx="7824">
                  <c:v>44394.583333333336</c:v>
                </c:pt>
                <c:pt idx="7825">
                  <c:v>44394.604166666664</c:v>
                </c:pt>
                <c:pt idx="7826">
                  <c:v>44394.625</c:v>
                </c:pt>
                <c:pt idx="7827">
                  <c:v>44394.645833333336</c:v>
                </c:pt>
                <c:pt idx="7828">
                  <c:v>44394.666666666664</c:v>
                </c:pt>
                <c:pt idx="7829">
                  <c:v>44394.6875</c:v>
                </c:pt>
                <c:pt idx="7830">
                  <c:v>44394.708333333336</c:v>
                </c:pt>
                <c:pt idx="7831">
                  <c:v>44394.729166666664</c:v>
                </c:pt>
                <c:pt idx="7832">
                  <c:v>44394.75</c:v>
                </c:pt>
                <c:pt idx="7833">
                  <c:v>44394.770833333336</c:v>
                </c:pt>
                <c:pt idx="7834">
                  <c:v>44394.791666666664</c:v>
                </c:pt>
                <c:pt idx="7835">
                  <c:v>44394.8125</c:v>
                </c:pt>
                <c:pt idx="7836">
                  <c:v>44394.833333333336</c:v>
                </c:pt>
                <c:pt idx="7837">
                  <c:v>44394.854166666664</c:v>
                </c:pt>
                <c:pt idx="7838">
                  <c:v>44394.875</c:v>
                </c:pt>
                <c:pt idx="7839">
                  <c:v>44394.895833333336</c:v>
                </c:pt>
                <c:pt idx="7840">
                  <c:v>44394.916666666664</c:v>
                </c:pt>
                <c:pt idx="7841">
                  <c:v>44394.9375</c:v>
                </c:pt>
                <c:pt idx="7842">
                  <c:v>44394.958333333336</c:v>
                </c:pt>
                <c:pt idx="7843">
                  <c:v>44394.979166666664</c:v>
                </c:pt>
                <c:pt idx="7844">
                  <c:v>44395</c:v>
                </c:pt>
                <c:pt idx="7845">
                  <c:v>44395.020833333336</c:v>
                </c:pt>
                <c:pt idx="7846">
                  <c:v>44395.041666666664</c:v>
                </c:pt>
                <c:pt idx="7847">
                  <c:v>44395.0625</c:v>
                </c:pt>
                <c:pt idx="7848">
                  <c:v>44395.083333333336</c:v>
                </c:pt>
                <c:pt idx="7849">
                  <c:v>44395.104166666664</c:v>
                </c:pt>
                <c:pt idx="7850">
                  <c:v>44395.125</c:v>
                </c:pt>
                <c:pt idx="7851">
                  <c:v>44395.145833333336</c:v>
                </c:pt>
                <c:pt idx="7852">
                  <c:v>44395.166666666664</c:v>
                </c:pt>
                <c:pt idx="7853">
                  <c:v>44395.1875</c:v>
                </c:pt>
                <c:pt idx="7854">
                  <c:v>44395.208333333336</c:v>
                </c:pt>
                <c:pt idx="7855">
                  <c:v>44395.229166666664</c:v>
                </c:pt>
                <c:pt idx="7856">
                  <c:v>44395.25</c:v>
                </c:pt>
                <c:pt idx="7857">
                  <c:v>44395.270833333336</c:v>
                </c:pt>
                <c:pt idx="7858">
                  <c:v>44395.291666666664</c:v>
                </c:pt>
                <c:pt idx="7859">
                  <c:v>44395.3125</c:v>
                </c:pt>
                <c:pt idx="7860">
                  <c:v>44395.333333333336</c:v>
                </c:pt>
                <c:pt idx="7861">
                  <c:v>44395.354166666664</c:v>
                </c:pt>
                <c:pt idx="7862">
                  <c:v>44395.375</c:v>
                </c:pt>
                <c:pt idx="7863">
                  <c:v>44395.395833333336</c:v>
                </c:pt>
                <c:pt idx="7864">
                  <c:v>44395.416666666664</c:v>
                </c:pt>
                <c:pt idx="7865">
                  <c:v>44395.4375</c:v>
                </c:pt>
                <c:pt idx="7866">
                  <c:v>44395.458333333336</c:v>
                </c:pt>
                <c:pt idx="7867">
                  <c:v>44395.479166666664</c:v>
                </c:pt>
                <c:pt idx="7868">
                  <c:v>44395.5</c:v>
                </c:pt>
                <c:pt idx="7869">
                  <c:v>44395.520833333336</c:v>
                </c:pt>
                <c:pt idx="7870">
                  <c:v>44395.541666666664</c:v>
                </c:pt>
                <c:pt idx="7871">
                  <c:v>44395.5625</c:v>
                </c:pt>
                <c:pt idx="7872">
                  <c:v>44395.583333333336</c:v>
                </c:pt>
                <c:pt idx="7873">
                  <c:v>44395.604166666664</c:v>
                </c:pt>
                <c:pt idx="7874">
                  <c:v>44395.625</c:v>
                </c:pt>
                <c:pt idx="7875">
                  <c:v>44395.645833333336</c:v>
                </c:pt>
                <c:pt idx="7876">
                  <c:v>44395.666666666664</c:v>
                </c:pt>
                <c:pt idx="7877">
                  <c:v>44395.6875</c:v>
                </c:pt>
                <c:pt idx="7878">
                  <c:v>44395.708333333336</c:v>
                </c:pt>
                <c:pt idx="7879">
                  <c:v>44395.729166666664</c:v>
                </c:pt>
                <c:pt idx="7880">
                  <c:v>44395.75</c:v>
                </c:pt>
                <c:pt idx="7881">
                  <c:v>44395.770833333336</c:v>
                </c:pt>
                <c:pt idx="7882">
                  <c:v>44395.791666666664</c:v>
                </c:pt>
                <c:pt idx="7883">
                  <c:v>44395.8125</c:v>
                </c:pt>
                <c:pt idx="7884">
                  <c:v>44395.833333333336</c:v>
                </c:pt>
                <c:pt idx="7885">
                  <c:v>44395.854166666664</c:v>
                </c:pt>
                <c:pt idx="7886">
                  <c:v>44395.875</c:v>
                </c:pt>
                <c:pt idx="7887">
                  <c:v>44395.895833333336</c:v>
                </c:pt>
                <c:pt idx="7888">
                  <c:v>44395.916666666664</c:v>
                </c:pt>
                <c:pt idx="7889">
                  <c:v>44395.9375</c:v>
                </c:pt>
                <c:pt idx="7890">
                  <c:v>44395.958333333336</c:v>
                </c:pt>
                <c:pt idx="7891">
                  <c:v>44395.979166666664</c:v>
                </c:pt>
                <c:pt idx="7892">
                  <c:v>44396</c:v>
                </c:pt>
                <c:pt idx="7893">
                  <c:v>44396.020833333336</c:v>
                </c:pt>
                <c:pt idx="7894">
                  <c:v>44396.041666666664</c:v>
                </c:pt>
                <c:pt idx="7895">
                  <c:v>44396.0625</c:v>
                </c:pt>
                <c:pt idx="7896">
                  <c:v>44396.083333333336</c:v>
                </c:pt>
                <c:pt idx="7897">
                  <c:v>44396.104166666664</c:v>
                </c:pt>
                <c:pt idx="7898">
                  <c:v>44396.125</c:v>
                </c:pt>
                <c:pt idx="7899">
                  <c:v>44396.145833333336</c:v>
                </c:pt>
                <c:pt idx="7900">
                  <c:v>44396.166666666664</c:v>
                </c:pt>
                <c:pt idx="7901">
                  <c:v>44396.1875</c:v>
                </c:pt>
                <c:pt idx="7902">
                  <c:v>44396.208333333336</c:v>
                </c:pt>
                <c:pt idx="7903">
                  <c:v>44396.229166666664</c:v>
                </c:pt>
                <c:pt idx="7904">
                  <c:v>44396.25</c:v>
                </c:pt>
                <c:pt idx="7905">
                  <c:v>44396.270833333336</c:v>
                </c:pt>
                <c:pt idx="7906">
                  <c:v>44396.291666666664</c:v>
                </c:pt>
                <c:pt idx="7907">
                  <c:v>44396.3125</c:v>
                </c:pt>
                <c:pt idx="7908">
                  <c:v>44396.333333333336</c:v>
                </c:pt>
                <c:pt idx="7909">
                  <c:v>44396.354166666664</c:v>
                </c:pt>
                <c:pt idx="7910">
                  <c:v>44396.375</c:v>
                </c:pt>
                <c:pt idx="7911">
                  <c:v>44396.395833333336</c:v>
                </c:pt>
                <c:pt idx="7912">
                  <c:v>44396.416666666664</c:v>
                </c:pt>
                <c:pt idx="7913">
                  <c:v>44396.4375</c:v>
                </c:pt>
                <c:pt idx="7914">
                  <c:v>44396.458333333336</c:v>
                </c:pt>
                <c:pt idx="7915">
                  <c:v>44396.479166666664</c:v>
                </c:pt>
                <c:pt idx="7916">
                  <c:v>44396.5</c:v>
                </c:pt>
                <c:pt idx="7917">
                  <c:v>44396.520833333336</c:v>
                </c:pt>
                <c:pt idx="7918">
                  <c:v>44396.541666666664</c:v>
                </c:pt>
                <c:pt idx="7919">
                  <c:v>44396.5625</c:v>
                </c:pt>
                <c:pt idx="7920">
                  <c:v>44396.583333333336</c:v>
                </c:pt>
                <c:pt idx="7921">
                  <c:v>44396.604166666664</c:v>
                </c:pt>
                <c:pt idx="7922">
                  <c:v>44396.625</c:v>
                </c:pt>
                <c:pt idx="7923">
                  <c:v>44396.645833333336</c:v>
                </c:pt>
                <c:pt idx="7924">
                  <c:v>44396.666666666664</c:v>
                </c:pt>
                <c:pt idx="7925">
                  <c:v>44396.6875</c:v>
                </c:pt>
                <c:pt idx="7926">
                  <c:v>44396.708333333336</c:v>
                </c:pt>
                <c:pt idx="7927">
                  <c:v>44396.729166666664</c:v>
                </c:pt>
                <c:pt idx="7928">
                  <c:v>44396.75</c:v>
                </c:pt>
                <c:pt idx="7929">
                  <c:v>44396.770833333336</c:v>
                </c:pt>
                <c:pt idx="7930">
                  <c:v>44396.791666666664</c:v>
                </c:pt>
                <c:pt idx="7931">
                  <c:v>44396.8125</c:v>
                </c:pt>
                <c:pt idx="7932">
                  <c:v>44396.833333333336</c:v>
                </c:pt>
                <c:pt idx="7933">
                  <c:v>44396.854166666664</c:v>
                </c:pt>
                <c:pt idx="7934">
                  <c:v>44396.875</c:v>
                </c:pt>
                <c:pt idx="7935">
                  <c:v>44396.895833333336</c:v>
                </c:pt>
                <c:pt idx="7936">
                  <c:v>44396.916666666664</c:v>
                </c:pt>
                <c:pt idx="7937">
                  <c:v>44396.9375</c:v>
                </c:pt>
                <c:pt idx="7938">
                  <c:v>44396.958333333336</c:v>
                </c:pt>
                <c:pt idx="7939">
                  <c:v>44396.979166666664</c:v>
                </c:pt>
                <c:pt idx="7940">
                  <c:v>44397</c:v>
                </c:pt>
                <c:pt idx="7941">
                  <c:v>44397.020833333336</c:v>
                </c:pt>
                <c:pt idx="7942">
                  <c:v>44397.041666666664</c:v>
                </c:pt>
                <c:pt idx="7943">
                  <c:v>44397.0625</c:v>
                </c:pt>
                <c:pt idx="7944">
                  <c:v>44397.083333333336</c:v>
                </c:pt>
                <c:pt idx="7945">
                  <c:v>44397.104166666664</c:v>
                </c:pt>
                <c:pt idx="7946">
                  <c:v>44397.125</c:v>
                </c:pt>
                <c:pt idx="7947">
                  <c:v>44397.145833333336</c:v>
                </c:pt>
                <c:pt idx="7948">
                  <c:v>44397.166666666664</c:v>
                </c:pt>
                <c:pt idx="7949">
                  <c:v>44397.1875</c:v>
                </c:pt>
                <c:pt idx="7950">
                  <c:v>44397.208333333336</c:v>
                </c:pt>
                <c:pt idx="7951">
                  <c:v>44397.229166666664</c:v>
                </c:pt>
                <c:pt idx="7952">
                  <c:v>44397.25</c:v>
                </c:pt>
                <c:pt idx="7953">
                  <c:v>44397.270833333336</c:v>
                </c:pt>
                <c:pt idx="7954">
                  <c:v>44397.291666666664</c:v>
                </c:pt>
                <c:pt idx="7955">
                  <c:v>44397.3125</c:v>
                </c:pt>
                <c:pt idx="7956">
                  <c:v>44397.333333333336</c:v>
                </c:pt>
                <c:pt idx="7957">
                  <c:v>44397.354166666664</c:v>
                </c:pt>
                <c:pt idx="7958">
                  <c:v>44397.375</c:v>
                </c:pt>
                <c:pt idx="7959">
                  <c:v>44397.395833333336</c:v>
                </c:pt>
                <c:pt idx="7960">
                  <c:v>44397.416666666664</c:v>
                </c:pt>
                <c:pt idx="7961">
                  <c:v>44397.4375</c:v>
                </c:pt>
                <c:pt idx="7962">
                  <c:v>44397.458333333336</c:v>
                </c:pt>
                <c:pt idx="7963">
                  <c:v>44397.479166666664</c:v>
                </c:pt>
                <c:pt idx="7964">
                  <c:v>44397.5</c:v>
                </c:pt>
                <c:pt idx="7965">
                  <c:v>44397.520833333336</c:v>
                </c:pt>
                <c:pt idx="7966">
                  <c:v>44397.541666666664</c:v>
                </c:pt>
                <c:pt idx="7967">
                  <c:v>44397.5625</c:v>
                </c:pt>
                <c:pt idx="7968">
                  <c:v>44397.583333333336</c:v>
                </c:pt>
                <c:pt idx="7969">
                  <c:v>44397.604166666664</c:v>
                </c:pt>
                <c:pt idx="7970">
                  <c:v>44397.625</c:v>
                </c:pt>
                <c:pt idx="7971">
                  <c:v>44397.645833333336</c:v>
                </c:pt>
                <c:pt idx="7972">
                  <c:v>44397.666666666664</c:v>
                </c:pt>
                <c:pt idx="7973">
                  <c:v>44397.6875</c:v>
                </c:pt>
                <c:pt idx="7974">
                  <c:v>44397.708333333336</c:v>
                </c:pt>
                <c:pt idx="7975">
                  <c:v>44397.729166666664</c:v>
                </c:pt>
                <c:pt idx="7976">
                  <c:v>44397.75</c:v>
                </c:pt>
                <c:pt idx="7977">
                  <c:v>44397.770833333336</c:v>
                </c:pt>
                <c:pt idx="7978">
                  <c:v>44397.791666666664</c:v>
                </c:pt>
                <c:pt idx="7979">
                  <c:v>44397.8125</c:v>
                </c:pt>
                <c:pt idx="7980">
                  <c:v>44397.833333333336</c:v>
                </c:pt>
                <c:pt idx="7981">
                  <c:v>44397.854166666664</c:v>
                </c:pt>
                <c:pt idx="7982">
                  <c:v>44397.875</c:v>
                </c:pt>
                <c:pt idx="7983">
                  <c:v>44397.895833333336</c:v>
                </c:pt>
                <c:pt idx="7984">
                  <c:v>44397.916666666664</c:v>
                </c:pt>
                <c:pt idx="7985">
                  <c:v>44397.9375</c:v>
                </c:pt>
                <c:pt idx="7986">
                  <c:v>44397.958333333336</c:v>
                </c:pt>
                <c:pt idx="7987">
                  <c:v>44397.979166666664</c:v>
                </c:pt>
                <c:pt idx="7988">
                  <c:v>44398</c:v>
                </c:pt>
                <c:pt idx="7989">
                  <c:v>44398.020833333336</c:v>
                </c:pt>
                <c:pt idx="7990">
                  <c:v>44398.041666666664</c:v>
                </c:pt>
                <c:pt idx="7991">
                  <c:v>44398.0625</c:v>
                </c:pt>
                <c:pt idx="7992">
                  <c:v>44398.083333333336</c:v>
                </c:pt>
                <c:pt idx="7993">
                  <c:v>44398.104166666664</c:v>
                </c:pt>
                <c:pt idx="7994">
                  <c:v>44398.125</c:v>
                </c:pt>
                <c:pt idx="7995">
                  <c:v>44398.145833333336</c:v>
                </c:pt>
                <c:pt idx="7996">
                  <c:v>44398.166666666664</c:v>
                </c:pt>
                <c:pt idx="7997">
                  <c:v>44398.1875</c:v>
                </c:pt>
                <c:pt idx="7998">
                  <c:v>44398.208333333336</c:v>
                </c:pt>
                <c:pt idx="7999">
                  <c:v>44398.229166666664</c:v>
                </c:pt>
                <c:pt idx="8000">
                  <c:v>44398.25</c:v>
                </c:pt>
                <c:pt idx="8001">
                  <c:v>44398.270833333336</c:v>
                </c:pt>
                <c:pt idx="8002">
                  <c:v>44398.291666666664</c:v>
                </c:pt>
                <c:pt idx="8003">
                  <c:v>44398.3125</c:v>
                </c:pt>
                <c:pt idx="8004">
                  <c:v>44398.333333333336</c:v>
                </c:pt>
                <c:pt idx="8005">
                  <c:v>44398.354166666664</c:v>
                </c:pt>
                <c:pt idx="8006">
                  <c:v>44398.375</c:v>
                </c:pt>
                <c:pt idx="8007">
                  <c:v>44398.395833333336</c:v>
                </c:pt>
                <c:pt idx="8008">
                  <c:v>44398.416666666664</c:v>
                </c:pt>
                <c:pt idx="8009">
                  <c:v>44398.4375</c:v>
                </c:pt>
                <c:pt idx="8010">
                  <c:v>44398.458333333336</c:v>
                </c:pt>
                <c:pt idx="8011">
                  <c:v>44398.479166666664</c:v>
                </c:pt>
                <c:pt idx="8012">
                  <c:v>44398.5</c:v>
                </c:pt>
                <c:pt idx="8013">
                  <c:v>44398.520833333336</c:v>
                </c:pt>
                <c:pt idx="8014">
                  <c:v>44398.541666666664</c:v>
                </c:pt>
                <c:pt idx="8015">
                  <c:v>44398.5625</c:v>
                </c:pt>
                <c:pt idx="8016">
                  <c:v>44398.583333333336</c:v>
                </c:pt>
                <c:pt idx="8017">
                  <c:v>44398.604166666664</c:v>
                </c:pt>
                <c:pt idx="8018">
                  <c:v>44398.625</c:v>
                </c:pt>
                <c:pt idx="8019">
                  <c:v>44398.645833333336</c:v>
                </c:pt>
                <c:pt idx="8020">
                  <c:v>44398.666666666664</c:v>
                </c:pt>
                <c:pt idx="8021">
                  <c:v>44398.6875</c:v>
                </c:pt>
                <c:pt idx="8022">
                  <c:v>44398.708333333336</c:v>
                </c:pt>
                <c:pt idx="8023">
                  <c:v>44398.729166666664</c:v>
                </c:pt>
                <c:pt idx="8024">
                  <c:v>44398.75</c:v>
                </c:pt>
                <c:pt idx="8025">
                  <c:v>44398.770833333336</c:v>
                </c:pt>
                <c:pt idx="8026">
                  <c:v>44398.791666666664</c:v>
                </c:pt>
                <c:pt idx="8027">
                  <c:v>44398.8125</c:v>
                </c:pt>
                <c:pt idx="8028">
                  <c:v>44398.833333333336</c:v>
                </c:pt>
                <c:pt idx="8029">
                  <c:v>44398.854166666664</c:v>
                </c:pt>
                <c:pt idx="8030">
                  <c:v>44398.875</c:v>
                </c:pt>
                <c:pt idx="8031">
                  <c:v>44398.895833333336</c:v>
                </c:pt>
                <c:pt idx="8032">
                  <c:v>44398.916666666664</c:v>
                </c:pt>
                <c:pt idx="8033">
                  <c:v>44398.9375</c:v>
                </c:pt>
                <c:pt idx="8034">
                  <c:v>44398.958333333336</c:v>
                </c:pt>
                <c:pt idx="8035">
                  <c:v>44398.979166666664</c:v>
                </c:pt>
                <c:pt idx="8036">
                  <c:v>44399</c:v>
                </c:pt>
                <c:pt idx="8037">
                  <c:v>44399.020833333336</c:v>
                </c:pt>
                <c:pt idx="8038">
                  <c:v>44399.041666666664</c:v>
                </c:pt>
                <c:pt idx="8039">
                  <c:v>44399.0625</c:v>
                </c:pt>
                <c:pt idx="8040">
                  <c:v>44399.083333333336</c:v>
                </c:pt>
                <c:pt idx="8041">
                  <c:v>44399.104166666664</c:v>
                </c:pt>
                <c:pt idx="8042">
                  <c:v>44399.125</c:v>
                </c:pt>
                <c:pt idx="8043">
                  <c:v>44399.145833333336</c:v>
                </c:pt>
                <c:pt idx="8044">
                  <c:v>44399.166666666664</c:v>
                </c:pt>
                <c:pt idx="8045">
                  <c:v>44399.1875</c:v>
                </c:pt>
                <c:pt idx="8046">
                  <c:v>44399.208333333336</c:v>
                </c:pt>
                <c:pt idx="8047">
                  <c:v>44399.229166666664</c:v>
                </c:pt>
                <c:pt idx="8048">
                  <c:v>44399.25</c:v>
                </c:pt>
                <c:pt idx="8049">
                  <c:v>44399.270833333336</c:v>
                </c:pt>
                <c:pt idx="8050">
                  <c:v>44399.291666666664</c:v>
                </c:pt>
                <c:pt idx="8051">
                  <c:v>44399.3125</c:v>
                </c:pt>
                <c:pt idx="8052">
                  <c:v>44399.333333333336</c:v>
                </c:pt>
                <c:pt idx="8053">
                  <c:v>44399.354166666664</c:v>
                </c:pt>
                <c:pt idx="8054">
                  <c:v>44399.375</c:v>
                </c:pt>
                <c:pt idx="8055">
                  <c:v>44399.395833333336</c:v>
                </c:pt>
                <c:pt idx="8056">
                  <c:v>44399.416666666664</c:v>
                </c:pt>
                <c:pt idx="8057">
                  <c:v>44399.4375</c:v>
                </c:pt>
                <c:pt idx="8058">
                  <c:v>44399.458333333336</c:v>
                </c:pt>
                <c:pt idx="8059">
                  <c:v>44399.479166666664</c:v>
                </c:pt>
                <c:pt idx="8060">
                  <c:v>44399.5</c:v>
                </c:pt>
                <c:pt idx="8061">
                  <c:v>44399.520833333336</c:v>
                </c:pt>
                <c:pt idx="8062">
                  <c:v>44399.541666666664</c:v>
                </c:pt>
                <c:pt idx="8063">
                  <c:v>44399.5625</c:v>
                </c:pt>
                <c:pt idx="8064">
                  <c:v>44399.583333333336</c:v>
                </c:pt>
                <c:pt idx="8065">
                  <c:v>44399.604166666664</c:v>
                </c:pt>
                <c:pt idx="8066">
                  <c:v>44399.625</c:v>
                </c:pt>
                <c:pt idx="8067">
                  <c:v>44399.645833333336</c:v>
                </c:pt>
                <c:pt idx="8068">
                  <c:v>44399.666666666664</c:v>
                </c:pt>
                <c:pt idx="8069">
                  <c:v>44399.6875</c:v>
                </c:pt>
                <c:pt idx="8070">
                  <c:v>44399.708333333336</c:v>
                </c:pt>
                <c:pt idx="8071">
                  <c:v>44399.729166666664</c:v>
                </c:pt>
                <c:pt idx="8072">
                  <c:v>44399.75</c:v>
                </c:pt>
                <c:pt idx="8073">
                  <c:v>44399.770833333336</c:v>
                </c:pt>
                <c:pt idx="8074">
                  <c:v>44399.791666666664</c:v>
                </c:pt>
                <c:pt idx="8075">
                  <c:v>44399.8125</c:v>
                </c:pt>
                <c:pt idx="8076">
                  <c:v>44399.833333333336</c:v>
                </c:pt>
                <c:pt idx="8077">
                  <c:v>44399.854166666664</c:v>
                </c:pt>
                <c:pt idx="8078">
                  <c:v>44399.875</c:v>
                </c:pt>
                <c:pt idx="8079">
                  <c:v>44399.895833333336</c:v>
                </c:pt>
                <c:pt idx="8080">
                  <c:v>44399.916666666664</c:v>
                </c:pt>
                <c:pt idx="8081">
                  <c:v>44399.9375</c:v>
                </c:pt>
                <c:pt idx="8082">
                  <c:v>44399.958333333336</c:v>
                </c:pt>
                <c:pt idx="8083">
                  <c:v>44399.979166666664</c:v>
                </c:pt>
                <c:pt idx="8084">
                  <c:v>44400</c:v>
                </c:pt>
                <c:pt idx="8085">
                  <c:v>44400.020833333336</c:v>
                </c:pt>
                <c:pt idx="8086">
                  <c:v>44400.041666666664</c:v>
                </c:pt>
                <c:pt idx="8087">
                  <c:v>44400.0625</c:v>
                </c:pt>
                <c:pt idx="8088">
                  <c:v>44400.083333333336</c:v>
                </c:pt>
                <c:pt idx="8089">
                  <c:v>44400.104166666664</c:v>
                </c:pt>
                <c:pt idx="8090">
                  <c:v>44400.125</c:v>
                </c:pt>
                <c:pt idx="8091">
                  <c:v>44400.145833333336</c:v>
                </c:pt>
                <c:pt idx="8092">
                  <c:v>44400.166666666664</c:v>
                </c:pt>
                <c:pt idx="8093">
                  <c:v>44400.1875</c:v>
                </c:pt>
                <c:pt idx="8094">
                  <c:v>44400.208333333336</c:v>
                </c:pt>
                <c:pt idx="8095">
                  <c:v>44400.229166666664</c:v>
                </c:pt>
                <c:pt idx="8096">
                  <c:v>44400.25</c:v>
                </c:pt>
                <c:pt idx="8097">
                  <c:v>44400.270833333336</c:v>
                </c:pt>
                <c:pt idx="8098">
                  <c:v>44400.291666666664</c:v>
                </c:pt>
                <c:pt idx="8099">
                  <c:v>44400.3125</c:v>
                </c:pt>
                <c:pt idx="8100">
                  <c:v>44400.333333333336</c:v>
                </c:pt>
                <c:pt idx="8101">
                  <c:v>44400.354166666664</c:v>
                </c:pt>
                <c:pt idx="8102">
                  <c:v>44400.375</c:v>
                </c:pt>
                <c:pt idx="8103">
                  <c:v>44400.395833333336</c:v>
                </c:pt>
                <c:pt idx="8104">
                  <c:v>44400.416666666664</c:v>
                </c:pt>
                <c:pt idx="8105">
                  <c:v>44400.4375</c:v>
                </c:pt>
                <c:pt idx="8106">
                  <c:v>44400.458333333336</c:v>
                </c:pt>
                <c:pt idx="8107">
                  <c:v>44400.479166666664</c:v>
                </c:pt>
                <c:pt idx="8108">
                  <c:v>44400.5</c:v>
                </c:pt>
                <c:pt idx="8109">
                  <c:v>44400.520833333336</c:v>
                </c:pt>
                <c:pt idx="8110">
                  <c:v>44485.000185185185</c:v>
                </c:pt>
                <c:pt idx="8111">
                  <c:v>44485.021018518521</c:v>
                </c:pt>
                <c:pt idx="8112">
                  <c:v>44485.041851851849</c:v>
                </c:pt>
                <c:pt idx="8113">
                  <c:v>44485.062685185185</c:v>
                </c:pt>
                <c:pt idx="8114">
                  <c:v>44485.083518518521</c:v>
                </c:pt>
                <c:pt idx="8115">
                  <c:v>44485.104351851849</c:v>
                </c:pt>
                <c:pt idx="8116">
                  <c:v>44485.125185185185</c:v>
                </c:pt>
                <c:pt idx="8117">
                  <c:v>44485.146018518521</c:v>
                </c:pt>
                <c:pt idx="8118">
                  <c:v>44485.166851851849</c:v>
                </c:pt>
                <c:pt idx="8119">
                  <c:v>44485.187685185185</c:v>
                </c:pt>
                <c:pt idx="8120">
                  <c:v>44485.208518518521</c:v>
                </c:pt>
                <c:pt idx="8121">
                  <c:v>44485.229351851849</c:v>
                </c:pt>
                <c:pt idx="8122">
                  <c:v>44485.250185185185</c:v>
                </c:pt>
                <c:pt idx="8123">
                  <c:v>44485.271018518521</c:v>
                </c:pt>
                <c:pt idx="8124">
                  <c:v>44485.291851851849</c:v>
                </c:pt>
                <c:pt idx="8125">
                  <c:v>44485.312685185185</c:v>
                </c:pt>
                <c:pt idx="8126">
                  <c:v>44485.333518518521</c:v>
                </c:pt>
                <c:pt idx="8127">
                  <c:v>44485.354351851849</c:v>
                </c:pt>
                <c:pt idx="8128">
                  <c:v>44485.375185185185</c:v>
                </c:pt>
                <c:pt idx="8129">
                  <c:v>44485.396018518521</c:v>
                </c:pt>
                <c:pt idx="8130">
                  <c:v>44485.416851851849</c:v>
                </c:pt>
                <c:pt idx="8131">
                  <c:v>44485.437685185185</c:v>
                </c:pt>
                <c:pt idx="8132">
                  <c:v>44485.458518518521</c:v>
                </c:pt>
                <c:pt idx="8133">
                  <c:v>44485.479351851849</c:v>
                </c:pt>
                <c:pt idx="8134">
                  <c:v>44485.500185185185</c:v>
                </c:pt>
                <c:pt idx="8135">
                  <c:v>44485.521018518521</c:v>
                </c:pt>
                <c:pt idx="8136">
                  <c:v>44485.541851851849</c:v>
                </c:pt>
                <c:pt idx="8137">
                  <c:v>44485.562685185185</c:v>
                </c:pt>
                <c:pt idx="8138">
                  <c:v>44485.583518518521</c:v>
                </c:pt>
                <c:pt idx="8139">
                  <c:v>44485.604351851849</c:v>
                </c:pt>
                <c:pt idx="8140">
                  <c:v>44485.625185185185</c:v>
                </c:pt>
                <c:pt idx="8141">
                  <c:v>44485.646018518521</c:v>
                </c:pt>
                <c:pt idx="8142">
                  <c:v>44485.666851851849</c:v>
                </c:pt>
                <c:pt idx="8143">
                  <c:v>44485.687685185185</c:v>
                </c:pt>
                <c:pt idx="8144">
                  <c:v>44485.708518518521</c:v>
                </c:pt>
                <c:pt idx="8145">
                  <c:v>44485.729351851849</c:v>
                </c:pt>
                <c:pt idx="8146">
                  <c:v>44485.750185185185</c:v>
                </c:pt>
                <c:pt idx="8147">
                  <c:v>44485.771018518521</c:v>
                </c:pt>
                <c:pt idx="8148">
                  <c:v>44485.791851851849</c:v>
                </c:pt>
                <c:pt idx="8149">
                  <c:v>44485.812685185185</c:v>
                </c:pt>
                <c:pt idx="8150">
                  <c:v>44485.833518518521</c:v>
                </c:pt>
                <c:pt idx="8151">
                  <c:v>44485.854351851849</c:v>
                </c:pt>
                <c:pt idx="8152">
                  <c:v>44485.875185185185</c:v>
                </c:pt>
                <c:pt idx="8153">
                  <c:v>44485.896018518521</c:v>
                </c:pt>
                <c:pt idx="8154">
                  <c:v>44485.916851851849</c:v>
                </c:pt>
                <c:pt idx="8155">
                  <c:v>44485.937685185185</c:v>
                </c:pt>
                <c:pt idx="8156">
                  <c:v>44485.958518518521</c:v>
                </c:pt>
                <c:pt idx="8157">
                  <c:v>44485.979351851849</c:v>
                </c:pt>
                <c:pt idx="8158">
                  <c:v>44486.000185185185</c:v>
                </c:pt>
                <c:pt idx="8159">
                  <c:v>44486.021018518521</c:v>
                </c:pt>
                <c:pt idx="8160">
                  <c:v>44486.041851851849</c:v>
                </c:pt>
                <c:pt idx="8161">
                  <c:v>44486.062685185185</c:v>
                </c:pt>
                <c:pt idx="8162">
                  <c:v>44486.083518518521</c:v>
                </c:pt>
                <c:pt idx="8163">
                  <c:v>44486.104351851849</c:v>
                </c:pt>
                <c:pt idx="8164">
                  <c:v>44486.125185185185</c:v>
                </c:pt>
                <c:pt idx="8165">
                  <c:v>44486.146018518521</c:v>
                </c:pt>
                <c:pt idx="8166">
                  <c:v>44486.166851851849</c:v>
                </c:pt>
                <c:pt idx="8167">
                  <c:v>44486.187685185185</c:v>
                </c:pt>
                <c:pt idx="8168">
                  <c:v>44486.208518518521</c:v>
                </c:pt>
                <c:pt idx="8169">
                  <c:v>44486.229351851849</c:v>
                </c:pt>
                <c:pt idx="8170">
                  <c:v>44486.250185185185</c:v>
                </c:pt>
                <c:pt idx="8171">
                  <c:v>44486.271018518521</c:v>
                </c:pt>
                <c:pt idx="8172">
                  <c:v>44486.291851851849</c:v>
                </c:pt>
                <c:pt idx="8173">
                  <c:v>44486.312685185185</c:v>
                </c:pt>
                <c:pt idx="8174">
                  <c:v>44486.333518518521</c:v>
                </c:pt>
                <c:pt idx="8175">
                  <c:v>44486.354351851849</c:v>
                </c:pt>
                <c:pt idx="8176">
                  <c:v>44486.375185185185</c:v>
                </c:pt>
                <c:pt idx="8177">
                  <c:v>44486.396018518521</c:v>
                </c:pt>
                <c:pt idx="8178">
                  <c:v>44486.416851851849</c:v>
                </c:pt>
                <c:pt idx="8179">
                  <c:v>44486.437685185185</c:v>
                </c:pt>
                <c:pt idx="8180">
                  <c:v>44486.458518518521</c:v>
                </c:pt>
                <c:pt idx="8181">
                  <c:v>44486.479351851849</c:v>
                </c:pt>
                <c:pt idx="8182">
                  <c:v>44486.500185185185</c:v>
                </c:pt>
                <c:pt idx="8183">
                  <c:v>44486.521018518521</c:v>
                </c:pt>
                <c:pt idx="8184">
                  <c:v>44486.541851851849</c:v>
                </c:pt>
                <c:pt idx="8185">
                  <c:v>44486.562685185185</c:v>
                </c:pt>
                <c:pt idx="8186">
                  <c:v>44486.583518518521</c:v>
                </c:pt>
                <c:pt idx="8187">
                  <c:v>44486.604351851849</c:v>
                </c:pt>
                <c:pt idx="8188">
                  <c:v>44486.625185185185</c:v>
                </c:pt>
                <c:pt idx="8189">
                  <c:v>44486.646018518521</c:v>
                </c:pt>
                <c:pt idx="8190">
                  <c:v>44486.666851851849</c:v>
                </c:pt>
                <c:pt idx="8191">
                  <c:v>44486.687685185185</c:v>
                </c:pt>
                <c:pt idx="8192">
                  <c:v>44486.708518518521</c:v>
                </c:pt>
                <c:pt idx="8193">
                  <c:v>44486.729351851849</c:v>
                </c:pt>
                <c:pt idx="8194">
                  <c:v>44486.750185185185</c:v>
                </c:pt>
                <c:pt idx="8195">
                  <c:v>44486.771018518521</c:v>
                </c:pt>
                <c:pt idx="8196">
                  <c:v>44486.791851851849</c:v>
                </c:pt>
                <c:pt idx="8197">
                  <c:v>44486.812685185185</c:v>
                </c:pt>
                <c:pt idx="8198">
                  <c:v>44486.833518518521</c:v>
                </c:pt>
                <c:pt idx="8199">
                  <c:v>44486.854351851849</c:v>
                </c:pt>
                <c:pt idx="8200">
                  <c:v>44486.875185185185</c:v>
                </c:pt>
                <c:pt idx="8201">
                  <c:v>44486.896018518521</c:v>
                </c:pt>
                <c:pt idx="8202">
                  <c:v>44486.916851851849</c:v>
                </c:pt>
                <c:pt idx="8203">
                  <c:v>44486.937685185185</c:v>
                </c:pt>
                <c:pt idx="8204">
                  <c:v>44486.958518518521</c:v>
                </c:pt>
                <c:pt idx="8205">
                  <c:v>44486.979351851849</c:v>
                </c:pt>
                <c:pt idx="8206">
                  <c:v>44487.000185185185</c:v>
                </c:pt>
                <c:pt idx="8207">
                  <c:v>44487.021018518521</c:v>
                </c:pt>
                <c:pt idx="8208">
                  <c:v>44487.041851851849</c:v>
                </c:pt>
                <c:pt idx="8209">
                  <c:v>44487.062685185185</c:v>
                </c:pt>
                <c:pt idx="8210">
                  <c:v>44487.083518518521</c:v>
                </c:pt>
                <c:pt idx="8211">
                  <c:v>44487.104351851849</c:v>
                </c:pt>
                <c:pt idx="8212">
                  <c:v>44487.125185185185</c:v>
                </c:pt>
                <c:pt idx="8213">
                  <c:v>44487.146018518521</c:v>
                </c:pt>
                <c:pt idx="8214">
                  <c:v>44487.166851851849</c:v>
                </c:pt>
                <c:pt idx="8215">
                  <c:v>44487.187685185185</c:v>
                </c:pt>
                <c:pt idx="8216">
                  <c:v>44487.208518518521</c:v>
                </c:pt>
                <c:pt idx="8217">
                  <c:v>44487.229351851849</c:v>
                </c:pt>
                <c:pt idx="8218">
                  <c:v>44487.250185185185</c:v>
                </c:pt>
                <c:pt idx="8219">
                  <c:v>44487.271018518521</c:v>
                </c:pt>
                <c:pt idx="8220">
                  <c:v>44487.291851851849</c:v>
                </c:pt>
                <c:pt idx="8221">
                  <c:v>44487.312685185185</c:v>
                </c:pt>
                <c:pt idx="8222">
                  <c:v>44487.333518518521</c:v>
                </c:pt>
                <c:pt idx="8223">
                  <c:v>44487.354351851849</c:v>
                </c:pt>
                <c:pt idx="8224">
                  <c:v>44487.375185185185</c:v>
                </c:pt>
                <c:pt idx="8225">
                  <c:v>44487.396018518521</c:v>
                </c:pt>
                <c:pt idx="8226">
                  <c:v>44487.416851851849</c:v>
                </c:pt>
                <c:pt idx="8227">
                  <c:v>44487.437685185185</c:v>
                </c:pt>
                <c:pt idx="8228">
                  <c:v>44487.458518518521</c:v>
                </c:pt>
                <c:pt idx="8229">
                  <c:v>44487.479351851849</c:v>
                </c:pt>
                <c:pt idx="8230">
                  <c:v>44487.500185185185</c:v>
                </c:pt>
                <c:pt idx="8231">
                  <c:v>44487.521018518521</c:v>
                </c:pt>
                <c:pt idx="8232">
                  <c:v>44487.541851851849</c:v>
                </c:pt>
                <c:pt idx="8233">
                  <c:v>44487.562685185185</c:v>
                </c:pt>
                <c:pt idx="8234">
                  <c:v>44487.583518518521</c:v>
                </c:pt>
                <c:pt idx="8235">
                  <c:v>44487.604351851849</c:v>
                </c:pt>
                <c:pt idx="8236">
                  <c:v>44487.625185185185</c:v>
                </c:pt>
                <c:pt idx="8237">
                  <c:v>44487.646018518521</c:v>
                </c:pt>
                <c:pt idx="8238">
                  <c:v>44487.666851851849</c:v>
                </c:pt>
                <c:pt idx="8239">
                  <c:v>44487.687685185185</c:v>
                </c:pt>
                <c:pt idx="8240">
                  <c:v>44487.708518518521</c:v>
                </c:pt>
                <c:pt idx="8241">
                  <c:v>44487.729351851849</c:v>
                </c:pt>
                <c:pt idx="8242">
                  <c:v>44487.750185185185</c:v>
                </c:pt>
                <c:pt idx="8243">
                  <c:v>44487.771018518521</c:v>
                </c:pt>
                <c:pt idx="8244">
                  <c:v>44487.791851851849</c:v>
                </c:pt>
                <c:pt idx="8245">
                  <c:v>44487.812685185185</c:v>
                </c:pt>
                <c:pt idx="8246">
                  <c:v>44487.833518518521</c:v>
                </c:pt>
                <c:pt idx="8247">
                  <c:v>44487.854351851849</c:v>
                </c:pt>
                <c:pt idx="8248">
                  <c:v>44487.875185185185</c:v>
                </c:pt>
                <c:pt idx="8249">
                  <c:v>44487.896018518521</c:v>
                </c:pt>
                <c:pt idx="8250">
                  <c:v>44487.916851851849</c:v>
                </c:pt>
                <c:pt idx="8251">
                  <c:v>44487.937685185185</c:v>
                </c:pt>
                <c:pt idx="8252">
                  <c:v>44487.958518518521</c:v>
                </c:pt>
                <c:pt idx="8253">
                  <c:v>44487.979351851849</c:v>
                </c:pt>
                <c:pt idx="8254">
                  <c:v>44488.000185185185</c:v>
                </c:pt>
                <c:pt idx="8255">
                  <c:v>44488.021018518521</c:v>
                </c:pt>
                <c:pt idx="8256">
                  <c:v>44488.041851851849</c:v>
                </c:pt>
                <c:pt idx="8257">
                  <c:v>44488.062685185185</c:v>
                </c:pt>
                <c:pt idx="8258">
                  <c:v>44488.083518518521</c:v>
                </c:pt>
                <c:pt idx="8259">
                  <c:v>44488.104351851849</c:v>
                </c:pt>
                <c:pt idx="8260">
                  <c:v>44488.125185185185</c:v>
                </c:pt>
                <c:pt idx="8261">
                  <c:v>44488.146018518521</c:v>
                </c:pt>
                <c:pt idx="8262">
                  <c:v>44488.166851851849</c:v>
                </c:pt>
                <c:pt idx="8263">
                  <c:v>44488.187685185185</c:v>
                </c:pt>
                <c:pt idx="8264">
                  <c:v>44488.208518518521</c:v>
                </c:pt>
                <c:pt idx="8265">
                  <c:v>44488.229351851849</c:v>
                </c:pt>
                <c:pt idx="8266">
                  <c:v>44488.250185185185</c:v>
                </c:pt>
                <c:pt idx="8267">
                  <c:v>44488.271018518521</c:v>
                </c:pt>
                <c:pt idx="8268">
                  <c:v>44488.291851851849</c:v>
                </c:pt>
                <c:pt idx="8269">
                  <c:v>44488.312685185185</c:v>
                </c:pt>
                <c:pt idx="8270">
                  <c:v>44488.333518518521</c:v>
                </c:pt>
                <c:pt idx="8271">
                  <c:v>44488.354351851849</c:v>
                </c:pt>
                <c:pt idx="8272">
                  <c:v>44488.375185185185</c:v>
                </c:pt>
                <c:pt idx="8273">
                  <c:v>44488.396018518521</c:v>
                </c:pt>
                <c:pt idx="8274">
                  <c:v>44488.416851851849</c:v>
                </c:pt>
                <c:pt idx="8275">
                  <c:v>44488.437685185185</c:v>
                </c:pt>
                <c:pt idx="8276">
                  <c:v>44488.458518518521</c:v>
                </c:pt>
                <c:pt idx="8277">
                  <c:v>44488.479351851849</c:v>
                </c:pt>
                <c:pt idx="8278">
                  <c:v>44488.500185185185</c:v>
                </c:pt>
                <c:pt idx="8279">
                  <c:v>44488.521018518521</c:v>
                </c:pt>
                <c:pt idx="8280">
                  <c:v>44488.541851851849</c:v>
                </c:pt>
                <c:pt idx="8281">
                  <c:v>44488.562685185185</c:v>
                </c:pt>
                <c:pt idx="8282">
                  <c:v>44488.583518518521</c:v>
                </c:pt>
                <c:pt idx="8283">
                  <c:v>44488.604351851849</c:v>
                </c:pt>
                <c:pt idx="8284">
                  <c:v>44488.625185185185</c:v>
                </c:pt>
                <c:pt idx="8285">
                  <c:v>44488.646018518521</c:v>
                </c:pt>
                <c:pt idx="8286">
                  <c:v>44488.666851851849</c:v>
                </c:pt>
                <c:pt idx="8287">
                  <c:v>44488.687685185185</c:v>
                </c:pt>
                <c:pt idx="8288">
                  <c:v>44488.708518518521</c:v>
                </c:pt>
                <c:pt idx="8289">
                  <c:v>44488.729351851849</c:v>
                </c:pt>
                <c:pt idx="8290">
                  <c:v>44488.750185185185</c:v>
                </c:pt>
                <c:pt idx="8291">
                  <c:v>44488.771018518521</c:v>
                </c:pt>
                <c:pt idx="8292">
                  <c:v>44488.791851851849</c:v>
                </c:pt>
                <c:pt idx="8293">
                  <c:v>44488.812685185185</c:v>
                </c:pt>
                <c:pt idx="8294">
                  <c:v>44488.833518518521</c:v>
                </c:pt>
                <c:pt idx="8295">
                  <c:v>44488.854351851849</c:v>
                </c:pt>
                <c:pt idx="8296">
                  <c:v>44488.875185185185</c:v>
                </c:pt>
                <c:pt idx="8297">
                  <c:v>44488.896018518521</c:v>
                </c:pt>
                <c:pt idx="8298">
                  <c:v>44488.916851851849</c:v>
                </c:pt>
                <c:pt idx="8299">
                  <c:v>44488.937685185185</c:v>
                </c:pt>
                <c:pt idx="8300">
                  <c:v>44488.958518518521</c:v>
                </c:pt>
                <c:pt idx="8301">
                  <c:v>44488.979351851849</c:v>
                </c:pt>
                <c:pt idx="8302">
                  <c:v>44489.000185185185</c:v>
                </c:pt>
                <c:pt idx="8303">
                  <c:v>44489.021018518521</c:v>
                </c:pt>
                <c:pt idx="8304">
                  <c:v>44489.041851851849</c:v>
                </c:pt>
                <c:pt idx="8305">
                  <c:v>44489.062685185185</c:v>
                </c:pt>
                <c:pt idx="8306">
                  <c:v>44489.083518518521</c:v>
                </c:pt>
                <c:pt idx="8307">
                  <c:v>44489.104351851849</c:v>
                </c:pt>
                <c:pt idx="8308">
                  <c:v>44489.125185185185</c:v>
                </c:pt>
                <c:pt idx="8309">
                  <c:v>44489.146018518521</c:v>
                </c:pt>
                <c:pt idx="8310">
                  <c:v>44489.166851851849</c:v>
                </c:pt>
                <c:pt idx="8311">
                  <c:v>44489.187685185185</c:v>
                </c:pt>
                <c:pt idx="8312">
                  <c:v>44489.208518518521</c:v>
                </c:pt>
                <c:pt idx="8313">
                  <c:v>44489.229351851849</c:v>
                </c:pt>
                <c:pt idx="8314">
                  <c:v>44489.250185185185</c:v>
                </c:pt>
                <c:pt idx="8315">
                  <c:v>44489.271018518521</c:v>
                </c:pt>
                <c:pt idx="8316">
                  <c:v>44489.291851851849</c:v>
                </c:pt>
                <c:pt idx="8317">
                  <c:v>44489.312685185185</c:v>
                </c:pt>
                <c:pt idx="8318">
                  <c:v>44489.333518518521</c:v>
                </c:pt>
                <c:pt idx="8319">
                  <c:v>44489.354351851849</c:v>
                </c:pt>
                <c:pt idx="8320">
                  <c:v>44489.375185185185</c:v>
                </c:pt>
                <c:pt idx="8321">
                  <c:v>44489.396018518521</c:v>
                </c:pt>
                <c:pt idx="8322">
                  <c:v>44489.416851851849</c:v>
                </c:pt>
                <c:pt idx="8323">
                  <c:v>44489.437685185185</c:v>
                </c:pt>
                <c:pt idx="8324">
                  <c:v>44489.458518518521</c:v>
                </c:pt>
                <c:pt idx="8325">
                  <c:v>44489.479351851849</c:v>
                </c:pt>
                <c:pt idx="8326">
                  <c:v>44489.500185185185</c:v>
                </c:pt>
                <c:pt idx="8327">
                  <c:v>44489.521018518521</c:v>
                </c:pt>
                <c:pt idx="8328">
                  <c:v>44489.541851851849</c:v>
                </c:pt>
                <c:pt idx="8329">
                  <c:v>44489.562685185185</c:v>
                </c:pt>
                <c:pt idx="8330">
                  <c:v>44489.583518518521</c:v>
                </c:pt>
                <c:pt idx="8331">
                  <c:v>44489.604351851849</c:v>
                </c:pt>
                <c:pt idx="8332">
                  <c:v>44489.625185185185</c:v>
                </c:pt>
                <c:pt idx="8333">
                  <c:v>44489.646018518521</c:v>
                </c:pt>
                <c:pt idx="8334">
                  <c:v>44489.666851851849</c:v>
                </c:pt>
                <c:pt idx="8335">
                  <c:v>44489.687685185185</c:v>
                </c:pt>
                <c:pt idx="8336">
                  <c:v>44489.708518518521</c:v>
                </c:pt>
                <c:pt idx="8337">
                  <c:v>44489.729351851849</c:v>
                </c:pt>
                <c:pt idx="8338">
                  <c:v>44489.750185185185</c:v>
                </c:pt>
                <c:pt idx="8339">
                  <c:v>44489.771018518521</c:v>
                </c:pt>
                <c:pt idx="8340">
                  <c:v>44489.791851851849</c:v>
                </c:pt>
                <c:pt idx="8341">
                  <c:v>44489.812685185185</c:v>
                </c:pt>
                <c:pt idx="8342">
                  <c:v>44489.833518518521</c:v>
                </c:pt>
                <c:pt idx="8343">
                  <c:v>44489.854351851849</c:v>
                </c:pt>
                <c:pt idx="8344">
                  <c:v>44489.875185185185</c:v>
                </c:pt>
                <c:pt idx="8345">
                  <c:v>44489.896018518521</c:v>
                </c:pt>
                <c:pt idx="8346">
                  <c:v>44489.916851851849</c:v>
                </c:pt>
                <c:pt idx="8347">
                  <c:v>44489.937685185185</c:v>
                </c:pt>
                <c:pt idx="8348">
                  <c:v>44489.958518518521</c:v>
                </c:pt>
                <c:pt idx="8349">
                  <c:v>44489.979351851849</c:v>
                </c:pt>
                <c:pt idx="8350">
                  <c:v>44490.000185185185</c:v>
                </c:pt>
                <c:pt idx="8351">
                  <c:v>44490.021018518521</c:v>
                </c:pt>
                <c:pt idx="8352">
                  <c:v>44490.041851851849</c:v>
                </c:pt>
                <c:pt idx="8353">
                  <c:v>44490.062685185185</c:v>
                </c:pt>
                <c:pt idx="8354">
                  <c:v>44490.083518518521</c:v>
                </c:pt>
                <c:pt idx="8355">
                  <c:v>44490.104351851849</c:v>
                </c:pt>
                <c:pt idx="8356">
                  <c:v>44490.125185185185</c:v>
                </c:pt>
                <c:pt idx="8357">
                  <c:v>44490.146018518521</c:v>
                </c:pt>
                <c:pt idx="8358">
                  <c:v>44490.166851851849</c:v>
                </c:pt>
                <c:pt idx="8359">
                  <c:v>44490.187685185185</c:v>
                </c:pt>
                <c:pt idx="8360">
                  <c:v>44490.208518518521</c:v>
                </c:pt>
                <c:pt idx="8361">
                  <c:v>44490.229351851849</c:v>
                </c:pt>
                <c:pt idx="8362">
                  <c:v>44490.250185185185</c:v>
                </c:pt>
                <c:pt idx="8363">
                  <c:v>44490.271018518521</c:v>
                </c:pt>
                <c:pt idx="8364">
                  <c:v>44490.291851851849</c:v>
                </c:pt>
                <c:pt idx="8365">
                  <c:v>44490.312685185185</c:v>
                </c:pt>
                <c:pt idx="8366">
                  <c:v>44490.333518518521</c:v>
                </c:pt>
                <c:pt idx="8367">
                  <c:v>44490.354351851849</c:v>
                </c:pt>
                <c:pt idx="8368">
                  <c:v>44490.375185185185</c:v>
                </c:pt>
                <c:pt idx="8369">
                  <c:v>44490.396018518521</c:v>
                </c:pt>
                <c:pt idx="8370">
                  <c:v>44490.416851851849</c:v>
                </c:pt>
                <c:pt idx="8371">
                  <c:v>44490.437685185185</c:v>
                </c:pt>
                <c:pt idx="8372">
                  <c:v>44490.458518518521</c:v>
                </c:pt>
                <c:pt idx="8373">
                  <c:v>44490.479351851849</c:v>
                </c:pt>
                <c:pt idx="8374">
                  <c:v>44490.500185185185</c:v>
                </c:pt>
                <c:pt idx="8375">
                  <c:v>44490.521018518521</c:v>
                </c:pt>
                <c:pt idx="8376">
                  <c:v>44490.541851851849</c:v>
                </c:pt>
                <c:pt idx="8377">
                  <c:v>44490.562685185185</c:v>
                </c:pt>
                <c:pt idx="8378">
                  <c:v>44490.583518518521</c:v>
                </c:pt>
                <c:pt idx="8379">
                  <c:v>44490.604351851849</c:v>
                </c:pt>
                <c:pt idx="8380">
                  <c:v>44490.625185185185</c:v>
                </c:pt>
                <c:pt idx="8381">
                  <c:v>44490.646018518521</c:v>
                </c:pt>
                <c:pt idx="8382">
                  <c:v>44490.666851851849</c:v>
                </c:pt>
                <c:pt idx="8383">
                  <c:v>44490.687685185185</c:v>
                </c:pt>
                <c:pt idx="8384">
                  <c:v>44490.708518518521</c:v>
                </c:pt>
                <c:pt idx="8385">
                  <c:v>44490.729351851849</c:v>
                </c:pt>
                <c:pt idx="8386">
                  <c:v>44490.750185185185</c:v>
                </c:pt>
                <c:pt idx="8387">
                  <c:v>44490.771018518521</c:v>
                </c:pt>
                <c:pt idx="8388">
                  <c:v>44490.791851851849</c:v>
                </c:pt>
                <c:pt idx="8389">
                  <c:v>44490.812685185185</c:v>
                </c:pt>
                <c:pt idx="8390">
                  <c:v>44490.833518518521</c:v>
                </c:pt>
                <c:pt idx="8391">
                  <c:v>44490.854351851849</c:v>
                </c:pt>
                <c:pt idx="8392">
                  <c:v>44490.875185185185</c:v>
                </c:pt>
                <c:pt idx="8393">
                  <c:v>44490.896018518521</c:v>
                </c:pt>
                <c:pt idx="8394">
                  <c:v>44490.916851851849</c:v>
                </c:pt>
                <c:pt idx="8395">
                  <c:v>44490.937685185185</c:v>
                </c:pt>
                <c:pt idx="8396">
                  <c:v>44490.958518518521</c:v>
                </c:pt>
                <c:pt idx="8397">
                  <c:v>44490.979351851849</c:v>
                </c:pt>
                <c:pt idx="8398">
                  <c:v>44491.000185185185</c:v>
                </c:pt>
                <c:pt idx="8399">
                  <c:v>44491.021018518521</c:v>
                </c:pt>
                <c:pt idx="8400">
                  <c:v>44491.041851851849</c:v>
                </c:pt>
                <c:pt idx="8401">
                  <c:v>44491.062685185185</c:v>
                </c:pt>
                <c:pt idx="8402">
                  <c:v>44491.083518518521</c:v>
                </c:pt>
                <c:pt idx="8403">
                  <c:v>44491.104351851849</c:v>
                </c:pt>
                <c:pt idx="8404">
                  <c:v>44491.125185185185</c:v>
                </c:pt>
                <c:pt idx="8405">
                  <c:v>44491.146018518521</c:v>
                </c:pt>
                <c:pt idx="8406">
                  <c:v>44491.166851851849</c:v>
                </c:pt>
                <c:pt idx="8407">
                  <c:v>44491.187685185185</c:v>
                </c:pt>
                <c:pt idx="8408">
                  <c:v>44491.208518518521</c:v>
                </c:pt>
                <c:pt idx="8409">
                  <c:v>44491.229351851849</c:v>
                </c:pt>
                <c:pt idx="8410">
                  <c:v>44491.250185185185</c:v>
                </c:pt>
                <c:pt idx="8411">
                  <c:v>44491.271018518521</c:v>
                </c:pt>
                <c:pt idx="8412">
                  <c:v>44491.291851851849</c:v>
                </c:pt>
                <c:pt idx="8413">
                  <c:v>44491.312685185185</c:v>
                </c:pt>
                <c:pt idx="8414">
                  <c:v>44491.333518518521</c:v>
                </c:pt>
                <c:pt idx="8415">
                  <c:v>44491.354351851849</c:v>
                </c:pt>
                <c:pt idx="8416">
                  <c:v>44491.375185185185</c:v>
                </c:pt>
                <c:pt idx="8417">
                  <c:v>44491.396018518521</c:v>
                </c:pt>
                <c:pt idx="8418">
                  <c:v>44491.416851851849</c:v>
                </c:pt>
                <c:pt idx="8419">
                  <c:v>44491.437685185185</c:v>
                </c:pt>
                <c:pt idx="8420">
                  <c:v>44491.458518518521</c:v>
                </c:pt>
                <c:pt idx="8421">
                  <c:v>44491.479351851849</c:v>
                </c:pt>
                <c:pt idx="8422">
                  <c:v>44491.500185185185</c:v>
                </c:pt>
                <c:pt idx="8423">
                  <c:v>44491.521018518521</c:v>
                </c:pt>
                <c:pt idx="8424">
                  <c:v>44491.541851851849</c:v>
                </c:pt>
                <c:pt idx="8425">
                  <c:v>44491.562685185185</c:v>
                </c:pt>
                <c:pt idx="8426">
                  <c:v>44491.583518518521</c:v>
                </c:pt>
                <c:pt idx="8427">
                  <c:v>44491.604351851849</c:v>
                </c:pt>
                <c:pt idx="8428">
                  <c:v>44491.625185185185</c:v>
                </c:pt>
                <c:pt idx="8429">
                  <c:v>44491.646018518521</c:v>
                </c:pt>
                <c:pt idx="8430">
                  <c:v>44491.666851851849</c:v>
                </c:pt>
                <c:pt idx="8431">
                  <c:v>44491.687685185185</c:v>
                </c:pt>
                <c:pt idx="8432">
                  <c:v>44491.708518518521</c:v>
                </c:pt>
                <c:pt idx="8433">
                  <c:v>44491.729351851849</c:v>
                </c:pt>
                <c:pt idx="8434">
                  <c:v>44491.750185185185</c:v>
                </c:pt>
                <c:pt idx="8435">
                  <c:v>44491.771018518521</c:v>
                </c:pt>
                <c:pt idx="8436">
                  <c:v>44491.791851851849</c:v>
                </c:pt>
                <c:pt idx="8437">
                  <c:v>44491.812685185185</c:v>
                </c:pt>
                <c:pt idx="8438">
                  <c:v>44491.833518518521</c:v>
                </c:pt>
                <c:pt idx="8439">
                  <c:v>44491.854351851849</c:v>
                </c:pt>
                <c:pt idx="8440">
                  <c:v>44491.875185185185</c:v>
                </c:pt>
                <c:pt idx="8441">
                  <c:v>44491.896018518521</c:v>
                </c:pt>
                <c:pt idx="8442">
                  <c:v>44491.916851851849</c:v>
                </c:pt>
                <c:pt idx="8443">
                  <c:v>44491.937685185185</c:v>
                </c:pt>
                <c:pt idx="8444">
                  <c:v>44491.958518518521</c:v>
                </c:pt>
                <c:pt idx="8445">
                  <c:v>44491.979351851849</c:v>
                </c:pt>
                <c:pt idx="8446">
                  <c:v>44492.000185185185</c:v>
                </c:pt>
                <c:pt idx="8447">
                  <c:v>44492.021018518521</c:v>
                </c:pt>
                <c:pt idx="8448">
                  <c:v>44492.041851851849</c:v>
                </c:pt>
                <c:pt idx="8449">
                  <c:v>44492.062685185185</c:v>
                </c:pt>
                <c:pt idx="8450">
                  <c:v>44492.083518518521</c:v>
                </c:pt>
                <c:pt idx="8451">
                  <c:v>44492.104351851849</c:v>
                </c:pt>
                <c:pt idx="8452">
                  <c:v>44492.125185185185</c:v>
                </c:pt>
                <c:pt idx="8453">
                  <c:v>44492.146018518521</c:v>
                </c:pt>
                <c:pt idx="8454">
                  <c:v>44492.166851851849</c:v>
                </c:pt>
                <c:pt idx="8455">
                  <c:v>44492.187685185185</c:v>
                </c:pt>
                <c:pt idx="8456">
                  <c:v>44492.208518518521</c:v>
                </c:pt>
                <c:pt idx="8457">
                  <c:v>44492.229351851849</c:v>
                </c:pt>
                <c:pt idx="8458">
                  <c:v>44492.250185185185</c:v>
                </c:pt>
                <c:pt idx="8459">
                  <c:v>44492.271018518521</c:v>
                </c:pt>
                <c:pt idx="8460">
                  <c:v>44492.291851851849</c:v>
                </c:pt>
                <c:pt idx="8461">
                  <c:v>44492.312685185185</c:v>
                </c:pt>
                <c:pt idx="8462">
                  <c:v>44492.333518518521</c:v>
                </c:pt>
                <c:pt idx="8463">
                  <c:v>44492.354351851849</c:v>
                </c:pt>
                <c:pt idx="8464">
                  <c:v>44492.375185185185</c:v>
                </c:pt>
                <c:pt idx="8465">
                  <c:v>44492.396018518521</c:v>
                </c:pt>
                <c:pt idx="8466">
                  <c:v>44492.416851851849</c:v>
                </c:pt>
                <c:pt idx="8467">
                  <c:v>44492.437685185185</c:v>
                </c:pt>
                <c:pt idx="8468">
                  <c:v>44492.458518518521</c:v>
                </c:pt>
                <c:pt idx="8469">
                  <c:v>44492.479351851849</c:v>
                </c:pt>
                <c:pt idx="8470">
                  <c:v>44492.500185185185</c:v>
                </c:pt>
                <c:pt idx="8471">
                  <c:v>44492.521018518521</c:v>
                </c:pt>
                <c:pt idx="8472">
                  <c:v>44492.541851851849</c:v>
                </c:pt>
                <c:pt idx="8473">
                  <c:v>44492.562685185185</c:v>
                </c:pt>
                <c:pt idx="8474">
                  <c:v>44492.583518518521</c:v>
                </c:pt>
                <c:pt idx="8475">
                  <c:v>44492.604351851849</c:v>
                </c:pt>
                <c:pt idx="8476">
                  <c:v>44492.625185185185</c:v>
                </c:pt>
                <c:pt idx="8477">
                  <c:v>44492.646018518521</c:v>
                </c:pt>
                <c:pt idx="8478">
                  <c:v>44492.666851851849</c:v>
                </c:pt>
                <c:pt idx="8479">
                  <c:v>44492.687685185185</c:v>
                </c:pt>
                <c:pt idx="8480">
                  <c:v>44492.708518518521</c:v>
                </c:pt>
                <c:pt idx="8481">
                  <c:v>44492.729351851849</c:v>
                </c:pt>
                <c:pt idx="8482">
                  <c:v>44492.750185185185</c:v>
                </c:pt>
                <c:pt idx="8483">
                  <c:v>44492.771018518521</c:v>
                </c:pt>
                <c:pt idx="8484">
                  <c:v>44492.791851851849</c:v>
                </c:pt>
                <c:pt idx="8485">
                  <c:v>44492.812685185185</c:v>
                </c:pt>
                <c:pt idx="8486">
                  <c:v>44492.833518518521</c:v>
                </c:pt>
                <c:pt idx="8487">
                  <c:v>44492.854351851849</c:v>
                </c:pt>
                <c:pt idx="8488">
                  <c:v>44492.875185185185</c:v>
                </c:pt>
                <c:pt idx="8489">
                  <c:v>44492.896018518521</c:v>
                </c:pt>
                <c:pt idx="8490">
                  <c:v>44492.916851851849</c:v>
                </c:pt>
                <c:pt idx="8491">
                  <c:v>44492.937685185185</c:v>
                </c:pt>
                <c:pt idx="8492">
                  <c:v>44492.958518518521</c:v>
                </c:pt>
                <c:pt idx="8493">
                  <c:v>44492.979351851849</c:v>
                </c:pt>
                <c:pt idx="8494">
                  <c:v>44493.000185185185</c:v>
                </c:pt>
                <c:pt idx="8495">
                  <c:v>44493.021018518521</c:v>
                </c:pt>
                <c:pt idx="8496">
                  <c:v>44493.041851851849</c:v>
                </c:pt>
                <c:pt idx="8497">
                  <c:v>44493.062685185185</c:v>
                </c:pt>
                <c:pt idx="8498">
                  <c:v>44493.083518518521</c:v>
                </c:pt>
                <c:pt idx="8499">
                  <c:v>44493.104351851849</c:v>
                </c:pt>
                <c:pt idx="8500">
                  <c:v>44493.125185185185</c:v>
                </c:pt>
                <c:pt idx="8501">
                  <c:v>44493.146018518521</c:v>
                </c:pt>
                <c:pt idx="8502">
                  <c:v>44493.166851851849</c:v>
                </c:pt>
                <c:pt idx="8503">
                  <c:v>44493.187685185185</c:v>
                </c:pt>
                <c:pt idx="8504">
                  <c:v>44493.208518518521</c:v>
                </c:pt>
                <c:pt idx="8505">
                  <c:v>44493.229351851849</c:v>
                </c:pt>
                <c:pt idx="8506">
                  <c:v>44493.250185185185</c:v>
                </c:pt>
                <c:pt idx="8507">
                  <c:v>44493.271018518521</c:v>
                </c:pt>
                <c:pt idx="8508">
                  <c:v>44493.291851851849</c:v>
                </c:pt>
                <c:pt idx="8509">
                  <c:v>44493.312685185185</c:v>
                </c:pt>
                <c:pt idx="8510">
                  <c:v>44493.333518518521</c:v>
                </c:pt>
                <c:pt idx="8511">
                  <c:v>44493.354351851849</c:v>
                </c:pt>
                <c:pt idx="8512">
                  <c:v>44493.375185185185</c:v>
                </c:pt>
                <c:pt idx="8513">
                  <c:v>44493.396018518521</c:v>
                </c:pt>
                <c:pt idx="8514">
                  <c:v>44493.416851851849</c:v>
                </c:pt>
                <c:pt idx="8515">
                  <c:v>44493.437685185185</c:v>
                </c:pt>
                <c:pt idx="8516">
                  <c:v>44493.458518518521</c:v>
                </c:pt>
                <c:pt idx="8517">
                  <c:v>44493.479351851849</c:v>
                </c:pt>
                <c:pt idx="8518">
                  <c:v>44493.500185185185</c:v>
                </c:pt>
                <c:pt idx="8519">
                  <c:v>44493.521018518521</c:v>
                </c:pt>
                <c:pt idx="8520">
                  <c:v>44493.541851851849</c:v>
                </c:pt>
                <c:pt idx="8521">
                  <c:v>44493.562685185185</c:v>
                </c:pt>
                <c:pt idx="8522">
                  <c:v>44493.583518518521</c:v>
                </c:pt>
                <c:pt idx="8523">
                  <c:v>44493.604351851849</c:v>
                </c:pt>
                <c:pt idx="8524">
                  <c:v>44493.625185185185</c:v>
                </c:pt>
                <c:pt idx="8525">
                  <c:v>44493.646018518521</c:v>
                </c:pt>
                <c:pt idx="8526">
                  <c:v>44493.666851851849</c:v>
                </c:pt>
                <c:pt idx="8527">
                  <c:v>44493.687685185185</c:v>
                </c:pt>
                <c:pt idx="8528">
                  <c:v>44493.708518518521</c:v>
                </c:pt>
                <c:pt idx="8529">
                  <c:v>44493.729351851849</c:v>
                </c:pt>
                <c:pt idx="8530">
                  <c:v>44493.750185185185</c:v>
                </c:pt>
                <c:pt idx="8531">
                  <c:v>44493.771018518521</c:v>
                </c:pt>
                <c:pt idx="8532">
                  <c:v>44493.791851851849</c:v>
                </c:pt>
                <c:pt idx="8533">
                  <c:v>44493.812685185185</c:v>
                </c:pt>
                <c:pt idx="8534">
                  <c:v>44493.833518518521</c:v>
                </c:pt>
                <c:pt idx="8535">
                  <c:v>44493.854351851849</c:v>
                </c:pt>
                <c:pt idx="8536">
                  <c:v>44493.875185185185</c:v>
                </c:pt>
                <c:pt idx="8537">
                  <c:v>44493.896018518521</c:v>
                </c:pt>
                <c:pt idx="8538">
                  <c:v>44493.916851851849</c:v>
                </c:pt>
                <c:pt idx="8539">
                  <c:v>44493.937685185185</c:v>
                </c:pt>
                <c:pt idx="8540">
                  <c:v>44493.958518518521</c:v>
                </c:pt>
                <c:pt idx="8541">
                  <c:v>44493.979351851849</c:v>
                </c:pt>
                <c:pt idx="8542">
                  <c:v>44494.000185185185</c:v>
                </c:pt>
                <c:pt idx="8543">
                  <c:v>44494.021018518521</c:v>
                </c:pt>
                <c:pt idx="8544">
                  <c:v>44494.041851851849</c:v>
                </c:pt>
                <c:pt idx="8545">
                  <c:v>44494.062685185185</c:v>
                </c:pt>
                <c:pt idx="8546">
                  <c:v>44494.083518518521</c:v>
                </c:pt>
                <c:pt idx="8547">
                  <c:v>44494.104351851849</c:v>
                </c:pt>
                <c:pt idx="8548">
                  <c:v>44494.125185185185</c:v>
                </c:pt>
                <c:pt idx="8549">
                  <c:v>44494.146018518521</c:v>
                </c:pt>
                <c:pt idx="8550">
                  <c:v>44494.166851851849</c:v>
                </c:pt>
                <c:pt idx="8551">
                  <c:v>44494.187685185185</c:v>
                </c:pt>
                <c:pt idx="8552">
                  <c:v>44494.208518518521</c:v>
                </c:pt>
                <c:pt idx="8553">
                  <c:v>44494.229351851849</c:v>
                </c:pt>
                <c:pt idx="8554">
                  <c:v>44494.250185185185</c:v>
                </c:pt>
                <c:pt idx="8555">
                  <c:v>44494.271018518521</c:v>
                </c:pt>
                <c:pt idx="8556">
                  <c:v>44494.291851851849</c:v>
                </c:pt>
                <c:pt idx="8557">
                  <c:v>44494.312685185185</c:v>
                </c:pt>
                <c:pt idx="8558">
                  <c:v>44494.333518518521</c:v>
                </c:pt>
                <c:pt idx="8559">
                  <c:v>44494.354351851849</c:v>
                </c:pt>
                <c:pt idx="8560">
                  <c:v>44494.375185185185</c:v>
                </c:pt>
                <c:pt idx="8561">
                  <c:v>44494.396018518521</c:v>
                </c:pt>
                <c:pt idx="8562">
                  <c:v>44494.416851851849</c:v>
                </c:pt>
                <c:pt idx="8563">
                  <c:v>44494.437685185185</c:v>
                </c:pt>
                <c:pt idx="8564">
                  <c:v>44494.458518518521</c:v>
                </c:pt>
                <c:pt idx="8565">
                  <c:v>44494.479351851849</c:v>
                </c:pt>
                <c:pt idx="8566">
                  <c:v>44494.500185185185</c:v>
                </c:pt>
                <c:pt idx="8567">
                  <c:v>44494.521018518521</c:v>
                </c:pt>
                <c:pt idx="8568">
                  <c:v>44494.541851851849</c:v>
                </c:pt>
                <c:pt idx="8569">
                  <c:v>44494.562685185185</c:v>
                </c:pt>
                <c:pt idx="8570">
                  <c:v>44494.583518518521</c:v>
                </c:pt>
                <c:pt idx="8571">
                  <c:v>44494.604351851849</c:v>
                </c:pt>
                <c:pt idx="8572">
                  <c:v>44494.625185185185</c:v>
                </c:pt>
                <c:pt idx="8573">
                  <c:v>44494.646018518521</c:v>
                </c:pt>
                <c:pt idx="8574">
                  <c:v>44494.666851851849</c:v>
                </c:pt>
                <c:pt idx="8575">
                  <c:v>44494.687685185185</c:v>
                </c:pt>
                <c:pt idx="8576">
                  <c:v>44494.708518518521</c:v>
                </c:pt>
                <c:pt idx="8577">
                  <c:v>44494.729351851849</c:v>
                </c:pt>
                <c:pt idx="8578">
                  <c:v>44494.750185185185</c:v>
                </c:pt>
                <c:pt idx="8579">
                  <c:v>44494.771018518521</c:v>
                </c:pt>
                <c:pt idx="8580">
                  <c:v>44494.791851851849</c:v>
                </c:pt>
                <c:pt idx="8581">
                  <c:v>44494.812685185185</c:v>
                </c:pt>
                <c:pt idx="8582">
                  <c:v>44494.833518518521</c:v>
                </c:pt>
                <c:pt idx="8583">
                  <c:v>44494.854351851849</c:v>
                </c:pt>
                <c:pt idx="8584">
                  <c:v>44494.875185185185</c:v>
                </c:pt>
                <c:pt idx="8585">
                  <c:v>44494.896018518521</c:v>
                </c:pt>
                <c:pt idx="8586">
                  <c:v>44494.916851851849</c:v>
                </c:pt>
                <c:pt idx="8587">
                  <c:v>44494.937685185185</c:v>
                </c:pt>
                <c:pt idx="8588">
                  <c:v>44494.958518518521</c:v>
                </c:pt>
                <c:pt idx="8589">
                  <c:v>44494.979351851849</c:v>
                </c:pt>
                <c:pt idx="8590">
                  <c:v>44495.000185185185</c:v>
                </c:pt>
                <c:pt idx="8591">
                  <c:v>44495.021018518521</c:v>
                </c:pt>
                <c:pt idx="8592">
                  <c:v>44495.041851851849</c:v>
                </c:pt>
                <c:pt idx="8593">
                  <c:v>44495.062685185185</c:v>
                </c:pt>
                <c:pt idx="8594">
                  <c:v>44495.083518518521</c:v>
                </c:pt>
                <c:pt idx="8595">
                  <c:v>44495.104351851849</c:v>
                </c:pt>
                <c:pt idx="8596">
                  <c:v>44495.125185185185</c:v>
                </c:pt>
                <c:pt idx="8597">
                  <c:v>44495.146018518521</c:v>
                </c:pt>
                <c:pt idx="8598">
                  <c:v>44495.166851851849</c:v>
                </c:pt>
                <c:pt idx="8599">
                  <c:v>44495.187685185185</c:v>
                </c:pt>
                <c:pt idx="8600">
                  <c:v>44495.208518518521</c:v>
                </c:pt>
                <c:pt idx="8601">
                  <c:v>44495.229351851849</c:v>
                </c:pt>
                <c:pt idx="8602">
                  <c:v>44495.250185185185</c:v>
                </c:pt>
                <c:pt idx="8603">
                  <c:v>44495.271018518521</c:v>
                </c:pt>
                <c:pt idx="8604">
                  <c:v>44495.291851851849</c:v>
                </c:pt>
                <c:pt idx="8605">
                  <c:v>44495.312685185185</c:v>
                </c:pt>
                <c:pt idx="8606">
                  <c:v>44495.333518518521</c:v>
                </c:pt>
                <c:pt idx="8607">
                  <c:v>44495.354351851849</c:v>
                </c:pt>
                <c:pt idx="8608">
                  <c:v>44495.375185185185</c:v>
                </c:pt>
                <c:pt idx="8609">
                  <c:v>44495.396018518521</c:v>
                </c:pt>
                <c:pt idx="8610">
                  <c:v>44495.416851851849</c:v>
                </c:pt>
                <c:pt idx="8611">
                  <c:v>44495.437685185185</c:v>
                </c:pt>
                <c:pt idx="8612">
                  <c:v>44495.458518518521</c:v>
                </c:pt>
                <c:pt idx="8613">
                  <c:v>44495.479351851849</c:v>
                </c:pt>
                <c:pt idx="8614">
                  <c:v>44495.500185185185</c:v>
                </c:pt>
                <c:pt idx="8615">
                  <c:v>44495.521018518521</c:v>
                </c:pt>
                <c:pt idx="8616">
                  <c:v>44495.541851851849</c:v>
                </c:pt>
                <c:pt idx="8617">
                  <c:v>44495.562685185185</c:v>
                </c:pt>
                <c:pt idx="8618">
                  <c:v>44495.583518518521</c:v>
                </c:pt>
                <c:pt idx="8619">
                  <c:v>44495.604351851849</c:v>
                </c:pt>
                <c:pt idx="8620">
                  <c:v>44495.625185185185</c:v>
                </c:pt>
                <c:pt idx="8621">
                  <c:v>44495.646018518521</c:v>
                </c:pt>
                <c:pt idx="8622">
                  <c:v>44495.666851851849</c:v>
                </c:pt>
                <c:pt idx="8623">
                  <c:v>44495.687685185185</c:v>
                </c:pt>
                <c:pt idx="8624">
                  <c:v>44495.708518518521</c:v>
                </c:pt>
                <c:pt idx="8625">
                  <c:v>44495.729351851849</c:v>
                </c:pt>
                <c:pt idx="8626">
                  <c:v>44495.750185185185</c:v>
                </c:pt>
                <c:pt idx="8627">
                  <c:v>44495.771018518521</c:v>
                </c:pt>
                <c:pt idx="8628">
                  <c:v>44495.791851851849</c:v>
                </c:pt>
                <c:pt idx="8629">
                  <c:v>44495.812685185185</c:v>
                </c:pt>
                <c:pt idx="8630">
                  <c:v>44495.833518518521</c:v>
                </c:pt>
                <c:pt idx="8631">
                  <c:v>44495.854351851849</c:v>
                </c:pt>
                <c:pt idx="8632">
                  <c:v>44495.875185185185</c:v>
                </c:pt>
                <c:pt idx="8633">
                  <c:v>44495.896018518521</c:v>
                </c:pt>
                <c:pt idx="8634">
                  <c:v>44495.916851851849</c:v>
                </c:pt>
                <c:pt idx="8635">
                  <c:v>44495.937685185185</c:v>
                </c:pt>
                <c:pt idx="8636">
                  <c:v>44495.958518518521</c:v>
                </c:pt>
                <c:pt idx="8637">
                  <c:v>44495.979351851849</c:v>
                </c:pt>
                <c:pt idx="8638">
                  <c:v>44496.000185185185</c:v>
                </c:pt>
                <c:pt idx="8639">
                  <c:v>44496.021018518521</c:v>
                </c:pt>
                <c:pt idx="8640">
                  <c:v>44496.041851851849</c:v>
                </c:pt>
                <c:pt idx="8641">
                  <c:v>44496.062685185185</c:v>
                </c:pt>
                <c:pt idx="8642">
                  <c:v>44496.083518518521</c:v>
                </c:pt>
                <c:pt idx="8643">
                  <c:v>44496.104351851849</c:v>
                </c:pt>
                <c:pt idx="8644">
                  <c:v>44496.125185185185</c:v>
                </c:pt>
                <c:pt idx="8645">
                  <c:v>44496.146018518521</c:v>
                </c:pt>
                <c:pt idx="8646">
                  <c:v>44496.166851851849</c:v>
                </c:pt>
                <c:pt idx="8647">
                  <c:v>44496.187685185185</c:v>
                </c:pt>
                <c:pt idx="8648">
                  <c:v>44496.208518518521</c:v>
                </c:pt>
                <c:pt idx="8649">
                  <c:v>44496.229351851849</c:v>
                </c:pt>
                <c:pt idx="8650">
                  <c:v>44496.250185185185</c:v>
                </c:pt>
                <c:pt idx="8651">
                  <c:v>44496.271018518521</c:v>
                </c:pt>
                <c:pt idx="8652">
                  <c:v>44496.291851851849</c:v>
                </c:pt>
                <c:pt idx="8653">
                  <c:v>44496.312685185185</c:v>
                </c:pt>
                <c:pt idx="8654">
                  <c:v>44496.333518518521</c:v>
                </c:pt>
                <c:pt idx="8655">
                  <c:v>44496.354351851849</c:v>
                </c:pt>
                <c:pt idx="8656">
                  <c:v>44496.375185185185</c:v>
                </c:pt>
                <c:pt idx="8657">
                  <c:v>44496.396018518521</c:v>
                </c:pt>
                <c:pt idx="8658">
                  <c:v>44496.416851851849</c:v>
                </c:pt>
                <c:pt idx="8659">
                  <c:v>44496.437685185185</c:v>
                </c:pt>
                <c:pt idx="8660">
                  <c:v>44496.458518518521</c:v>
                </c:pt>
                <c:pt idx="8661">
                  <c:v>44496.479351851849</c:v>
                </c:pt>
                <c:pt idx="8662">
                  <c:v>44496.500185185185</c:v>
                </c:pt>
                <c:pt idx="8663">
                  <c:v>44496.521018518521</c:v>
                </c:pt>
                <c:pt idx="8664">
                  <c:v>44496.541851851849</c:v>
                </c:pt>
                <c:pt idx="8665">
                  <c:v>44496.562685185185</c:v>
                </c:pt>
                <c:pt idx="8666">
                  <c:v>44496.583518518521</c:v>
                </c:pt>
                <c:pt idx="8667">
                  <c:v>44496.604351851849</c:v>
                </c:pt>
                <c:pt idx="8668">
                  <c:v>44496.625185185185</c:v>
                </c:pt>
                <c:pt idx="8669">
                  <c:v>44496.646018518521</c:v>
                </c:pt>
                <c:pt idx="8670">
                  <c:v>44496.666851851849</c:v>
                </c:pt>
                <c:pt idx="8671">
                  <c:v>44496.687685185185</c:v>
                </c:pt>
                <c:pt idx="8672">
                  <c:v>44496.708518518521</c:v>
                </c:pt>
                <c:pt idx="8673">
                  <c:v>44496.729351851849</c:v>
                </c:pt>
                <c:pt idx="8674">
                  <c:v>44496.750185185185</c:v>
                </c:pt>
                <c:pt idx="8675">
                  <c:v>44496.771018518521</c:v>
                </c:pt>
                <c:pt idx="8676">
                  <c:v>44496.791851851849</c:v>
                </c:pt>
                <c:pt idx="8677">
                  <c:v>44496.812685185185</c:v>
                </c:pt>
                <c:pt idx="8678">
                  <c:v>44496.833518518521</c:v>
                </c:pt>
                <c:pt idx="8679">
                  <c:v>44496.854351851849</c:v>
                </c:pt>
                <c:pt idx="8680">
                  <c:v>44496.875185185185</c:v>
                </c:pt>
                <c:pt idx="8681">
                  <c:v>44496.896018518521</c:v>
                </c:pt>
                <c:pt idx="8682">
                  <c:v>44496.916851851849</c:v>
                </c:pt>
                <c:pt idx="8683">
                  <c:v>44496.937685185185</c:v>
                </c:pt>
                <c:pt idx="8684">
                  <c:v>44496.958518518521</c:v>
                </c:pt>
                <c:pt idx="8685">
                  <c:v>44496.979351851849</c:v>
                </c:pt>
                <c:pt idx="8686">
                  <c:v>44497.000185185185</c:v>
                </c:pt>
                <c:pt idx="8687">
                  <c:v>44497.021018518521</c:v>
                </c:pt>
                <c:pt idx="8688">
                  <c:v>44497.041851851849</c:v>
                </c:pt>
                <c:pt idx="8689">
                  <c:v>44497.062685185185</c:v>
                </c:pt>
                <c:pt idx="8690">
                  <c:v>44497.083518518521</c:v>
                </c:pt>
                <c:pt idx="8691">
                  <c:v>44497.104351851849</c:v>
                </c:pt>
                <c:pt idx="8692">
                  <c:v>44497.125185185185</c:v>
                </c:pt>
                <c:pt idx="8693">
                  <c:v>44497.146018518521</c:v>
                </c:pt>
                <c:pt idx="8694">
                  <c:v>44497.166851851849</c:v>
                </c:pt>
                <c:pt idx="8695">
                  <c:v>44497.187685185185</c:v>
                </c:pt>
                <c:pt idx="8696">
                  <c:v>44497.208518518521</c:v>
                </c:pt>
                <c:pt idx="8697">
                  <c:v>44497.229351851849</c:v>
                </c:pt>
                <c:pt idx="8698">
                  <c:v>44497.250185185185</c:v>
                </c:pt>
                <c:pt idx="8699">
                  <c:v>44497.271018518521</c:v>
                </c:pt>
                <c:pt idx="8700">
                  <c:v>44497.291851851849</c:v>
                </c:pt>
                <c:pt idx="8701">
                  <c:v>44497.312685185185</c:v>
                </c:pt>
                <c:pt idx="8702">
                  <c:v>44497.333518518521</c:v>
                </c:pt>
                <c:pt idx="8703">
                  <c:v>44497.354351851849</c:v>
                </c:pt>
                <c:pt idx="8704">
                  <c:v>44497.375185185185</c:v>
                </c:pt>
                <c:pt idx="8705">
                  <c:v>44497.396018518521</c:v>
                </c:pt>
                <c:pt idx="8706">
                  <c:v>44497.416851851849</c:v>
                </c:pt>
                <c:pt idx="8707">
                  <c:v>44497.437685185185</c:v>
                </c:pt>
                <c:pt idx="8708">
                  <c:v>44497.458518518521</c:v>
                </c:pt>
                <c:pt idx="8709">
                  <c:v>44497.479351851849</c:v>
                </c:pt>
                <c:pt idx="8710">
                  <c:v>44497.500185185185</c:v>
                </c:pt>
                <c:pt idx="8711">
                  <c:v>44497.521018518521</c:v>
                </c:pt>
                <c:pt idx="8712">
                  <c:v>44497.541851851849</c:v>
                </c:pt>
                <c:pt idx="8713">
                  <c:v>44497.562685185185</c:v>
                </c:pt>
                <c:pt idx="8714">
                  <c:v>44497.583518518521</c:v>
                </c:pt>
                <c:pt idx="8715">
                  <c:v>44497.604351851849</c:v>
                </c:pt>
                <c:pt idx="8716">
                  <c:v>44497.625185185185</c:v>
                </c:pt>
                <c:pt idx="8717">
                  <c:v>44497.646018518521</c:v>
                </c:pt>
                <c:pt idx="8718">
                  <c:v>44497.666851851849</c:v>
                </c:pt>
                <c:pt idx="8719">
                  <c:v>44497.687685185185</c:v>
                </c:pt>
                <c:pt idx="8720">
                  <c:v>44497.708518518521</c:v>
                </c:pt>
                <c:pt idx="8721">
                  <c:v>44497.729351851849</c:v>
                </c:pt>
                <c:pt idx="8722">
                  <c:v>44497.750185185185</c:v>
                </c:pt>
                <c:pt idx="8723">
                  <c:v>44497.771018518521</c:v>
                </c:pt>
                <c:pt idx="8724">
                  <c:v>44497.791851851849</c:v>
                </c:pt>
                <c:pt idx="8725">
                  <c:v>44497.812685185185</c:v>
                </c:pt>
                <c:pt idx="8726">
                  <c:v>44497.833518518521</c:v>
                </c:pt>
                <c:pt idx="8727">
                  <c:v>44497.854351851849</c:v>
                </c:pt>
                <c:pt idx="8728">
                  <c:v>44497.875185185185</c:v>
                </c:pt>
                <c:pt idx="8729">
                  <c:v>44497.896018518521</c:v>
                </c:pt>
                <c:pt idx="8730">
                  <c:v>44497.916851851849</c:v>
                </c:pt>
                <c:pt idx="8731">
                  <c:v>44497.937685185185</c:v>
                </c:pt>
                <c:pt idx="8732">
                  <c:v>44497.958518518521</c:v>
                </c:pt>
                <c:pt idx="8733">
                  <c:v>44497.979351851849</c:v>
                </c:pt>
                <c:pt idx="8734">
                  <c:v>44498.000185185185</c:v>
                </c:pt>
                <c:pt idx="8735">
                  <c:v>44498.021018518521</c:v>
                </c:pt>
                <c:pt idx="8736">
                  <c:v>44498.041851851849</c:v>
                </c:pt>
                <c:pt idx="8737">
                  <c:v>44498.062685185185</c:v>
                </c:pt>
                <c:pt idx="8738">
                  <c:v>44498.083518518521</c:v>
                </c:pt>
                <c:pt idx="8739">
                  <c:v>44498.104351851849</c:v>
                </c:pt>
                <c:pt idx="8740">
                  <c:v>44498.125185185185</c:v>
                </c:pt>
                <c:pt idx="8741">
                  <c:v>44498.146018518521</c:v>
                </c:pt>
                <c:pt idx="8742">
                  <c:v>44498.166851851849</c:v>
                </c:pt>
                <c:pt idx="8743">
                  <c:v>44498.187685185185</c:v>
                </c:pt>
                <c:pt idx="8744">
                  <c:v>44498.208518518521</c:v>
                </c:pt>
                <c:pt idx="8745">
                  <c:v>44498.229351851849</c:v>
                </c:pt>
                <c:pt idx="8746">
                  <c:v>44498.250185185185</c:v>
                </c:pt>
                <c:pt idx="8747">
                  <c:v>44498.271018518521</c:v>
                </c:pt>
                <c:pt idx="8748">
                  <c:v>44498.291851851849</c:v>
                </c:pt>
                <c:pt idx="8749">
                  <c:v>44498.312685185185</c:v>
                </c:pt>
                <c:pt idx="8750">
                  <c:v>44498.333518518521</c:v>
                </c:pt>
                <c:pt idx="8751">
                  <c:v>44498.354351851849</c:v>
                </c:pt>
                <c:pt idx="8752">
                  <c:v>44498.375185185185</c:v>
                </c:pt>
                <c:pt idx="8753">
                  <c:v>44498.396018518521</c:v>
                </c:pt>
                <c:pt idx="8754">
                  <c:v>44498.416851851849</c:v>
                </c:pt>
                <c:pt idx="8755">
                  <c:v>44498.437685185185</c:v>
                </c:pt>
                <c:pt idx="8756">
                  <c:v>44498.458518518521</c:v>
                </c:pt>
                <c:pt idx="8757">
                  <c:v>44498.479351851849</c:v>
                </c:pt>
                <c:pt idx="8758">
                  <c:v>44498.500185185185</c:v>
                </c:pt>
                <c:pt idx="8759">
                  <c:v>44498.521018518521</c:v>
                </c:pt>
                <c:pt idx="8760">
                  <c:v>44498.541851851849</c:v>
                </c:pt>
                <c:pt idx="8761">
                  <c:v>44498.562685185185</c:v>
                </c:pt>
                <c:pt idx="8762">
                  <c:v>44498.583518518521</c:v>
                </c:pt>
                <c:pt idx="8763">
                  <c:v>44498.604351851849</c:v>
                </c:pt>
                <c:pt idx="8764">
                  <c:v>44498.625185185185</c:v>
                </c:pt>
                <c:pt idx="8765">
                  <c:v>44498.646018518521</c:v>
                </c:pt>
                <c:pt idx="8766">
                  <c:v>44498.666851851849</c:v>
                </c:pt>
                <c:pt idx="8767">
                  <c:v>44498.687685185185</c:v>
                </c:pt>
                <c:pt idx="8768">
                  <c:v>44498.708518518521</c:v>
                </c:pt>
                <c:pt idx="8769">
                  <c:v>44498.729351851849</c:v>
                </c:pt>
                <c:pt idx="8770">
                  <c:v>44498.750185185185</c:v>
                </c:pt>
                <c:pt idx="8771">
                  <c:v>44498.771018518521</c:v>
                </c:pt>
                <c:pt idx="8772">
                  <c:v>44498.791851851849</c:v>
                </c:pt>
                <c:pt idx="8773">
                  <c:v>44498.812685185185</c:v>
                </c:pt>
                <c:pt idx="8774">
                  <c:v>44498.833518518521</c:v>
                </c:pt>
                <c:pt idx="8775">
                  <c:v>44498.854351851849</c:v>
                </c:pt>
                <c:pt idx="8776">
                  <c:v>44498.875185185185</c:v>
                </c:pt>
                <c:pt idx="8777">
                  <c:v>44498.896018518521</c:v>
                </c:pt>
                <c:pt idx="8778">
                  <c:v>44498.916851851849</c:v>
                </c:pt>
                <c:pt idx="8779">
                  <c:v>44498.937685185185</c:v>
                </c:pt>
                <c:pt idx="8780">
                  <c:v>44498.958518518521</c:v>
                </c:pt>
                <c:pt idx="8781">
                  <c:v>44498.979351851849</c:v>
                </c:pt>
                <c:pt idx="8782">
                  <c:v>44499.000185185185</c:v>
                </c:pt>
                <c:pt idx="8783">
                  <c:v>44499.021018518521</c:v>
                </c:pt>
                <c:pt idx="8784">
                  <c:v>44499.041851851849</c:v>
                </c:pt>
                <c:pt idx="8785">
                  <c:v>44499.062685185185</c:v>
                </c:pt>
                <c:pt idx="8786">
                  <c:v>44499.083518518521</c:v>
                </c:pt>
                <c:pt idx="8787">
                  <c:v>44499.104351851849</c:v>
                </c:pt>
                <c:pt idx="8788">
                  <c:v>44499.125185185185</c:v>
                </c:pt>
                <c:pt idx="8789">
                  <c:v>44499.146018518521</c:v>
                </c:pt>
                <c:pt idx="8790">
                  <c:v>44499.166851851849</c:v>
                </c:pt>
                <c:pt idx="8791">
                  <c:v>44499.187685185185</c:v>
                </c:pt>
                <c:pt idx="8792">
                  <c:v>44499.208518518521</c:v>
                </c:pt>
                <c:pt idx="8793">
                  <c:v>44499.229351851849</c:v>
                </c:pt>
                <c:pt idx="8794">
                  <c:v>44499.250185185185</c:v>
                </c:pt>
                <c:pt idx="8795">
                  <c:v>44499.271018518521</c:v>
                </c:pt>
                <c:pt idx="8796">
                  <c:v>44499.291851851849</c:v>
                </c:pt>
                <c:pt idx="8797">
                  <c:v>44499.312685185185</c:v>
                </c:pt>
                <c:pt idx="8798">
                  <c:v>44499.333518518521</c:v>
                </c:pt>
                <c:pt idx="8799">
                  <c:v>44499.354351851849</c:v>
                </c:pt>
                <c:pt idx="8800">
                  <c:v>44499.375185185185</c:v>
                </c:pt>
                <c:pt idx="8801">
                  <c:v>44499.396018518521</c:v>
                </c:pt>
                <c:pt idx="8802">
                  <c:v>44499.416851851849</c:v>
                </c:pt>
                <c:pt idx="8803">
                  <c:v>44499.437685185185</c:v>
                </c:pt>
                <c:pt idx="8804">
                  <c:v>44499.458518518521</c:v>
                </c:pt>
                <c:pt idx="8805">
                  <c:v>44499.479351851849</c:v>
                </c:pt>
                <c:pt idx="8806">
                  <c:v>44499.500185185185</c:v>
                </c:pt>
                <c:pt idx="8807">
                  <c:v>44499.521018518521</c:v>
                </c:pt>
                <c:pt idx="8808">
                  <c:v>44499.541851851849</c:v>
                </c:pt>
                <c:pt idx="8809">
                  <c:v>44499.562685185185</c:v>
                </c:pt>
                <c:pt idx="8810">
                  <c:v>44499.583518518521</c:v>
                </c:pt>
                <c:pt idx="8811">
                  <c:v>44499.604351851849</c:v>
                </c:pt>
                <c:pt idx="8812">
                  <c:v>44499.625185185185</c:v>
                </c:pt>
                <c:pt idx="8813">
                  <c:v>44499.646018518521</c:v>
                </c:pt>
                <c:pt idx="8814">
                  <c:v>44499.666851851849</c:v>
                </c:pt>
                <c:pt idx="8815">
                  <c:v>44499.687685185185</c:v>
                </c:pt>
                <c:pt idx="8816">
                  <c:v>44499.708518518521</c:v>
                </c:pt>
                <c:pt idx="8817">
                  <c:v>44499.729351851849</c:v>
                </c:pt>
                <c:pt idx="8818">
                  <c:v>44499.750185185185</c:v>
                </c:pt>
                <c:pt idx="8819">
                  <c:v>44499.771018518521</c:v>
                </c:pt>
                <c:pt idx="8820">
                  <c:v>44499.791851851849</c:v>
                </c:pt>
                <c:pt idx="8821">
                  <c:v>44499.812685185185</c:v>
                </c:pt>
                <c:pt idx="8822">
                  <c:v>44499.833518518521</c:v>
                </c:pt>
                <c:pt idx="8823">
                  <c:v>44499.854351851849</c:v>
                </c:pt>
                <c:pt idx="8824">
                  <c:v>44499.875185185185</c:v>
                </c:pt>
                <c:pt idx="8825">
                  <c:v>44499.896018518521</c:v>
                </c:pt>
                <c:pt idx="8826">
                  <c:v>44499.916851851849</c:v>
                </c:pt>
                <c:pt idx="8827">
                  <c:v>44499.937685185185</c:v>
                </c:pt>
                <c:pt idx="8828">
                  <c:v>44499.958518518521</c:v>
                </c:pt>
                <c:pt idx="8829">
                  <c:v>44499.979351851849</c:v>
                </c:pt>
                <c:pt idx="8830">
                  <c:v>44500.000185185185</c:v>
                </c:pt>
                <c:pt idx="8831">
                  <c:v>44500.021018518521</c:v>
                </c:pt>
                <c:pt idx="8832">
                  <c:v>44500.041851851849</c:v>
                </c:pt>
                <c:pt idx="8833">
                  <c:v>44500.062685185185</c:v>
                </c:pt>
                <c:pt idx="8834">
                  <c:v>44500.083518518521</c:v>
                </c:pt>
                <c:pt idx="8835">
                  <c:v>44500.104351851849</c:v>
                </c:pt>
                <c:pt idx="8836">
                  <c:v>44500.125185185185</c:v>
                </c:pt>
                <c:pt idx="8837">
                  <c:v>44500.146018518521</c:v>
                </c:pt>
                <c:pt idx="8838">
                  <c:v>44500.166851851849</c:v>
                </c:pt>
                <c:pt idx="8839">
                  <c:v>44500.187685185185</c:v>
                </c:pt>
                <c:pt idx="8840">
                  <c:v>44500.208518518521</c:v>
                </c:pt>
                <c:pt idx="8841">
                  <c:v>44500.229351851849</c:v>
                </c:pt>
                <c:pt idx="8842">
                  <c:v>44500.250185185185</c:v>
                </c:pt>
                <c:pt idx="8843">
                  <c:v>44500.271018518521</c:v>
                </c:pt>
                <c:pt idx="8844">
                  <c:v>44500.291851851849</c:v>
                </c:pt>
                <c:pt idx="8845">
                  <c:v>44500.312685185185</c:v>
                </c:pt>
                <c:pt idx="8846">
                  <c:v>44500.333518518521</c:v>
                </c:pt>
                <c:pt idx="8847">
                  <c:v>44500.354351851849</c:v>
                </c:pt>
                <c:pt idx="8848">
                  <c:v>44500.375185185185</c:v>
                </c:pt>
                <c:pt idx="8849">
                  <c:v>44500.396018518521</c:v>
                </c:pt>
                <c:pt idx="8850">
                  <c:v>44500.416851851849</c:v>
                </c:pt>
                <c:pt idx="8851">
                  <c:v>44500.437685185185</c:v>
                </c:pt>
                <c:pt idx="8852">
                  <c:v>44500.458518518521</c:v>
                </c:pt>
                <c:pt idx="8853">
                  <c:v>44500.479351851849</c:v>
                </c:pt>
                <c:pt idx="8854">
                  <c:v>44500.500185185185</c:v>
                </c:pt>
                <c:pt idx="8855">
                  <c:v>44500.521018518521</c:v>
                </c:pt>
                <c:pt idx="8856">
                  <c:v>44500.541851851849</c:v>
                </c:pt>
                <c:pt idx="8857">
                  <c:v>44500.562685185185</c:v>
                </c:pt>
                <c:pt idx="8858">
                  <c:v>44500.583518518521</c:v>
                </c:pt>
                <c:pt idx="8859">
                  <c:v>44500.604351851849</c:v>
                </c:pt>
                <c:pt idx="8860">
                  <c:v>44500.625185185185</c:v>
                </c:pt>
                <c:pt idx="8861">
                  <c:v>44500.646018518521</c:v>
                </c:pt>
                <c:pt idx="8862">
                  <c:v>44500.666851851849</c:v>
                </c:pt>
                <c:pt idx="8863">
                  <c:v>44500.687685185185</c:v>
                </c:pt>
                <c:pt idx="8864">
                  <c:v>44500.708518518521</c:v>
                </c:pt>
                <c:pt idx="8865">
                  <c:v>44500.729351851849</c:v>
                </c:pt>
                <c:pt idx="8866">
                  <c:v>44500.750185185185</c:v>
                </c:pt>
                <c:pt idx="8867">
                  <c:v>44500.771018518521</c:v>
                </c:pt>
                <c:pt idx="8868">
                  <c:v>44500.791851851849</c:v>
                </c:pt>
                <c:pt idx="8869">
                  <c:v>44500.812685185185</c:v>
                </c:pt>
                <c:pt idx="8870">
                  <c:v>44500.833518518521</c:v>
                </c:pt>
                <c:pt idx="8871">
                  <c:v>44500.854351851849</c:v>
                </c:pt>
                <c:pt idx="8872">
                  <c:v>44500.875185185185</c:v>
                </c:pt>
                <c:pt idx="8873">
                  <c:v>44500.896018518521</c:v>
                </c:pt>
                <c:pt idx="8874">
                  <c:v>44500.916851851849</c:v>
                </c:pt>
                <c:pt idx="8875">
                  <c:v>44500.937685185185</c:v>
                </c:pt>
                <c:pt idx="8876">
                  <c:v>44500.958518518521</c:v>
                </c:pt>
                <c:pt idx="8877">
                  <c:v>44500.979351851849</c:v>
                </c:pt>
                <c:pt idx="8878">
                  <c:v>44501.000185185185</c:v>
                </c:pt>
                <c:pt idx="8879">
                  <c:v>44501.021018518521</c:v>
                </c:pt>
                <c:pt idx="8880">
                  <c:v>44501.041851851849</c:v>
                </c:pt>
                <c:pt idx="8881">
                  <c:v>44501.062685185185</c:v>
                </c:pt>
                <c:pt idx="8882">
                  <c:v>44501.083518518521</c:v>
                </c:pt>
                <c:pt idx="8883">
                  <c:v>44501.104351851849</c:v>
                </c:pt>
                <c:pt idx="8884">
                  <c:v>44501.125185185185</c:v>
                </c:pt>
                <c:pt idx="8885">
                  <c:v>44501.146018518521</c:v>
                </c:pt>
                <c:pt idx="8886">
                  <c:v>44501.166851851849</c:v>
                </c:pt>
                <c:pt idx="8887">
                  <c:v>44501.187685185185</c:v>
                </c:pt>
                <c:pt idx="8888">
                  <c:v>44501.208518518521</c:v>
                </c:pt>
                <c:pt idx="8889">
                  <c:v>44501.229351851849</c:v>
                </c:pt>
                <c:pt idx="8890">
                  <c:v>44501.250185185185</c:v>
                </c:pt>
                <c:pt idx="8891">
                  <c:v>44501.271018518521</c:v>
                </c:pt>
                <c:pt idx="8892">
                  <c:v>44501.291851851849</c:v>
                </c:pt>
                <c:pt idx="8893">
                  <c:v>44501.312685185185</c:v>
                </c:pt>
                <c:pt idx="8894">
                  <c:v>44501.333518518521</c:v>
                </c:pt>
                <c:pt idx="8895">
                  <c:v>44501.354351851849</c:v>
                </c:pt>
                <c:pt idx="8896">
                  <c:v>44501.375185185185</c:v>
                </c:pt>
                <c:pt idx="8897">
                  <c:v>44501.396018518521</c:v>
                </c:pt>
                <c:pt idx="8898">
                  <c:v>44501.416851851849</c:v>
                </c:pt>
                <c:pt idx="8899">
                  <c:v>44501.437685185185</c:v>
                </c:pt>
                <c:pt idx="8900">
                  <c:v>44501.458518518521</c:v>
                </c:pt>
                <c:pt idx="8901">
                  <c:v>44501.479351851849</c:v>
                </c:pt>
                <c:pt idx="8902">
                  <c:v>44501.500185185185</c:v>
                </c:pt>
                <c:pt idx="8903">
                  <c:v>44501.521018518521</c:v>
                </c:pt>
                <c:pt idx="8904">
                  <c:v>44501.541851851849</c:v>
                </c:pt>
                <c:pt idx="8905">
                  <c:v>44501.562685185185</c:v>
                </c:pt>
                <c:pt idx="8906">
                  <c:v>44501.583518518521</c:v>
                </c:pt>
                <c:pt idx="8907">
                  <c:v>44501.604351851849</c:v>
                </c:pt>
                <c:pt idx="8908">
                  <c:v>44501.625185185185</c:v>
                </c:pt>
                <c:pt idx="8909">
                  <c:v>44501.646018518521</c:v>
                </c:pt>
                <c:pt idx="8910">
                  <c:v>44501.666851851849</c:v>
                </c:pt>
                <c:pt idx="8911">
                  <c:v>44501.687685185185</c:v>
                </c:pt>
                <c:pt idx="8912">
                  <c:v>44501.708518518521</c:v>
                </c:pt>
                <c:pt idx="8913">
                  <c:v>44501.729351851849</c:v>
                </c:pt>
                <c:pt idx="8914">
                  <c:v>44501.750185185185</c:v>
                </c:pt>
                <c:pt idx="8915">
                  <c:v>44501.771018518521</c:v>
                </c:pt>
                <c:pt idx="8916">
                  <c:v>44501.791851851849</c:v>
                </c:pt>
                <c:pt idx="8917">
                  <c:v>44501.812685185185</c:v>
                </c:pt>
                <c:pt idx="8918">
                  <c:v>44501.833518518521</c:v>
                </c:pt>
                <c:pt idx="8919">
                  <c:v>44501.854351851849</c:v>
                </c:pt>
                <c:pt idx="8920">
                  <c:v>44501.875185185185</c:v>
                </c:pt>
                <c:pt idx="8921">
                  <c:v>44501.896018518521</c:v>
                </c:pt>
                <c:pt idx="8922">
                  <c:v>44501.916851851849</c:v>
                </c:pt>
                <c:pt idx="8923">
                  <c:v>44501.937685185185</c:v>
                </c:pt>
                <c:pt idx="8924">
                  <c:v>44501.958518518521</c:v>
                </c:pt>
                <c:pt idx="8925">
                  <c:v>44501.979351851849</c:v>
                </c:pt>
                <c:pt idx="8926">
                  <c:v>44502.000185185185</c:v>
                </c:pt>
                <c:pt idx="8927">
                  <c:v>44502.021018518521</c:v>
                </c:pt>
                <c:pt idx="8928">
                  <c:v>44502.041851851849</c:v>
                </c:pt>
                <c:pt idx="8929">
                  <c:v>44502.062685185185</c:v>
                </c:pt>
                <c:pt idx="8930">
                  <c:v>44502.083518518521</c:v>
                </c:pt>
                <c:pt idx="8931">
                  <c:v>44502.104351851849</c:v>
                </c:pt>
                <c:pt idx="8932">
                  <c:v>44502.125185185185</c:v>
                </c:pt>
                <c:pt idx="8933">
                  <c:v>44502.146018518521</c:v>
                </c:pt>
                <c:pt idx="8934">
                  <c:v>44502.166851851849</c:v>
                </c:pt>
                <c:pt idx="8935">
                  <c:v>44502.187685185185</c:v>
                </c:pt>
                <c:pt idx="8936">
                  <c:v>44502.208518518521</c:v>
                </c:pt>
                <c:pt idx="8937">
                  <c:v>44502.229351851849</c:v>
                </c:pt>
                <c:pt idx="8938">
                  <c:v>44502.250185185185</c:v>
                </c:pt>
                <c:pt idx="8939">
                  <c:v>44502.271018518521</c:v>
                </c:pt>
                <c:pt idx="8940">
                  <c:v>44502.291851851849</c:v>
                </c:pt>
                <c:pt idx="8941">
                  <c:v>44502.312685185185</c:v>
                </c:pt>
                <c:pt idx="8942">
                  <c:v>44502.333518518521</c:v>
                </c:pt>
                <c:pt idx="8943">
                  <c:v>44502.354351851849</c:v>
                </c:pt>
                <c:pt idx="8944">
                  <c:v>44502.375185185185</c:v>
                </c:pt>
                <c:pt idx="8945">
                  <c:v>44502.396018518521</c:v>
                </c:pt>
                <c:pt idx="8946">
                  <c:v>44502.416851851849</c:v>
                </c:pt>
                <c:pt idx="8947">
                  <c:v>44502.437685185185</c:v>
                </c:pt>
                <c:pt idx="8948">
                  <c:v>44502.458518518521</c:v>
                </c:pt>
                <c:pt idx="8949">
                  <c:v>44502.479351851849</c:v>
                </c:pt>
                <c:pt idx="8950">
                  <c:v>44502.500185185185</c:v>
                </c:pt>
                <c:pt idx="8951">
                  <c:v>44502.521018518521</c:v>
                </c:pt>
                <c:pt idx="8952">
                  <c:v>44502.541851851849</c:v>
                </c:pt>
                <c:pt idx="8953">
                  <c:v>44502.562685185185</c:v>
                </c:pt>
                <c:pt idx="8954">
                  <c:v>44502.583518518521</c:v>
                </c:pt>
                <c:pt idx="8955">
                  <c:v>44502.604351851849</c:v>
                </c:pt>
                <c:pt idx="8956">
                  <c:v>44502.625185185185</c:v>
                </c:pt>
                <c:pt idx="8957">
                  <c:v>44502.646018518521</c:v>
                </c:pt>
                <c:pt idx="8958">
                  <c:v>44502.666851851849</c:v>
                </c:pt>
                <c:pt idx="8959">
                  <c:v>44502.687685185185</c:v>
                </c:pt>
                <c:pt idx="8960">
                  <c:v>44502.708518518521</c:v>
                </c:pt>
                <c:pt idx="8961">
                  <c:v>44502.729351851849</c:v>
                </c:pt>
                <c:pt idx="8962">
                  <c:v>44502.750185185185</c:v>
                </c:pt>
                <c:pt idx="8963">
                  <c:v>44502.771018518521</c:v>
                </c:pt>
                <c:pt idx="8964">
                  <c:v>44502.791851851849</c:v>
                </c:pt>
                <c:pt idx="8965">
                  <c:v>44502.812685185185</c:v>
                </c:pt>
                <c:pt idx="8966">
                  <c:v>44502.833518518521</c:v>
                </c:pt>
                <c:pt idx="8967">
                  <c:v>44502.854351851849</c:v>
                </c:pt>
                <c:pt idx="8968">
                  <c:v>44502.875185185185</c:v>
                </c:pt>
                <c:pt idx="8969">
                  <c:v>44502.896018518521</c:v>
                </c:pt>
                <c:pt idx="8970">
                  <c:v>44502.916851851849</c:v>
                </c:pt>
                <c:pt idx="8971">
                  <c:v>44502.937685185185</c:v>
                </c:pt>
                <c:pt idx="8972">
                  <c:v>44502.958518518521</c:v>
                </c:pt>
                <c:pt idx="8973">
                  <c:v>44502.979351851849</c:v>
                </c:pt>
                <c:pt idx="8974">
                  <c:v>44503.000185185185</c:v>
                </c:pt>
                <c:pt idx="8975">
                  <c:v>44503.021018518521</c:v>
                </c:pt>
                <c:pt idx="8976">
                  <c:v>44503.041851851849</c:v>
                </c:pt>
                <c:pt idx="8977">
                  <c:v>44503.062685185185</c:v>
                </c:pt>
                <c:pt idx="8978">
                  <c:v>44503.083518518521</c:v>
                </c:pt>
                <c:pt idx="8979">
                  <c:v>44503.104351851849</c:v>
                </c:pt>
                <c:pt idx="8980">
                  <c:v>44503.125185185185</c:v>
                </c:pt>
                <c:pt idx="8981">
                  <c:v>44503.146018518521</c:v>
                </c:pt>
                <c:pt idx="8982">
                  <c:v>44503.166851851849</c:v>
                </c:pt>
                <c:pt idx="8983">
                  <c:v>44503.187685185185</c:v>
                </c:pt>
                <c:pt idx="8984">
                  <c:v>44503.208518518521</c:v>
                </c:pt>
                <c:pt idx="8985">
                  <c:v>44503.229351851849</c:v>
                </c:pt>
                <c:pt idx="8986">
                  <c:v>44503.250185185185</c:v>
                </c:pt>
                <c:pt idx="8987">
                  <c:v>44503.271018518521</c:v>
                </c:pt>
                <c:pt idx="8988">
                  <c:v>44503.291851851849</c:v>
                </c:pt>
                <c:pt idx="8989">
                  <c:v>44503.312685185185</c:v>
                </c:pt>
                <c:pt idx="8990">
                  <c:v>44503.333518518521</c:v>
                </c:pt>
                <c:pt idx="8991">
                  <c:v>44503.354351851849</c:v>
                </c:pt>
                <c:pt idx="8992">
                  <c:v>44503.375185185185</c:v>
                </c:pt>
                <c:pt idx="8993">
                  <c:v>44503.396018518521</c:v>
                </c:pt>
                <c:pt idx="8994">
                  <c:v>44503.416851851849</c:v>
                </c:pt>
                <c:pt idx="8995">
                  <c:v>44503.437685185185</c:v>
                </c:pt>
                <c:pt idx="8996">
                  <c:v>44503.458518518521</c:v>
                </c:pt>
                <c:pt idx="8997">
                  <c:v>44503.479351851849</c:v>
                </c:pt>
                <c:pt idx="8998">
                  <c:v>44503.500185185185</c:v>
                </c:pt>
                <c:pt idx="8999">
                  <c:v>44503.521018518521</c:v>
                </c:pt>
                <c:pt idx="9000">
                  <c:v>44503.541851851849</c:v>
                </c:pt>
                <c:pt idx="9001">
                  <c:v>44503.562685185185</c:v>
                </c:pt>
                <c:pt idx="9002">
                  <c:v>44503.583518518521</c:v>
                </c:pt>
                <c:pt idx="9003">
                  <c:v>44503.604351851849</c:v>
                </c:pt>
                <c:pt idx="9004">
                  <c:v>44503.625185185185</c:v>
                </c:pt>
                <c:pt idx="9005">
                  <c:v>44503.646018518521</c:v>
                </c:pt>
                <c:pt idx="9006">
                  <c:v>44503.666851851849</c:v>
                </c:pt>
                <c:pt idx="9007">
                  <c:v>44503.687685185185</c:v>
                </c:pt>
                <c:pt idx="9008">
                  <c:v>44503.708518518521</c:v>
                </c:pt>
                <c:pt idx="9009">
                  <c:v>44503.729351851849</c:v>
                </c:pt>
                <c:pt idx="9010">
                  <c:v>44503.750185185185</c:v>
                </c:pt>
                <c:pt idx="9011">
                  <c:v>44503.771018518521</c:v>
                </c:pt>
                <c:pt idx="9012">
                  <c:v>44503.791851851849</c:v>
                </c:pt>
                <c:pt idx="9013">
                  <c:v>44503.812685185185</c:v>
                </c:pt>
                <c:pt idx="9014">
                  <c:v>44503.833518518521</c:v>
                </c:pt>
                <c:pt idx="9015">
                  <c:v>44503.854351851849</c:v>
                </c:pt>
                <c:pt idx="9016">
                  <c:v>44503.875185185185</c:v>
                </c:pt>
                <c:pt idx="9017">
                  <c:v>44503.896018518521</c:v>
                </c:pt>
                <c:pt idx="9018">
                  <c:v>44503.916851851849</c:v>
                </c:pt>
                <c:pt idx="9019">
                  <c:v>44503.937685185185</c:v>
                </c:pt>
                <c:pt idx="9020">
                  <c:v>44503.958518518521</c:v>
                </c:pt>
                <c:pt idx="9021">
                  <c:v>44503.979351851849</c:v>
                </c:pt>
                <c:pt idx="9022">
                  <c:v>44504.000185185185</c:v>
                </c:pt>
                <c:pt idx="9023">
                  <c:v>44504.021018518521</c:v>
                </c:pt>
                <c:pt idx="9024">
                  <c:v>44504.041851851849</c:v>
                </c:pt>
                <c:pt idx="9025">
                  <c:v>44504.062685185185</c:v>
                </c:pt>
                <c:pt idx="9026">
                  <c:v>44504.083518518521</c:v>
                </c:pt>
                <c:pt idx="9027">
                  <c:v>44504.104351851849</c:v>
                </c:pt>
                <c:pt idx="9028">
                  <c:v>44504.125185185185</c:v>
                </c:pt>
                <c:pt idx="9029">
                  <c:v>44504.146018518521</c:v>
                </c:pt>
                <c:pt idx="9030">
                  <c:v>44504.166851851849</c:v>
                </c:pt>
                <c:pt idx="9031">
                  <c:v>44504.187685185185</c:v>
                </c:pt>
                <c:pt idx="9032">
                  <c:v>44504.208518518521</c:v>
                </c:pt>
                <c:pt idx="9033">
                  <c:v>44504.229351851849</c:v>
                </c:pt>
                <c:pt idx="9034">
                  <c:v>44504.250185185185</c:v>
                </c:pt>
                <c:pt idx="9035">
                  <c:v>44504.271018518521</c:v>
                </c:pt>
                <c:pt idx="9036">
                  <c:v>44504.291851851849</c:v>
                </c:pt>
                <c:pt idx="9037">
                  <c:v>44504.312685185185</c:v>
                </c:pt>
                <c:pt idx="9038">
                  <c:v>44504.333518518521</c:v>
                </c:pt>
                <c:pt idx="9039">
                  <c:v>44504.354351851849</c:v>
                </c:pt>
                <c:pt idx="9040">
                  <c:v>44504.375185185185</c:v>
                </c:pt>
                <c:pt idx="9041">
                  <c:v>44504.396018518521</c:v>
                </c:pt>
                <c:pt idx="9042">
                  <c:v>44504.416851851849</c:v>
                </c:pt>
                <c:pt idx="9043">
                  <c:v>44504.437685185185</c:v>
                </c:pt>
                <c:pt idx="9044">
                  <c:v>44504.458518518521</c:v>
                </c:pt>
                <c:pt idx="9045">
                  <c:v>44504.479351851849</c:v>
                </c:pt>
                <c:pt idx="9046">
                  <c:v>44504.500185185185</c:v>
                </c:pt>
                <c:pt idx="9047">
                  <c:v>44504.521018518521</c:v>
                </c:pt>
                <c:pt idx="9048">
                  <c:v>44504.541851851849</c:v>
                </c:pt>
                <c:pt idx="9049">
                  <c:v>44504.562685185185</c:v>
                </c:pt>
                <c:pt idx="9050">
                  <c:v>44504.583518518521</c:v>
                </c:pt>
                <c:pt idx="9051">
                  <c:v>44504.604351851849</c:v>
                </c:pt>
                <c:pt idx="9052">
                  <c:v>44504.625185185185</c:v>
                </c:pt>
                <c:pt idx="9053">
                  <c:v>44504.646018518521</c:v>
                </c:pt>
                <c:pt idx="9054">
                  <c:v>44504.666851851849</c:v>
                </c:pt>
                <c:pt idx="9055">
                  <c:v>44504.687685185185</c:v>
                </c:pt>
                <c:pt idx="9056">
                  <c:v>44504.708518518521</c:v>
                </c:pt>
                <c:pt idx="9057">
                  <c:v>44504.729351851849</c:v>
                </c:pt>
                <c:pt idx="9058">
                  <c:v>44504.750185185185</c:v>
                </c:pt>
                <c:pt idx="9059">
                  <c:v>44504.771018518521</c:v>
                </c:pt>
                <c:pt idx="9060">
                  <c:v>44504.791851851849</c:v>
                </c:pt>
                <c:pt idx="9061">
                  <c:v>44504.812685185185</c:v>
                </c:pt>
                <c:pt idx="9062">
                  <c:v>44504.833518518521</c:v>
                </c:pt>
                <c:pt idx="9063">
                  <c:v>44504.854351851849</c:v>
                </c:pt>
                <c:pt idx="9064">
                  <c:v>44504.875185185185</c:v>
                </c:pt>
                <c:pt idx="9065">
                  <c:v>44504.896018518521</c:v>
                </c:pt>
                <c:pt idx="9066">
                  <c:v>44504.916851851849</c:v>
                </c:pt>
                <c:pt idx="9067">
                  <c:v>44504.937685185185</c:v>
                </c:pt>
                <c:pt idx="9068">
                  <c:v>44504.958518518521</c:v>
                </c:pt>
                <c:pt idx="9069">
                  <c:v>44504.979351851849</c:v>
                </c:pt>
                <c:pt idx="9070">
                  <c:v>44505.000185185185</c:v>
                </c:pt>
                <c:pt idx="9071">
                  <c:v>44505.021018518521</c:v>
                </c:pt>
                <c:pt idx="9072">
                  <c:v>44505.041851851849</c:v>
                </c:pt>
                <c:pt idx="9073">
                  <c:v>44505.062685185185</c:v>
                </c:pt>
                <c:pt idx="9074">
                  <c:v>44505.083518518521</c:v>
                </c:pt>
                <c:pt idx="9075">
                  <c:v>44505.104351851849</c:v>
                </c:pt>
                <c:pt idx="9076">
                  <c:v>44505.125185185185</c:v>
                </c:pt>
                <c:pt idx="9077">
                  <c:v>44505.146018518521</c:v>
                </c:pt>
                <c:pt idx="9078">
                  <c:v>44505.166851851849</c:v>
                </c:pt>
                <c:pt idx="9079">
                  <c:v>44505.187685185185</c:v>
                </c:pt>
                <c:pt idx="9080">
                  <c:v>44505.208518518521</c:v>
                </c:pt>
                <c:pt idx="9081">
                  <c:v>44505.229351851849</c:v>
                </c:pt>
                <c:pt idx="9082">
                  <c:v>44505.250185185185</c:v>
                </c:pt>
                <c:pt idx="9083">
                  <c:v>44505.271018518521</c:v>
                </c:pt>
                <c:pt idx="9084">
                  <c:v>44505.291851851849</c:v>
                </c:pt>
                <c:pt idx="9085">
                  <c:v>44505.312685185185</c:v>
                </c:pt>
                <c:pt idx="9086">
                  <c:v>44505.333518518521</c:v>
                </c:pt>
                <c:pt idx="9087">
                  <c:v>44505.354351851849</c:v>
                </c:pt>
                <c:pt idx="9088">
                  <c:v>44505.375185185185</c:v>
                </c:pt>
                <c:pt idx="9089">
                  <c:v>44505.396018518521</c:v>
                </c:pt>
                <c:pt idx="9090">
                  <c:v>44505.416851851849</c:v>
                </c:pt>
                <c:pt idx="9091">
                  <c:v>44505.437685185185</c:v>
                </c:pt>
                <c:pt idx="9092">
                  <c:v>44505.458518518521</c:v>
                </c:pt>
                <c:pt idx="9093">
                  <c:v>44505.479351851849</c:v>
                </c:pt>
                <c:pt idx="9094">
                  <c:v>44505.500185185185</c:v>
                </c:pt>
                <c:pt idx="9095">
                  <c:v>44505.521018518521</c:v>
                </c:pt>
                <c:pt idx="9096">
                  <c:v>44505.541851851849</c:v>
                </c:pt>
                <c:pt idx="9097">
                  <c:v>44505.562685185185</c:v>
                </c:pt>
                <c:pt idx="9098">
                  <c:v>44505.583518518521</c:v>
                </c:pt>
                <c:pt idx="9099">
                  <c:v>44505.604351851849</c:v>
                </c:pt>
                <c:pt idx="9100">
                  <c:v>44505.625185185185</c:v>
                </c:pt>
                <c:pt idx="9101">
                  <c:v>44505.646018518521</c:v>
                </c:pt>
                <c:pt idx="9102">
                  <c:v>44505.666851851849</c:v>
                </c:pt>
                <c:pt idx="9103">
                  <c:v>44505.687685185185</c:v>
                </c:pt>
                <c:pt idx="9104">
                  <c:v>44505.708518518521</c:v>
                </c:pt>
                <c:pt idx="9105">
                  <c:v>44505.729351851849</c:v>
                </c:pt>
                <c:pt idx="9106">
                  <c:v>44505.750185185185</c:v>
                </c:pt>
                <c:pt idx="9107">
                  <c:v>44505.771018518521</c:v>
                </c:pt>
                <c:pt idx="9108">
                  <c:v>44505.791851851849</c:v>
                </c:pt>
                <c:pt idx="9109">
                  <c:v>44505.812685185185</c:v>
                </c:pt>
                <c:pt idx="9110">
                  <c:v>44505.833518518521</c:v>
                </c:pt>
                <c:pt idx="9111">
                  <c:v>44505.854351851849</c:v>
                </c:pt>
                <c:pt idx="9112">
                  <c:v>44505.875185185185</c:v>
                </c:pt>
                <c:pt idx="9113">
                  <c:v>44505.896018518521</c:v>
                </c:pt>
                <c:pt idx="9114">
                  <c:v>44505.916851851849</c:v>
                </c:pt>
                <c:pt idx="9115">
                  <c:v>44505.937685185185</c:v>
                </c:pt>
                <c:pt idx="9116">
                  <c:v>44505.958518518521</c:v>
                </c:pt>
                <c:pt idx="9117">
                  <c:v>44505.979351851849</c:v>
                </c:pt>
                <c:pt idx="9118">
                  <c:v>44506.000185185185</c:v>
                </c:pt>
                <c:pt idx="9119">
                  <c:v>44506.021018518521</c:v>
                </c:pt>
                <c:pt idx="9120">
                  <c:v>44506.041851851849</c:v>
                </c:pt>
                <c:pt idx="9121">
                  <c:v>44506.062685185185</c:v>
                </c:pt>
                <c:pt idx="9122">
                  <c:v>44506.083518518521</c:v>
                </c:pt>
                <c:pt idx="9123">
                  <c:v>44506.104351851849</c:v>
                </c:pt>
                <c:pt idx="9124">
                  <c:v>44506.125185185185</c:v>
                </c:pt>
                <c:pt idx="9125">
                  <c:v>44506.146018518521</c:v>
                </c:pt>
                <c:pt idx="9126">
                  <c:v>44506.166851851849</c:v>
                </c:pt>
                <c:pt idx="9127">
                  <c:v>44506.187685185185</c:v>
                </c:pt>
                <c:pt idx="9128">
                  <c:v>44506.208518518521</c:v>
                </c:pt>
                <c:pt idx="9129">
                  <c:v>44506.229351851849</c:v>
                </c:pt>
                <c:pt idx="9130">
                  <c:v>44506.250185185185</c:v>
                </c:pt>
                <c:pt idx="9131">
                  <c:v>44506.271018518521</c:v>
                </c:pt>
                <c:pt idx="9132">
                  <c:v>44506.291851851849</c:v>
                </c:pt>
                <c:pt idx="9133">
                  <c:v>44506.312685185185</c:v>
                </c:pt>
                <c:pt idx="9134">
                  <c:v>44506.333518518521</c:v>
                </c:pt>
                <c:pt idx="9135">
                  <c:v>44506.354351851849</c:v>
                </c:pt>
                <c:pt idx="9136">
                  <c:v>44506.375185185185</c:v>
                </c:pt>
                <c:pt idx="9137">
                  <c:v>44506.396018518521</c:v>
                </c:pt>
                <c:pt idx="9138">
                  <c:v>44506.416851851849</c:v>
                </c:pt>
                <c:pt idx="9139">
                  <c:v>44506.437685185185</c:v>
                </c:pt>
                <c:pt idx="9140">
                  <c:v>44506.458518518521</c:v>
                </c:pt>
                <c:pt idx="9141">
                  <c:v>44506.479351851849</c:v>
                </c:pt>
                <c:pt idx="9142">
                  <c:v>44506.500185185185</c:v>
                </c:pt>
                <c:pt idx="9143">
                  <c:v>44506.521018518521</c:v>
                </c:pt>
                <c:pt idx="9144">
                  <c:v>44506.541851851849</c:v>
                </c:pt>
                <c:pt idx="9145">
                  <c:v>44506.562685185185</c:v>
                </c:pt>
                <c:pt idx="9146">
                  <c:v>44506.583518518521</c:v>
                </c:pt>
                <c:pt idx="9147">
                  <c:v>44506.604351851849</c:v>
                </c:pt>
                <c:pt idx="9148">
                  <c:v>44506.625185185185</c:v>
                </c:pt>
                <c:pt idx="9149">
                  <c:v>44506.646018518521</c:v>
                </c:pt>
                <c:pt idx="9150">
                  <c:v>44506.666851851849</c:v>
                </c:pt>
                <c:pt idx="9151">
                  <c:v>44506.687685185185</c:v>
                </c:pt>
                <c:pt idx="9152">
                  <c:v>44506.708518518521</c:v>
                </c:pt>
                <c:pt idx="9153">
                  <c:v>44506.729351851849</c:v>
                </c:pt>
                <c:pt idx="9154">
                  <c:v>44506.750185185185</c:v>
                </c:pt>
                <c:pt idx="9155">
                  <c:v>44506.771018518521</c:v>
                </c:pt>
                <c:pt idx="9156">
                  <c:v>44506.791851851849</c:v>
                </c:pt>
                <c:pt idx="9157">
                  <c:v>44506.812685185185</c:v>
                </c:pt>
                <c:pt idx="9158">
                  <c:v>44506.833518518521</c:v>
                </c:pt>
                <c:pt idx="9159">
                  <c:v>44506.854351851849</c:v>
                </c:pt>
                <c:pt idx="9160">
                  <c:v>44506.875185185185</c:v>
                </c:pt>
                <c:pt idx="9161">
                  <c:v>44506.896018518521</c:v>
                </c:pt>
                <c:pt idx="9162">
                  <c:v>44506.916851851849</c:v>
                </c:pt>
                <c:pt idx="9163">
                  <c:v>44506.937685185185</c:v>
                </c:pt>
                <c:pt idx="9164">
                  <c:v>44506.958518518521</c:v>
                </c:pt>
                <c:pt idx="9165">
                  <c:v>44506.979351851849</c:v>
                </c:pt>
                <c:pt idx="9166">
                  <c:v>44507.000185185185</c:v>
                </c:pt>
                <c:pt idx="9167">
                  <c:v>44507.021018518521</c:v>
                </c:pt>
                <c:pt idx="9168">
                  <c:v>44507.041851851849</c:v>
                </c:pt>
                <c:pt idx="9169">
                  <c:v>44507.062685185185</c:v>
                </c:pt>
                <c:pt idx="9170">
                  <c:v>44507.083518518521</c:v>
                </c:pt>
                <c:pt idx="9171">
                  <c:v>44507.104351851849</c:v>
                </c:pt>
                <c:pt idx="9172">
                  <c:v>44507.125185185185</c:v>
                </c:pt>
                <c:pt idx="9173">
                  <c:v>44507.146018518521</c:v>
                </c:pt>
                <c:pt idx="9174">
                  <c:v>44507.166851851849</c:v>
                </c:pt>
                <c:pt idx="9175">
                  <c:v>44507.187685185185</c:v>
                </c:pt>
                <c:pt idx="9176">
                  <c:v>44507.208518518521</c:v>
                </c:pt>
                <c:pt idx="9177">
                  <c:v>44507.229351851849</c:v>
                </c:pt>
                <c:pt idx="9178">
                  <c:v>44507.250185185185</c:v>
                </c:pt>
                <c:pt idx="9179">
                  <c:v>44507.271018518521</c:v>
                </c:pt>
                <c:pt idx="9180">
                  <c:v>44507.291851851849</c:v>
                </c:pt>
                <c:pt idx="9181">
                  <c:v>44507.312685185185</c:v>
                </c:pt>
                <c:pt idx="9182">
                  <c:v>44507.333518518521</c:v>
                </c:pt>
                <c:pt idx="9183">
                  <c:v>44507.354351851849</c:v>
                </c:pt>
                <c:pt idx="9184">
                  <c:v>44507.375185185185</c:v>
                </c:pt>
                <c:pt idx="9185">
                  <c:v>44507.396018518521</c:v>
                </c:pt>
                <c:pt idx="9186">
                  <c:v>44507.416851851849</c:v>
                </c:pt>
                <c:pt idx="9187">
                  <c:v>44507.437685185185</c:v>
                </c:pt>
                <c:pt idx="9188">
                  <c:v>44507.458518518521</c:v>
                </c:pt>
                <c:pt idx="9189">
                  <c:v>44507.479351851849</c:v>
                </c:pt>
                <c:pt idx="9190">
                  <c:v>44507.500185185185</c:v>
                </c:pt>
                <c:pt idx="9191">
                  <c:v>44507.521018518521</c:v>
                </c:pt>
                <c:pt idx="9192">
                  <c:v>44507.541851851849</c:v>
                </c:pt>
                <c:pt idx="9193">
                  <c:v>44507.562685185185</c:v>
                </c:pt>
                <c:pt idx="9194">
                  <c:v>44507.583518518521</c:v>
                </c:pt>
                <c:pt idx="9195">
                  <c:v>44507.604351851849</c:v>
                </c:pt>
                <c:pt idx="9196">
                  <c:v>44507.625185185185</c:v>
                </c:pt>
                <c:pt idx="9197">
                  <c:v>44507.646018518521</c:v>
                </c:pt>
                <c:pt idx="9198">
                  <c:v>44507.666851851849</c:v>
                </c:pt>
                <c:pt idx="9199">
                  <c:v>44507.687685185185</c:v>
                </c:pt>
                <c:pt idx="9200">
                  <c:v>44507.708518518521</c:v>
                </c:pt>
                <c:pt idx="9201">
                  <c:v>44507.729351851849</c:v>
                </c:pt>
                <c:pt idx="9202">
                  <c:v>44507.750185185185</c:v>
                </c:pt>
                <c:pt idx="9203">
                  <c:v>44507.771018518521</c:v>
                </c:pt>
                <c:pt idx="9204">
                  <c:v>44507.791851851849</c:v>
                </c:pt>
                <c:pt idx="9205">
                  <c:v>44507.812685185185</c:v>
                </c:pt>
                <c:pt idx="9206">
                  <c:v>44507.833518518521</c:v>
                </c:pt>
                <c:pt idx="9207">
                  <c:v>44507.854351851849</c:v>
                </c:pt>
                <c:pt idx="9208">
                  <c:v>44507.875185185185</c:v>
                </c:pt>
                <c:pt idx="9209">
                  <c:v>44507.896018518521</c:v>
                </c:pt>
                <c:pt idx="9210">
                  <c:v>44507.916851851849</c:v>
                </c:pt>
                <c:pt idx="9211">
                  <c:v>44507.937685185185</c:v>
                </c:pt>
                <c:pt idx="9212">
                  <c:v>44507.958518518521</c:v>
                </c:pt>
                <c:pt idx="9213">
                  <c:v>44507.979351851849</c:v>
                </c:pt>
                <c:pt idx="9214">
                  <c:v>44508.000185185185</c:v>
                </c:pt>
                <c:pt idx="9215">
                  <c:v>44508.021018518521</c:v>
                </c:pt>
                <c:pt idx="9216">
                  <c:v>44508.041851851849</c:v>
                </c:pt>
                <c:pt idx="9217">
                  <c:v>44508.062685185185</c:v>
                </c:pt>
                <c:pt idx="9218">
                  <c:v>44508.083518518521</c:v>
                </c:pt>
                <c:pt idx="9219">
                  <c:v>44508.104351851849</c:v>
                </c:pt>
                <c:pt idx="9220">
                  <c:v>44508.125185185185</c:v>
                </c:pt>
                <c:pt idx="9221">
                  <c:v>44508.146018518521</c:v>
                </c:pt>
                <c:pt idx="9222">
                  <c:v>44508.166851851849</c:v>
                </c:pt>
                <c:pt idx="9223">
                  <c:v>44508.187685185185</c:v>
                </c:pt>
                <c:pt idx="9224">
                  <c:v>44508.208518518521</c:v>
                </c:pt>
                <c:pt idx="9225">
                  <c:v>44508.229351851849</c:v>
                </c:pt>
                <c:pt idx="9226">
                  <c:v>44508.250185185185</c:v>
                </c:pt>
                <c:pt idx="9227">
                  <c:v>44508.271018518521</c:v>
                </c:pt>
                <c:pt idx="9228">
                  <c:v>44508.291851851849</c:v>
                </c:pt>
                <c:pt idx="9229">
                  <c:v>44508.312685185185</c:v>
                </c:pt>
                <c:pt idx="9230">
                  <c:v>44508.333518518521</c:v>
                </c:pt>
                <c:pt idx="9231">
                  <c:v>44508.354351851849</c:v>
                </c:pt>
                <c:pt idx="9232">
                  <c:v>44508.375185185185</c:v>
                </c:pt>
                <c:pt idx="9233">
                  <c:v>44508.396018518521</c:v>
                </c:pt>
                <c:pt idx="9234">
                  <c:v>44508.416851851849</c:v>
                </c:pt>
                <c:pt idx="9235">
                  <c:v>44508.437685185185</c:v>
                </c:pt>
                <c:pt idx="9236">
                  <c:v>44508.458518518521</c:v>
                </c:pt>
                <c:pt idx="9237">
                  <c:v>44508.479351851849</c:v>
                </c:pt>
                <c:pt idx="9238">
                  <c:v>44508.500185185185</c:v>
                </c:pt>
                <c:pt idx="9239">
                  <c:v>44508.521018518521</c:v>
                </c:pt>
                <c:pt idx="9240">
                  <c:v>44508.541851851849</c:v>
                </c:pt>
                <c:pt idx="9241">
                  <c:v>44508.562685185185</c:v>
                </c:pt>
                <c:pt idx="9242">
                  <c:v>44508.583518518521</c:v>
                </c:pt>
                <c:pt idx="9243">
                  <c:v>44508.604351851849</c:v>
                </c:pt>
                <c:pt idx="9244">
                  <c:v>44508.625185185185</c:v>
                </c:pt>
                <c:pt idx="9245">
                  <c:v>44508.646018518521</c:v>
                </c:pt>
                <c:pt idx="9246">
                  <c:v>44508.666851851849</c:v>
                </c:pt>
                <c:pt idx="9247">
                  <c:v>44508.687685185185</c:v>
                </c:pt>
                <c:pt idx="9248">
                  <c:v>44508.708518518521</c:v>
                </c:pt>
                <c:pt idx="9249">
                  <c:v>44508.729351851849</c:v>
                </c:pt>
                <c:pt idx="9250">
                  <c:v>44508.750185185185</c:v>
                </c:pt>
                <c:pt idx="9251">
                  <c:v>44508.771018518521</c:v>
                </c:pt>
                <c:pt idx="9252">
                  <c:v>44508.791851851849</c:v>
                </c:pt>
                <c:pt idx="9253">
                  <c:v>44508.812685185185</c:v>
                </c:pt>
                <c:pt idx="9254">
                  <c:v>44508.833518518521</c:v>
                </c:pt>
                <c:pt idx="9255">
                  <c:v>44508.854351851849</c:v>
                </c:pt>
                <c:pt idx="9256">
                  <c:v>44508.875185185185</c:v>
                </c:pt>
                <c:pt idx="9257">
                  <c:v>44508.896018518521</c:v>
                </c:pt>
                <c:pt idx="9258">
                  <c:v>44508.916851851849</c:v>
                </c:pt>
                <c:pt idx="9259">
                  <c:v>44508.937685185185</c:v>
                </c:pt>
                <c:pt idx="9260">
                  <c:v>44508.958518518521</c:v>
                </c:pt>
                <c:pt idx="9261">
                  <c:v>44508.979351851849</c:v>
                </c:pt>
                <c:pt idx="9262">
                  <c:v>44509.000185185185</c:v>
                </c:pt>
                <c:pt idx="9263">
                  <c:v>44509.021018518521</c:v>
                </c:pt>
                <c:pt idx="9264">
                  <c:v>44509.041851851849</c:v>
                </c:pt>
                <c:pt idx="9265">
                  <c:v>44509.062685185185</c:v>
                </c:pt>
                <c:pt idx="9266">
                  <c:v>44509.083518518521</c:v>
                </c:pt>
                <c:pt idx="9267">
                  <c:v>44509.104351851849</c:v>
                </c:pt>
                <c:pt idx="9268">
                  <c:v>44509.125185185185</c:v>
                </c:pt>
                <c:pt idx="9269">
                  <c:v>44509.146018518521</c:v>
                </c:pt>
                <c:pt idx="9270">
                  <c:v>44509.166851851849</c:v>
                </c:pt>
                <c:pt idx="9271">
                  <c:v>44509.187685185185</c:v>
                </c:pt>
                <c:pt idx="9272">
                  <c:v>44509.208518518521</c:v>
                </c:pt>
                <c:pt idx="9273">
                  <c:v>44509.229351851849</c:v>
                </c:pt>
                <c:pt idx="9274">
                  <c:v>44509.250185185185</c:v>
                </c:pt>
                <c:pt idx="9275">
                  <c:v>44509.271018518521</c:v>
                </c:pt>
                <c:pt idx="9276">
                  <c:v>44509.291851851849</c:v>
                </c:pt>
                <c:pt idx="9277">
                  <c:v>44509.312685185185</c:v>
                </c:pt>
                <c:pt idx="9278">
                  <c:v>44509.333518518521</c:v>
                </c:pt>
                <c:pt idx="9279">
                  <c:v>44509.354351851849</c:v>
                </c:pt>
                <c:pt idx="9280">
                  <c:v>44509.375185185185</c:v>
                </c:pt>
                <c:pt idx="9281">
                  <c:v>44509.396018518521</c:v>
                </c:pt>
                <c:pt idx="9282">
                  <c:v>44509.416851851849</c:v>
                </c:pt>
                <c:pt idx="9283">
                  <c:v>44509.437685185185</c:v>
                </c:pt>
                <c:pt idx="9284">
                  <c:v>44509.458518518521</c:v>
                </c:pt>
                <c:pt idx="9285">
                  <c:v>44509.479351851849</c:v>
                </c:pt>
                <c:pt idx="9286">
                  <c:v>44509.500185185185</c:v>
                </c:pt>
                <c:pt idx="9287">
                  <c:v>44509.521018518521</c:v>
                </c:pt>
                <c:pt idx="9288">
                  <c:v>44509.541851851849</c:v>
                </c:pt>
                <c:pt idx="9289">
                  <c:v>44509.562685185185</c:v>
                </c:pt>
                <c:pt idx="9290">
                  <c:v>44509.583518518521</c:v>
                </c:pt>
                <c:pt idx="9291">
                  <c:v>44509.604351851849</c:v>
                </c:pt>
                <c:pt idx="9292">
                  <c:v>44509.625185185185</c:v>
                </c:pt>
                <c:pt idx="9293">
                  <c:v>44509.646018518521</c:v>
                </c:pt>
                <c:pt idx="9294">
                  <c:v>44509.666851851849</c:v>
                </c:pt>
                <c:pt idx="9295">
                  <c:v>44509.687685185185</c:v>
                </c:pt>
                <c:pt idx="9296">
                  <c:v>44509.708518518521</c:v>
                </c:pt>
                <c:pt idx="9297">
                  <c:v>44509.729351851849</c:v>
                </c:pt>
                <c:pt idx="9298">
                  <c:v>44509.750185185185</c:v>
                </c:pt>
                <c:pt idx="9299">
                  <c:v>44509.771018518521</c:v>
                </c:pt>
                <c:pt idx="9300">
                  <c:v>44509.791851851849</c:v>
                </c:pt>
                <c:pt idx="9301">
                  <c:v>44509.812685185185</c:v>
                </c:pt>
                <c:pt idx="9302">
                  <c:v>44509.833518518521</c:v>
                </c:pt>
                <c:pt idx="9303">
                  <c:v>44509.854351851849</c:v>
                </c:pt>
                <c:pt idx="9304">
                  <c:v>44509.875185185185</c:v>
                </c:pt>
                <c:pt idx="9305">
                  <c:v>44509.896018518521</c:v>
                </c:pt>
                <c:pt idx="9306">
                  <c:v>44509.916851851849</c:v>
                </c:pt>
                <c:pt idx="9307">
                  <c:v>44509.937685185185</c:v>
                </c:pt>
                <c:pt idx="9308">
                  <c:v>44509.958518518521</c:v>
                </c:pt>
                <c:pt idx="9309">
                  <c:v>44509.979351851849</c:v>
                </c:pt>
                <c:pt idx="9310">
                  <c:v>44510.000185185185</c:v>
                </c:pt>
                <c:pt idx="9311">
                  <c:v>44510.021018518521</c:v>
                </c:pt>
                <c:pt idx="9312">
                  <c:v>44510.041851851849</c:v>
                </c:pt>
                <c:pt idx="9313">
                  <c:v>44510.062685185185</c:v>
                </c:pt>
                <c:pt idx="9314">
                  <c:v>44510.083518518521</c:v>
                </c:pt>
                <c:pt idx="9315">
                  <c:v>44510.104351851849</c:v>
                </c:pt>
                <c:pt idx="9316">
                  <c:v>44510.125185185185</c:v>
                </c:pt>
                <c:pt idx="9317">
                  <c:v>44510.146018518521</c:v>
                </c:pt>
                <c:pt idx="9318">
                  <c:v>44510.166851851849</c:v>
                </c:pt>
                <c:pt idx="9319">
                  <c:v>44510.187685185185</c:v>
                </c:pt>
                <c:pt idx="9320">
                  <c:v>44510.208518518521</c:v>
                </c:pt>
                <c:pt idx="9321">
                  <c:v>44510.229351851849</c:v>
                </c:pt>
                <c:pt idx="9322">
                  <c:v>44510.250185185185</c:v>
                </c:pt>
                <c:pt idx="9323">
                  <c:v>44510.271018518521</c:v>
                </c:pt>
                <c:pt idx="9324">
                  <c:v>44510.291851851849</c:v>
                </c:pt>
                <c:pt idx="9325">
                  <c:v>44510.312685185185</c:v>
                </c:pt>
                <c:pt idx="9326">
                  <c:v>44510.333518518521</c:v>
                </c:pt>
                <c:pt idx="9327">
                  <c:v>44510.354351851849</c:v>
                </c:pt>
                <c:pt idx="9328">
                  <c:v>44510.375185185185</c:v>
                </c:pt>
                <c:pt idx="9329">
                  <c:v>44510.396018518521</c:v>
                </c:pt>
                <c:pt idx="9330">
                  <c:v>44510.416851851849</c:v>
                </c:pt>
                <c:pt idx="9331">
                  <c:v>44510.437685185185</c:v>
                </c:pt>
                <c:pt idx="9332">
                  <c:v>44510.458518518521</c:v>
                </c:pt>
                <c:pt idx="9333">
                  <c:v>44510.479351851849</c:v>
                </c:pt>
                <c:pt idx="9334">
                  <c:v>44510.500185185185</c:v>
                </c:pt>
                <c:pt idx="9335">
                  <c:v>44510.521018518521</c:v>
                </c:pt>
                <c:pt idx="9336">
                  <c:v>44510.541851851849</c:v>
                </c:pt>
                <c:pt idx="9337">
                  <c:v>44510.562685185185</c:v>
                </c:pt>
                <c:pt idx="9338">
                  <c:v>44510.583518518521</c:v>
                </c:pt>
                <c:pt idx="9339">
                  <c:v>44510.604351851849</c:v>
                </c:pt>
                <c:pt idx="9340">
                  <c:v>44510.625185185185</c:v>
                </c:pt>
                <c:pt idx="9341">
                  <c:v>44510.646018518521</c:v>
                </c:pt>
                <c:pt idx="9342">
                  <c:v>44510.666851851849</c:v>
                </c:pt>
                <c:pt idx="9343">
                  <c:v>44510.687685185185</c:v>
                </c:pt>
                <c:pt idx="9344">
                  <c:v>44510.708518518521</c:v>
                </c:pt>
                <c:pt idx="9345">
                  <c:v>44510.729351851849</c:v>
                </c:pt>
                <c:pt idx="9346">
                  <c:v>44510.750185185185</c:v>
                </c:pt>
                <c:pt idx="9347">
                  <c:v>44510.771018518521</c:v>
                </c:pt>
                <c:pt idx="9348">
                  <c:v>44510.791851851849</c:v>
                </c:pt>
                <c:pt idx="9349">
                  <c:v>44510.812685185185</c:v>
                </c:pt>
                <c:pt idx="9350">
                  <c:v>44510.833518518521</c:v>
                </c:pt>
                <c:pt idx="9351">
                  <c:v>44510.854351851849</c:v>
                </c:pt>
                <c:pt idx="9352">
                  <c:v>44510.875185185185</c:v>
                </c:pt>
                <c:pt idx="9353">
                  <c:v>44510.896018518521</c:v>
                </c:pt>
                <c:pt idx="9354">
                  <c:v>44510.916851851849</c:v>
                </c:pt>
                <c:pt idx="9355">
                  <c:v>44510.937685185185</c:v>
                </c:pt>
                <c:pt idx="9356">
                  <c:v>44510.958518518521</c:v>
                </c:pt>
                <c:pt idx="9357">
                  <c:v>44510.979351851849</c:v>
                </c:pt>
                <c:pt idx="9358">
                  <c:v>44511.000185185185</c:v>
                </c:pt>
                <c:pt idx="9359">
                  <c:v>44511.021018518521</c:v>
                </c:pt>
                <c:pt idx="9360">
                  <c:v>44511.041851851849</c:v>
                </c:pt>
                <c:pt idx="9361">
                  <c:v>44511.062685185185</c:v>
                </c:pt>
                <c:pt idx="9362">
                  <c:v>44511.083518518521</c:v>
                </c:pt>
                <c:pt idx="9363">
                  <c:v>44511.104351851849</c:v>
                </c:pt>
                <c:pt idx="9364">
                  <c:v>44511.125185185185</c:v>
                </c:pt>
                <c:pt idx="9365">
                  <c:v>44511.146018518521</c:v>
                </c:pt>
                <c:pt idx="9366">
                  <c:v>44511.166851851849</c:v>
                </c:pt>
                <c:pt idx="9367">
                  <c:v>44511.187685185185</c:v>
                </c:pt>
                <c:pt idx="9368">
                  <c:v>44511.208518518521</c:v>
                </c:pt>
                <c:pt idx="9369">
                  <c:v>44511.229351851849</c:v>
                </c:pt>
                <c:pt idx="9370">
                  <c:v>44511.250185185185</c:v>
                </c:pt>
                <c:pt idx="9371">
                  <c:v>44511.271018518521</c:v>
                </c:pt>
                <c:pt idx="9372">
                  <c:v>44511.291851851849</c:v>
                </c:pt>
                <c:pt idx="9373">
                  <c:v>44511.312685185185</c:v>
                </c:pt>
                <c:pt idx="9374">
                  <c:v>44511.333518518521</c:v>
                </c:pt>
                <c:pt idx="9375">
                  <c:v>44511.354351851849</c:v>
                </c:pt>
                <c:pt idx="9376">
                  <c:v>44511.375185185185</c:v>
                </c:pt>
                <c:pt idx="9377">
                  <c:v>44511.396018518521</c:v>
                </c:pt>
                <c:pt idx="9378">
                  <c:v>44511.416851851849</c:v>
                </c:pt>
                <c:pt idx="9379">
                  <c:v>44511.437685185185</c:v>
                </c:pt>
                <c:pt idx="9380">
                  <c:v>44511.458518518521</c:v>
                </c:pt>
                <c:pt idx="9381">
                  <c:v>44511.479351851849</c:v>
                </c:pt>
                <c:pt idx="9382">
                  <c:v>44511.500185185185</c:v>
                </c:pt>
                <c:pt idx="9383">
                  <c:v>44511.521018518521</c:v>
                </c:pt>
                <c:pt idx="9384">
                  <c:v>44511.541851851849</c:v>
                </c:pt>
                <c:pt idx="9385">
                  <c:v>44511.562685185185</c:v>
                </c:pt>
                <c:pt idx="9386">
                  <c:v>44511.583518518521</c:v>
                </c:pt>
                <c:pt idx="9387">
                  <c:v>44511.604351851849</c:v>
                </c:pt>
                <c:pt idx="9388">
                  <c:v>44511.625185185185</c:v>
                </c:pt>
                <c:pt idx="9389">
                  <c:v>44511.646018518521</c:v>
                </c:pt>
                <c:pt idx="9390">
                  <c:v>44511.666851851849</c:v>
                </c:pt>
                <c:pt idx="9391">
                  <c:v>44511.687685185185</c:v>
                </c:pt>
                <c:pt idx="9392">
                  <c:v>44511.708518518521</c:v>
                </c:pt>
                <c:pt idx="9393">
                  <c:v>44511.729351851849</c:v>
                </c:pt>
                <c:pt idx="9394">
                  <c:v>44511.750185185185</c:v>
                </c:pt>
                <c:pt idx="9395">
                  <c:v>44511.771018518521</c:v>
                </c:pt>
                <c:pt idx="9396">
                  <c:v>44511.791851851849</c:v>
                </c:pt>
                <c:pt idx="9397">
                  <c:v>44511.812685185185</c:v>
                </c:pt>
                <c:pt idx="9398">
                  <c:v>44511.833518518521</c:v>
                </c:pt>
                <c:pt idx="9399">
                  <c:v>44511.854351851849</c:v>
                </c:pt>
                <c:pt idx="9400">
                  <c:v>44511.875185185185</c:v>
                </c:pt>
                <c:pt idx="9401">
                  <c:v>44511.896018518521</c:v>
                </c:pt>
                <c:pt idx="9402">
                  <c:v>44511.916851851849</c:v>
                </c:pt>
                <c:pt idx="9403">
                  <c:v>44511.937685185185</c:v>
                </c:pt>
                <c:pt idx="9404">
                  <c:v>44511.958518518521</c:v>
                </c:pt>
                <c:pt idx="9405">
                  <c:v>44511.979351851849</c:v>
                </c:pt>
                <c:pt idx="9406">
                  <c:v>44512.000185185185</c:v>
                </c:pt>
                <c:pt idx="9407">
                  <c:v>44512.021018518521</c:v>
                </c:pt>
                <c:pt idx="9408">
                  <c:v>44512.041851851849</c:v>
                </c:pt>
                <c:pt idx="9409">
                  <c:v>44512.062685185185</c:v>
                </c:pt>
                <c:pt idx="9410">
                  <c:v>44512.083518518521</c:v>
                </c:pt>
                <c:pt idx="9411">
                  <c:v>44512.104351851849</c:v>
                </c:pt>
                <c:pt idx="9412">
                  <c:v>44512.125185185185</c:v>
                </c:pt>
                <c:pt idx="9413">
                  <c:v>44512.146018518521</c:v>
                </c:pt>
                <c:pt idx="9414">
                  <c:v>44512.166851851849</c:v>
                </c:pt>
                <c:pt idx="9415">
                  <c:v>44512.187685185185</c:v>
                </c:pt>
                <c:pt idx="9416">
                  <c:v>44512.208518518521</c:v>
                </c:pt>
                <c:pt idx="9417">
                  <c:v>44512.229351851849</c:v>
                </c:pt>
                <c:pt idx="9418">
                  <c:v>44512.250185185185</c:v>
                </c:pt>
                <c:pt idx="9419">
                  <c:v>44512.271018518521</c:v>
                </c:pt>
                <c:pt idx="9420">
                  <c:v>44512.291851851849</c:v>
                </c:pt>
                <c:pt idx="9421">
                  <c:v>44512.312685185185</c:v>
                </c:pt>
                <c:pt idx="9422">
                  <c:v>44512.333518518521</c:v>
                </c:pt>
                <c:pt idx="9423">
                  <c:v>44512.354351851849</c:v>
                </c:pt>
                <c:pt idx="9424">
                  <c:v>44512.375185185185</c:v>
                </c:pt>
                <c:pt idx="9425">
                  <c:v>44512.396018518521</c:v>
                </c:pt>
                <c:pt idx="9426">
                  <c:v>44512.416851851849</c:v>
                </c:pt>
                <c:pt idx="9427">
                  <c:v>44512.437685185185</c:v>
                </c:pt>
                <c:pt idx="9428">
                  <c:v>44512.458518518521</c:v>
                </c:pt>
                <c:pt idx="9429">
                  <c:v>44512.479351851849</c:v>
                </c:pt>
                <c:pt idx="9430">
                  <c:v>44512.500185185185</c:v>
                </c:pt>
                <c:pt idx="9431">
                  <c:v>44512.521018518521</c:v>
                </c:pt>
                <c:pt idx="9432">
                  <c:v>44512.541851851849</c:v>
                </c:pt>
                <c:pt idx="9433">
                  <c:v>44512.562685185185</c:v>
                </c:pt>
                <c:pt idx="9434">
                  <c:v>44512.583518518521</c:v>
                </c:pt>
                <c:pt idx="9435">
                  <c:v>44512.604351851849</c:v>
                </c:pt>
                <c:pt idx="9436">
                  <c:v>44512.625185185185</c:v>
                </c:pt>
                <c:pt idx="9437">
                  <c:v>44512.646018518521</c:v>
                </c:pt>
                <c:pt idx="9438">
                  <c:v>44512.666851851849</c:v>
                </c:pt>
                <c:pt idx="9439">
                  <c:v>44512.687685185185</c:v>
                </c:pt>
                <c:pt idx="9440">
                  <c:v>44512.708518518521</c:v>
                </c:pt>
                <c:pt idx="9441">
                  <c:v>44512.729351851849</c:v>
                </c:pt>
                <c:pt idx="9442">
                  <c:v>44512.750185185185</c:v>
                </c:pt>
                <c:pt idx="9443">
                  <c:v>44512.771018518521</c:v>
                </c:pt>
                <c:pt idx="9444">
                  <c:v>44512.791851851849</c:v>
                </c:pt>
                <c:pt idx="9445">
                  <c:v>44512.812685185185</c:v>
                </c:pt>
                <c:pt idx="9446">
                  <c:v>44512.833518518521</c:v>
                </c:pt>
                <c:pt idx="9447">
                  <c:v>44512.854351851849</c:v>
                </c:pt>
                <c:pt idx="9448">
                  <c:v>44512.875185185185</c:v>
                </c:pt>
                <c:pt idx="9449">
                  <c:v>44512.896018518521</c:v>
                </c:pt>
                <c:pt idx="9450">
                  <c:v>44512.916851851849</c:v>
                </c:pt>
                <c:pt idx="9451">
                  <c:v>44512.937685185185</c:v>
                </c:pt>
                <c:pt idx="9452">
                  <c:v>44512.958518518521</c:v>
                </c:pt>
                <c:pt idx="9453">
                  <c:v>44512.979351851849</c:v>
                </c:pt>
                <c:pt idx="9454">
                  <c:v>44513.000185185185</c:v>
                </c:pt>
                <c:pt idx="9455">
                  <c:v>44513.021018518521</c:v>
                </c:pt>
                <c:pt idx="9456">
                  <c:v>44513.041851851849</c:v>
                </c:pt>
                <c:pt idx="9457">
                  <c:v>44513.062685185185</c:v>
                </c:pt>
                <c:pt idx="9458">
                  <c:v>44513.083518518521</c:v>
                </c:pt>
                <c:pt idx="9459">
                  <c:v>44513.104351851849</c:v>
                </c:pt>
                <c:pt idx="9460">
                  <c:v>44513.125185185185</c:v>
                </c:pt>
                <c:pt idx="9461">
                  <c:v>44513.146018518521</c:v>
                </c:pt>
                <c:pt idx="9462">
                  <c:v>44513.166851851849</c:v>
                </c:pt>
                <c:pt idx="9463">
                  <c:v>44513.187685185185</c:v>
                </c:pt>
                <c:pt idx="9464">
                  <c:v>44513.208518518521</c:v>
                </c:pt>
                <c:pt idx="9465">
                  <c:v>44513.229351851849</c:v>
                </c:pt>
                <c:pt idx="9466">
                  <c:v>44513.250185185185</c:v>
                </c:pt>
                <c:pt idx="9467">
                  <c:v>44513.271018518521</c:v>
                </c:pt>
                <c:pt idx="9468">
                  <c:v>44513.291851851849</c:v>
                </c:pt>
                <c:pt idx="9469">
                  <c:v>44513.312685185185</c:v>
                </c:pt>
                <c:pt idx="9470">
                  <c:v>44513.333518518521</c:v>
                </c:pt>
                <c:pt idx="9471">
                  <c:v>44513.354351851849</c:v>
                </c:pt>
                <c:pt idx="9472">
                  <c:v>44513.375185185185</c:v>
                </c:pt>
                <c:pt idx="9473">
                  <c:v>44513.396018518521</c:v>
                </c:pt>
                <c:pt idx="9474">
                  <c:v>44513.416851851849</c:v>
                </c:pt>
                <c:pt idx="9475">
                  <c:v>44513.437685185185</c:v>
                </c:pt>
                <c:pt idx="9476">
                  <c:v>44513.458518518521</c:v>
                </c:pt>
                <c:pt idx="9477">
                  <c:v>44513.479351851849</c:v>
                </c:pt>
                <c:pt idx="9478">
                  <c:v>44513.500185185185</c:v>
                </c:pt>
                <c:pt idx="9479">
                  <c:v>44513.521018518521</c:v>
                </c:pt>
                <c:pt idx="9480">
                  <c:v>44513.541851851849</c:v>
                </c:pt>
                <c:pt idx="9481">
                  <c:v>44513.562685185185</c:v>
                </c:pt>
                <c:pt idx="9482">
                  <c:v>44513.583518518521</c:v>
                </c:pt>
                <c:pt idx="9483">
                  <c:v>44513.604351851849</c:v>
                </c:pt>
                <c:pt idx="9484">
                  <c:v>44513.625185185185</c:v>
                </c:pt>
                <c:pt idx="9485">
                  <c:v>44513.646018518521</c:v>
                </c:pt>
                <c:pt idx="9486">
                  <c:v>44513.666851851849</c:v>
                </c:pt>
                <c:pt idx="9487">
                  <c:v>44513.687685185185</c:v>
                </c:pt>
                <c:pt idx="9488">
                  <c:v>44513.708518518521</c:v>
                </c:pt>
                <c:pt idx="9489">
                  <c:v>44513.729351851849</c:v>
                </c:pt>
                <c:pt idx="9490">
                  <c:v>44513.750185185185</c:v>
                </c:pt>
                <c:pt idx="9491">
                  <c:v>44513.771018518521</c:v>
                </c:pt>
                <c:pt idx="9492">
                  <c:v>44513.791851851849</c:v>
                </c:pt>
                <c:pt idx="9493">
                  <c:v>44513.812685185185</c:v>
                </c:pt>
                <c:pt idx="9494">
                  <c:v>44513.833518518521</c:v>
                </c:pt>
                <c:pt idx="9495">
                  <c:v>44513.854351851849</c:v>
                </c:pt>
                <c:pt idx="9496">
                  <c:v>44513.875185185185</c:v>
                </c:pt>
                <c:pt idx="9497">
                  <c:v>44513.896018518521</c:v>
                </c:pt>
                <c:pt idx="9498">
                  <c:v>44513.916851851849</c:v>
                </c:pt>
                <c:pt idx="9499">
                  <c:v>44513.937685185185</c:v>
                </c:pt>
                <c:pt idx="9500">
                  <c:v>44513.958518518521</c:v>
                </c:pt>
                <c:pt idx="9501">
                  <c:v>44513.979351851849</c:v>
                </c:pt>
                <c:pt idx="9502">
                  <c:v>44514.000185185185</c:v>
                </c:pt>
                <c:pt idx="9503">
                  <c:v>44514.021018518521</c:v>
                </c:pt>
                <c:pt idx="9504">
                  <c:v>44514.041851851849</c:v>
                </c:pt>
                <c:pt idx="9505">
                  <c:v>44514.062685185185</c:v>
                </c:pt>
                <c:pt idx="9506">
                  <c:v>44514.083518518521</c:v>
                </c:pt>
                <c:pt idx="9507">
                  <c:v>44514.104351851849</c:v>
                </c:pt>
                <c:pt idx="9508">
                  <c:v>44514.125185185185</c:v>
                </c:pt>
                <c:pt idx="9509">
                  <c:v>44514.146018518521</c:v>
                </c:pt>
                <c:pt idx="9510">
                  <c:v>44514.166851851849</c:v>
                </c:pt>
                <c:pt idx="9511">
                  <c:v>44514.187685185185</c:v>
                </c:pt>
                <c:pt idx="9512">
                  <c:v>44514.208518518521</c:v>
                </c:pt>
                <c:pt idx="9513">
                  <c:v>44514.229351851849</c:v>
                </c:pt>
                <c:pt idx="9514">
                  <c:v>44514.250185185185</c:v>
                </c:pt>
                <c:pt idx="9515">
                  <c:v>44514.271018518521</c:v>
                </c:pt>
                <c:pt idx="9516">
                  <c:v>44514.291851851849</c:v>
                </c:pt>
                <c:pt idx="9517">
                  <c:v>44514.312685185185</c:v>
                </c:pt>
                <c:pt idx="9518">
                  <c:v>44514.333518518521</c:v>
                </c:pt>
                <c:pt idx="9519">
                  <c:v>44514.354351851849</c:v>
                </c:pt>
                <c:pt idx="9520">
                  <c:v>44514.375185185185</c:v>
                </c:pt>
                <c:pt idx="9521">
                  <c:v>44514.396018518521</c:v>
                </c:pt>
                <c:pt idx="9522">
                  <c:v>44514.416851851849</c:v>
                </c:pt>
                <c:pt idx="9523">
                  <c:v>44514.437685185185</c:v>
                </c:pt>
                <c:pt idx="9524">
                  <c:v>44514.458518518521</c:v>
                </c:pt>
                <c:pt idx="9525">
                  <c:v>44514.479351851849</c:v>
                </c:pt>
                <c:pt idx="9526">
                  <c:v>44514.500185185185</c:v>
                </c:pt>
                <c:pt idx="9527">
                  <c:v>44514.521018518521</c:v>
                </c:pt>
                <c:pt idx="9528">
                  <c:v>44514.541851851849</c:v>
                </c:pt>
                <c:pt idx="9529">
                  <c:v>44514.562685185185</c:v>
                </c:pt>
                <c:pt idx="9530">
                  <c:v>44514.583518518521</c:v>
                </c:pt>
                <c:pt idx="9531">
                  <c:v>44514.604351851849</c:v>
                </c:pt>
                <c:pt idx="9532">
                  <c:v>44514.625185185185</c:v>
                </c:pt>
                <c:pt idx="9533">
                  <c:v>44514.646018518521</c:v>
                </c:pt>
                <c:pt idx="9534">
                  <c:v>44514.666851851849</c:v>
                </c:pt>
                <c:pt idx="9535">
                  <c:v>44514.687685185185</c:v>
                </c:pt>
                <c:pt idx="9536">
                  <c:v>44514.708518518521</c:v>
                </c:pt>
                <c:pt idx="9537">
                  <c:v>44514.729351851849</c:v>
                </c:pt>
                <c:pt idx="9538">
                  <c:v>44514.750185185185</c:v>
                </c:pt>
                <c:pt idx="9539">
                  <c:v>44514.771018518521</c:v>
                </c:pt>
                <c:pt idx="9540">
                  <c:v>44514.791851851849</c:v>
                </c:pt>
                <c:pt idx="9541">
                  <c:v>44514.812685185185</c:v>
                </c:pt>
                <c:pt idx="9542">
                  <c:v>44514.833518518521</c:v>
                </c:pt>
                <c:pt idx="9543">
                  <c:v>44514.854351851849</c:v>
                </c:pt>
                <c:pt idx="9544">
                  <c:v>44514.875185185185</c:v>
                </c:pt>
                <c:pt idx="9545">
                  <c:v>44514.896018518521</c:v>
                </c:pt>
                <c:pt idx="9546">
                  <c:v>44514.916851851849</c:v>
                </c:pt>
                <c:pt idx="9547">
                  <c:v>44514.937685185185</c:v>
                </c:pt>
                <c:pt idx="9548">
                  <c:v>44514.958518518521</c:v>
                </c:pt>
                <c:pt idx="9549">
                  <c:v>44514.979351851849</c:v>
                </c:pt>
                <c:pt idx="9550">
                  <c:v>44515.000185185185</c:v>
                </c:pt>
                <c:pt idx="9551">
                  <c:v>44515.021018518521</c:v>
                </c:pt>
                <c:pt idx="9552">
                  <c:v>44515.041851851849</c:v>
                </c:pt>
                <c:pt idx="9553">
                  <c:v>44515.062685185185</c:v>
                </c:pt>
                <c:pt idx="9554">
                  <c:v>44515.083518518521</c:v>
                </c:pt>
                <c:pt idx="9555">
                  <c:v>44515.104351851849</c:v>
                </c:pt>
                <c:pt idx="9556">
                  <c:v>44515.125185185185</c:v>
                </c:pt>
                <c:pt idx="9557">
                  <c:v>44515.146018518521</c:v>
                </c:pt>
                <c:pt idx="9558">
                  <c:v>44515.166851851849</c:v>
                </c:pt>
                <c:pt idx="9559">
                  <c:v>44515.187685185185</c:v>
                </c:pt>
                <c:pt idx="9560">
                  <c:v>44515.208518518521</c:v>
                </c:pt>
                <c:pt idx="9561">
                  <c:v>44515.229351851849</c:v>
                </c:pt>
                <c:pt idx="9562">
                  <c:v>44515.250185185185</c:v>
                </c:pt>
                <c:pt idx="9563">
                  <c:v>44515.271018518521</c:v>
                </c:pt>
                <c:pt idx="9564">
                  <c:v>44515.291851851849</c:v>
                </c:pt>
                <c:pt idx="9565">
                  <c:v>44515.312685185185</c:v>
                </c:pt>
                <c:pt idx="9566">
                  <c:v>44515.333518518521</c:v>
                </c:pt>
                <c:pt idx="9567">
                  <c:v>44515.354351851849</c:v>
                </c:pt>
                <c:pt idx="9568">
                  <c:v>44515.375185185185</c:v>
                </c:pt>
                <c:pt idx="9569">
                  <c:v>44515.396018518521</c:v>
                </c:pt>
                <c:pt idx="9570">
                  <c:v>44515.416851851849</c:v>
                </c:pt>
                <c:pt idx="9571">
                  <c:v>44515.437685185185</c:v>
                </c:pt>
                <c:pt idx="9572">
                  <c:v>44515.458518518521</c:v>
                </c:pt>
                <c:pt idx="9573">
                  <c:v>44515.479351851849</c:v>
                </c:pt>
                <c:pt idx="9574">
                  <c:v>44515.500185185185</c:v>
                </c:pt>
                <c:pt idx="9575">
                  <c:v>44515.521018518521</c:v>
                </c:pt>
                <c:pt idx="9576">
                  <c:v>44515.541851851849</c:v>
                </c:pt>
                <c:pt idx="9577">
                  <c:v>44515.562685185185</c:v>
                </c:pt>
                <c:pt idx="9578">
                  <c:v>44515.583518518521</c:v>
                </c:pt>
                <c:pt idx="9579">
                  <c:v>44515.604351851849</c:v>
                </c:pt>
                <c:pt idx="9580">
                  <c:v>44515.625185185185</c:v>
                </c:pt>
                <c:pt idx="9581">
                  <c:v>44515.646018518521</c:v>
                </c:pt>
                <c:pt idx="9582">
                  <c:v>44515.666851851849</c:v>
                </c:pt>
                <c:pt idx="9583">
                  <c:v>44515.687685185185</c:v>
                </c:pt>
                <c:pt idx="9584">
                  <c:v>44515.708518518521</c:v>
                </c:pt>
                <c:pt idx="9585">
                  <c:v>44515.729351851849</c:v>
                </c:pt>
                <c:pt idx="9586">
                  <c:v>44515.750185185185</c:v>
                </c:pt>
                <c:pt idx="9587">
                  <c:v>44515.771018518521</c:v>
                </c:pt>
                <c:pt idx="9588">
                  <c:v>44515.791851851849</c:v>
                </c:pt>
                <c:pt idx="9589">
                  <c:v>44515.812685185185</c:v>
                </c:pt>
                <c:pt idx="9590">
                  <c:v>44515.833518518521</c:v>
                </c:pt>
                <c:pt idx="9591">
                  <c:v>44515.854351851849</c:v>
                </c:pt>
                <c:pt idx="9592">
                  <c:v>44515.875185185185</c:v>
                </c:pt>
                <c:pt idx="9593">
                  <c:v>44515.896018518521</c:v>
                </c:pt>
                <c:pt idx="9594">
                  <c:v>44515.916851851849</c:v>
                </c:pt>
                <c:pt idx="9595">
                  <c:v>44515.937685185185</c:v>
                </c:pt>
                <c:pt idx="9596">
                  <c:v>44515.958518518521</c:v>
                </c:pt>
                <c:pt idx="9597">
                  <c:v>44515.979351851849</c:v>
                </c:pt>
                <c:pt idx="9598">
                  <c:v>44516.000185185185</c:v>
                </c:pt>
                <c:pt idx="9599">
                  <c:v>44516.021018518521</c:v>
                </c:pt>
                <c:pt idx="9600">
                  <c:v>44516.041851851849</c:v>
                </c:pt>
                <c:pt idx="9601">
                  <c:v>44516.062685185185</c:v>
                </c:pt>
                <c:pt idx="9602">
                  <c:v>44516.083518518521</c:v>
                </c:pt>
                <c:pt idx="9603">
                  <c:v>44516.104351851849</c:v>
                </c:pt>
                <c:pt idx="9604">
                  <c:v>44516.125185185185</c:v>
                </c:pt>
                <c:pt idx="9605">
                  <c:v>44516.146018518521</c:v>
                </c:pt>
                <c:pt idx="9606">
                  <c:v>44516.166851851849</c:v>
                </c:pt>
                <c:pt idx="9607">
                  <c:v>44516.187685185185</c:v>
                </c:pt>
                <c:pt idx="9608">
                  <c:v>44516.208518518521</c:v>
                </c:pt>
                <c:pt idx="9609">
                  <c:v>44516.229351851849</c:v>
                </c:pt>
                <c:pt idx="9610">
                  <c:v>44516.250185185185</c:v>
                </c:pt>
                <c:pt idx="9611">
                  <c:v>44516.271018518521</c:v>
                </c:pt>
                <c:pt idx="9612">
                  <c:v>44516.291851851849</c:v>
                </c:pt>
                <c:pt idx="9613">
                  <c:v>44516.312685185185</c:v>
                </c:pt>
                <c:pt idx="9614">
                  <c:v>44516.333518518521</c:v>
                </c:pt>
                <c:pt idx="9615">
                  <c:v>44516.354351851849</c:v>
                </c:pt>
                <c:pt idx="9616">
                  <c:v>44516.375185185185</c:v>
                </c:pt>
                <c:pt idx="9617">
                  <c:v>44516.396018518521</c:v>
                </c:pt>
                <c:pt idx="9618">
                  <c:v>44516.416851851849</c:v>
                </c:pt>
                <c:pt idx="9619">
                  <c:v>44516.437685185185</c:v>
                </c:pt>
                <c:pt idx="9620">
                  <c:v>44516.458518518521</c:v>
                </c:pt>
                <c:pt idx="9621">
                  <c:v>44516.479351851849</c:v>
                </c:pt>
                <c:pt idx="9622">
                  <c:v>44516.500185185185</c:v>
                </c:pt>
                <c:pt idx="9623">
                  <c:v>44516.521018518521</c:v>
                </c:pt>
                <c:pt idx="9624">
                  <c:v>44516.541851851849</c:v>
                </c:pt>
                <c:pt idx="9625">
                  <c:v>44516.562685185185</c:v>
                </c:pt>
                <c:pt idx="9626">
                  <c:v>44516.583518518521</c:v>
                </c:pt>
                <c:pt idx="9627">
                  <c:v>44516.604351851849</c:v>
                </c:pt>
                <c:pt idx="9628">
                  <c:v>44516.625185185185</c:v>
                </c:pt>
                <c:pt idx="9629">
                  <c:v>44516.646018518521</c:v>
                </c:pt>
                <c:pt idx="9630">
                  <c:v>44516.666851851849</c:v>
                </c:pt>
                <c:pt idx="9631">
                  <c:v>44516.687685185185</c:v>
                </c:pt>
                <c:pt idx="9632">
                  <c:v>44516.708518518521</c:v>
                </c:pt>
                <c:pt idx="9633">
                  <c:v>44516.729351851849</c:v>
                </c:pt>
                <c:pt idx="9634">
                  <c:v>44516.750185185185</c:v>
                </c:pt>
                <c:pt idx="9635">
                  <c:v>44516.771018518521</c:v>
                </c:pt>
                <c:pt idx="9636">
                  <c:v>44516.791851851849</c:v>
                </c:pt>
                <c:pt idx="9637">
                  <c:v>44516.812685185185</c:v>
                </c:pt>
                <c:pt idx="9638">
                  <c:v>44516.833518518521</c:v>
                </c:pt>
                <c:pt idx="9639">
                  <c:v>44516.854351851849</c:v>
                </c:pt>
                <c:pt idx="9640">
                  <c:v>44516.875185185185</c:v>
                </c:pt>
                <c:pt idx="9641">
                  <c:v>44516.896018518521</c:v>
                </c:pt>
                <c:pt idx="9642">
                  <c:v>44516.916851851849</c:v>
                </c:pt>
                <c:pt idx="9643">
                  <c:v>44516.937685185185</c:v>
                </c:pt>
                <c:pt idx="9644">
                  <c:v>44516.958518518521</c:v>
                </c:pt>
                <c:pt idx="9645">
                  <c:v>44516.979351851849</c:v>
                </c:pt>
                <c:pt idx="9646">
                  <c:v>44517.000185185185</c:v>
                </c:pt>
                <c:pt idx="9647">
                  <c:v>44517.021018518521</c:v>
                </c:pt>
                <c:pt idx="9648">
                  <c:v>44517.041851851849</c:v>
                </c:pt>
                <c:pt idx="9649">
                  <c:v>44517.062685185185</c:v>
                </c:pt>
                <c:pt idx="9650">
                  <c:v>44517.083518518521</c:v>
                </c:pt>
                <c:pt idx="9651">
                  <c:v>44517.104351851849</c:v>
                </c:pt>
                <c:pt idx="9652">
                  <c:v>44517.125185185185</c:v>
                </c:pt>
                <c:pt idx="9653">
                  <c:v>44517.146018518521</c:v>
                </c:pt>
                <c:pt idx="9654">
                  <c:v>44517.166851851849</c:v>
                </c:pt>
                <c:pt idx="9655">
                  <c:v>44517.187685185185</c:v>
                </c:pt>
                <c:pt idx="9656">
                  <c:v>44517.208518518521</c:v>
                </c:pt>
                <c:pt idx="9657">
                  <c:v>44517.229351851849</c:v>
                </c:pt>
                <c:pt idx="9658">
                  <c:v>44517.250185185185</c:v>
                </c:pt>
                <c:pt idx="9659">
                  <c:v>44517.271018518521</c:v>
                </c:pt>
                <c:pt idx="9660">
                  <c:v>44517.291851851849</c:v>
                </c:pt>
                <c:pt idx="9661">
                  <c:v>44517.312685185185</c:v>
                </c:pt>
                <c:pt idx="9662">
                  <c:v>44517.333518518521</c:v>
                </c:pt>
                <c:pt idx="9663">
                  <c:v>44517.354351851849</c:v>
                </c:pt>
                <c:pt idx="9664">
                  <c:v>44517.375185185185</c:v>
                </c:pt>
                <c:pt idx="9665">
                  <c:v>44517.396018518521</c:v>
                </c:pt>
                <c:pt idx="9666">
                  <c:v>44517.416851851849</c:v>
                </c:pt>
                <c:pt idx="9667">
                  <c:v>44517.437685185185</c:v>
                </c:pt>
                <c:pt idx="9668">
                  <c:v>44517.458518518521</c:v>
                </c:pt>
                <c:pt idx="9669">
                  <c:v>44517.479351851849</c:v>
                </c:pt>
                <c:pt idx="9670">
                  <c:v>44517.500185185185</c:v>
                </c:pt>
                <c:pt idx="9671">
                  <c:v>44517.521018518521</c:v>
                </c:pt>
                <c:pt idx="9672">
                  <c:v>44517.541851851849</c:v>
                </c:pt>
                <c:pt idx="9673">
                  <c:v>44517.562685185185</c:v>
                </c:pt>
                <c:pt idx="9674">
                  <c:v>44517.583518518521</c:v>
                </c:pt>
                <c:pt idx="9675">
                  <c:v>44517.604351851849</c:v>
                </c:pt>
                <c:pt idx="9676">
                  <c:v>44517.625185185185</c:v>
                </c:pt>
                <c:pt idx="9677">
                  <c:v>44517.646018518521</c:v>
                </c:pt>
                <c:pt idx="9678">
                  <c:v>44517.666851851849</c:v>
                </c:pt>
                <c:pt idx="9679">
                  <c:v>44517.687685185185</c:v>
                </c:pt>
                <c:pt idx="9680">
                  <c:v>44517.708518518521</c:v>
                </c:pt>
                <c:pt idx="9681">
                  <c:v>44517.729351851849</c:v>
                </c:pt>
                <c:pt idx="9682">
                  <c:v>44517.750185185185</c:v>
                </c:pt>
                <c:pt idx="9683">
                  <c:v>44517.771018518521</c:v>
                </c:pt>
                <c:pt idx="9684">
                  <c:v>44517.791851851849</c:v>
                </c:pt>
                <c:pt idx="9685">
                  <c:v>44517.812685185185</c:v>
                </c:pt>
                <c:pt idx="9686">
                  <c:v>44517.833518518521</c:v>
                </c:pt>
                <c:pt idx="9687">
                  <c:v>44517.854351851849</c:v>
                </c:pt>
                <c:pt idx="9688">
                  <c:v>44517.875185185185</c:v>
                </c:pt>
                <c:pt idx="9689">
                  <c:v>44517.896018518521</c:v>
                </c:pt>
                <c:pt idx="9690">
                  <c:v>44517.916851851849</c:v>
                </c:pt>
                <c:pt idx="9691">
                  <c:v>44517.937685185185</c:v>
                </c:pt>
                <c:pt idx="9692">
                  <c:v>44517.958518518521</c:v>
                </c:pt>
                <c:pt idx="9693">
                  <c:v>44517.979351851849</c:v>
                </c:pt>
                <c:pt idx="9694">
                  <c:v>44518.000185185185</c:v>
                </c:pt>
                <c:pt idx="9695">
                  <c:v>44518.021018518521</c:v>
                </c:pt>
                <c:pt idx="9696">
                  <c:v>44518.041851851849</c:v>
                </c:pt>
                <c:pt idx="9697">
                  <c:v>44518.062685185185</c:v>
                </c:pt>
                <c:pt idx="9698">
                  <c:v>44518.083518518521</c:v>
                </c:pt>
                <c:pt idx="9699">
                  <c:v>44518.104351851849</c:v>
                </c:pt>
                <c:pt idx="9700">
                  <c:v>44518.125185185185</c:v>
                </c:pt>
                <c:pt idx="9701">
                  <c:v>44518.146018518521</c:v>
                </c:pt>
                <c:pt idx="9702">
                  <c:v>44518.166851851849</c:v>
                </c:pt>
                <c:pt idx="9703">
                  <c:v>44518.187685185185</c:v>
                </c:pt>
                <c:pt idx="9704">
                  <c:v>44518.208518518521</c:v>
                </c:pt>
                <c:pt idx="9705">
                  <c:v>44518.229351851849</c:v>
                </c:pt>
                <c:pt idx="9706">
                  <c:v>44518.250185185185</c:v>
                </c:pt>
                <c:pt idx="9707">
                  <c:v>44518.271018518521</c:v>
                </c:pt>
                <c:pt idx="9708">
                  <c:v>44518.291851851849</c:v>
                </c:pt>
                <c:pt idx="9709">
                  <c:v>44518.312685185185</c:v>
                </c:pt>
                <c:pt idx="9710">
                  <c:v>44518.333518518521</c:v>
                </c:pt>
                <c:pt idx="9711">
                  <c:v>44518.354351851849</c:v>
                </c:pt>
                <c:pt idx="9712">
                  <c:v>44518.375185185185</c:v>
                </c:pt>
                <c:pt idx="9713">
                  <c:v>44518.396018518521</c:v>
                </c:pt>
                <c:pt idx="9714">
                  <c:v>44518.416851851849</c:v>
                </c:pt>
                <c:pt idx="9715">
                  <c:v>44518.437685185185</c:v>
                </c:pt>
                <c:pt idx="9716">
                  <c:v>44518.458518518521</c:v>
                </c:pt>
                <c:pt idx="9717">
                  <c:v>44518.479351851849</c:v>
                </c:pt>
                <c:pt idx="9718">
                  <c:v>44518.500185185185</c:v>
                </c:pt>
                <c:pt idx="9719">
                  <c:v>44518.521018518521</c:v>
                </c:pt>
                <c:pt idx="9720">
                  <c:v>44518.541851851849</c:v>
                </c:pt>
                <c:pt idx="9721">
                  <c:v>44518.562685185185</c:v>
                </c:pt>
                <c:pt idx="9722">
                  <c:v>44518.583518518521</c:v>
                </c:pt>
                <c:pt idx="9723">
                  <c:v>44518.604351851849</c:v>
                </c:pt>
                <c:pt idx="9724">
                  <c:v>44518.625185185185</c:v>
                </c:pt>
                <c:pt idx="9725">
                  <c:v>44518.646018518521</c:v>
                </c:pt>
                <c:pt idx="9726">
                  <c:v>44518.666851851849</c:v>
                </c:pt>
                <c:pt idx="9727">
                  <c:v>44518.687685185185</c:v>
                </c:pt>
                <c:pt idx="9728">
                  <c:v>44518.708518518521</c:v>
                </c:pt>
                <c:pt idx="9729">
                  <c:v>44518.729351851849</c:v>
                </c:pt>
                <c:pt idx="9730">
                  <c:v>44518.750185185185</c:v>
                </c:pt>
                <c:pt idx="9731">
                  <c:v>44518.771018518521</c:v>
                </c:pt>
                <c:pt idx="9732">
                  <c:v>44518.791851851849</c:v>
                </c:pt>
                <c:pt idx="9733">
                  <c:v>44518.812685185185</c:v>
                </c:pt>
                <c:pt idx="9734">
                  <c:v>44518.833518518521</c:v>
                </c:pt>
                <c:pt idx="9735">
                  <c:v>44518.854351851849</c:v>
                </c:pt>
                <c:pt idx="9736">
                  <c:v>44518.875185185185</c:v>
                </c:pt>
                <c:pt idx="9737">
                  <c:v>44518.896018518521</c:v>
                </c:pt>
                <c:pt idx="9738">
                  <c:v>44518.916851851849</c:v>
                </c:pt>
                <c:pt idx="9739">
                  <c:v>44518.937685185185</c:v>
                </c:pt>
                <c:pt idx="9740">
                  <c:v>44518.958518518521</c:v>
                </c:pt>
                <c:pt idx="9741">
                  <c:v>44518.979351851849</c:v>
                </c:pt>
                <c:pt idx="9742">
                  <c:v>44519.000185185185</c:v>
                </c:pt>
                <c:pt idx="9743">
                  <c:v>44519.021018518521</c:v>
                </c:pt>
                <c:pt idx="9744">
                  <c:v>44519.041851851849</c:v>
                </c:pt>
                <c:pt idx="9745">
                  <c:v>44519.062685185185</c:v>
                </c:pt>
                <c:pt idx="9746">
                  <c:v>44519.083518518521</c:v>
                </c:pt>
                <c:pt idx="9747">
                  <c:v>44519.104351851849</c:v>
                </c:pt>
                <c:pt idx="9748">
                  <c:v>44519.125185185185</c:v>
                </c:pt>
                <c:pt idx="9749">
                  <c:v>44519.146018518521</c:v>
                </c:pt>
                <c:pt idx="9750">
                  <c:v>44519.166851851849</c:v>
                </c:pt>
                <c:pt idx="9751">
                  <c:v>44519.187685185185</c:v>
                </c:pt>
                <c:pt idx="9752">
                  <c:v>44519.208518518521</c:v>
                </c:pt>
                <c:pt idx="9753">
                  <c:v>44519.229351851849</c:v>
                </c:pt>
                <c:pt idx="9754">
                  <c:v>44519.250185185185</c:v>
                </c:pt>
                <c:pt idx="9755">
                  <c:v>44519.271018518521</c:v>
                </c:pt>
                <c:pt idx="9756">
                  <c:v>44519.291851851849</c:v>
                </c:pt>
                <c:pt idx="9757">
                  <c:v>44519.312685185185</c:v>
                </c:pt>
                <c:pt idx="9758">
                  <c:v>44519.333518518521</c:v>
                </c:pt>
                <c:pt idx="9759">
                  <c:v>44519.354351851849</c:v>
                </c:pt>
                <c:pt idx="9760">
                  <c:v>44519.375185185185</c:v>
                </c:pt>
                <c:pt idx="9761">
                  <c:v>44519.396018518521</c:v>
                </c:pt>
                <c:pt idx="9762">
                  <c:v>44519.416851851849</c:v>
                </c:pt>
                <c:pt idx="9763">
                  <c:v>44519.437685185185</c:v>
                </c:pt>
                <c:pt idx="9764">
                  <c:v>44519.458518518521</c:v>
                </c:pt>
                <c:pt idx="9765">
                  <c:v>44519.479351851849</c:v>
                </c:pt>
                <c:pt idx="9766">
                  <c:v>44519.500185185185</c:v>
                </c:pt>
                <c:pt idx="9767">
                  <c:v>44519.521018518521</c:v>
                </c:pt>
                <c:pt idx="9768">
                  <c:v>44519.541851851849</c:v>
                </c:pt>
                <c:pt idx="9769">
                  <c:v>44519.562685185185</c:v>
                </c:pt>
                <c:pt idx="9770">
                  <c:v>44519.583518518521</c:v>
                </c:pt>
                <c:pt idx="9771">
                  <c:v>44519.604351851849</c:v>
                </c:pt>
                <c:pt idx="9772">
                  <c:v>44519.625185185185</c:v>
                </c:pt>
                <c:pt idx="9773">
                  <c:v>44519.646018518521</c:v>
                </c:pt>
                <c:pt idx="9774">
                  <c:v>44519.666851851849</c:v>
                </c:pt>
                <c:pt idx="9775">
                  <c:v>44519.687685185185</c:v>
                </c:pt>
                <c:pt idx="9776">
                  <c:v>44519.708518518521</c:v>
                </c:pt>
                <c:pt idx="9777">
                  <c:v>44519.729351851849</c:v>
                </c:pt>
                <c:pt idx="9778">
                  <c:v>44519.750185185185</c:v>
                </c:pt>
                <c:pt idx="9779">
                  <c:v>44519.771018518521</c:v>
                </c:pt>
                <c:pt idx="9780">
                  <c:v>44519.791851851849</c:v>
                </c:pt>
                <c:pt idx="9781">
                  <c:v>44519.812685185185</c:v>
                </c:pt>
                <c:pt idx="9782">
                  <c:v>44519.833518518521</c:v>
                </c:pt>
                <c:pt idx="9783">
                  <c:v>44519.854351851849</c:v>
                </c:pt>
                <c:pt idx="9784">
                  <c:v>44519.875185185185</c:v>
                </c:pt>
                <c:pt idx="9785">
                  <c:v>44519.896018518521</c:v>
                </c:pt>
                <c:pt idx="9786">
                  <c:v>44519.916851851849</c:v>
                </c:pt>
                <c:pt idx="9787">
                  <c:v>44519.937685185185</c:v>
                </c:pt>
                <c:pt idx="9788">
                  <c:v>44519.958518518521</c:v>
                </c:pt>
                <c:pt idx="9789">
                  <c:v>44519.979351851849</c:v>
                </c:pt>
                <c:pt idx="9790">
                  <c:v>44520.000185185185</c:v>
                </c:pt>
                <c:pt idx="9791">
                  <c:v>44520.021018518521</c:v>
                </c:pt>
                <c:pt idx="9792">
                  <c:v>44520.041851851849</c:v>
                </c:pt>
                <c:pt idx="9793">
                  <c:v>44520.062685185185</c:v>
                </c:pt>
                <c:pt idx="9794">
                  <c:v>44520.083518518521</c:v>
                </c:pt>
                <c:pt idx="9795">
                  <c:v>44520.104351851849</c:v>
                </c:pt>
                <c:pt idx="9796">
                  <c:v>44520.125185185185</c:v>
                </c:pt>
                <c:pt idx="9797">
                  <c:v>44520.146018518521</c:v>
                </c:pt>
                <c:pt idx="9798">
                  <c:v>44520.166851851849</c:v>
                </c:pt>
                <c:pt idx="9799">
                  <c:v>44520.187685185185</c:v>
                </c:pt>
                <c:pt idx="9800">
                  <c:v>44520.208518518521</c:v>
                </c:pt>
                <c:pt idx="9801">
                  <c:v>44520.229351851849</c:v>
                </c:pt>
                <c:pt idx="9802">
                  <c:v>44520.250185185185</c:v>
                </c:pt>
                <c:pt idx="9803">
                  <c:v>44520.271018518521</c:v>
                </c:pt>
                <c:pt idx="9804">
                  <c:v>44520.291851851849</c:v>
                </c:pt>
                <c:pt idx="9805">
                  <c:v>44520.312685185185</c:v>
                </c:pt>
                <c:pt idx="9806">
                  <c:v>44520.333518518521</c:v>
                </c:pt>
                <c:pt idx="9807">
                  <c:v>44520.354351851849</c:v>
                </c:pt>
                <c:pt idx="9808">
                  <c:v>44520.375185185185</c:v>
                </c:pt>
                <c:pt idx="9809">
                  <c:v>44520.396018518521</c:v>
                </c:pt>
                <c:pt idx="9810">
                  <c:v>44520.416851851849</c:v>
                </c:pt>
                <c:pt idx="9811">
                  <c:v>44520.437685185185</c:v>
                </c:pt>
                <c:pt idx="9812">
                  <c:v>44520.458518518521</c:v>
                </c:pt>
                <c:pt idx="9813">
                  <c:v>44520.479351851849</c:v>
                </c:pt>
                <c:pt idx="9814">
                  <c:v>44520.500185185185</c:v>
                </c:pt>
                <c:pt idx="9815">
                  <c:v>44520.521018518521</c:v>
                </c:pt>
                <c:pt idx="9816">
                  <c:v>44520.541851851849</c:v>
                </c:pt>
                <c:pt idx="9817">
                  <c:v>44520.562685185185</c:v>
                </c:pt>
                <c:pt idx="9818">
                  <c:v>44520.583518518521</c:v>
                </c:pt>
                <c:pt idx="9819">
                  <c:v>44520.604351851849</c:v>
                </c:pt>
                <c:pt idx="9820">
                  <c:v>44520.625185185185</c:v>
                </c:pt>
                <c:pt idx="9821">
                  <c:v>44520.646018518521</c:v>
                </c:pt>
                <c:pt idx="9822">
                  <c:v>44520.666851851849</c:v>
                </c:pt>
                <c:pt idx="9823">
                  <c:v>44520.687685185185</c:v>
                </c:pt>
                <c:pt idx="9824">
                  <c:v>44520.708518518521</c:v>
                </c:pt>
                <c:pt idx="9825">
                  <c:v>44520.729351851849</c:v>
                </c:pt>
                <c:pt idx="9826">
                  <c:v>44520.750185185185</c:v>
                </c:pt>
                <c:pt idx="9827">
                  <c:v>44520.771018518521</c:v>
                </c:pt>
                <c:pt idx="9828">
                  <c:v>44520.791851851849</c:v>
                </c:pt>
                <c:pt idx="9829">
                  <c:v>44520.812685185185</c:v>
                </c:pt>
                <c:pt idx="9830">
                  <c:v>44520.833518518521</c:v>
                </c:pt>
                <c:pt idx="9831">
                  <c:v>44520.854351851849</c:v>
                </c:pt>
                <c:pt idx="9832">
                  <c:v>44520.875185185185</c:v>
                </c:pt>
                <c:pt idx="9833">
                  <c:v>44520.896018518521</c:v>
                </c:pt>
                <c:pt idx="9834">
                  <c:v>44520.916851851849</c:v>
                </c:pt>
                <c:pt idx="9835">
                  <c:v>44520.937685185185</c:v>
                </c:pt>
                <c:pt idx="9836">
                  <c:v>44520.958518518521</c:v>
                </c:pt>
                <c:pt idx="9837">
                  <c:v>44520.979351851849</c:v>
                </c:pt>
                <c:pt idx="9838">
                  <c:v>44521.000185185185</c:v>
                </c:pt>
                <c:pt idx="9839">
                  <c:v>44521.021018518521</c:v>
                </c:pt>
                <c:pt idx="9840">
                  <c:v>44521.041851851849</c:v>
                </c:pt>
                <c:pt idx="9841">
                  <c:v>44521.062685185185</c:v>
                </c:pt>
                <c:pt idx="9842">
                  <c:v>44521.083518518521</c:v>
                </c:pt>
                <c:pt idx="9843">
                  <c:v>44521.104351851849</c:v>
                </c:pt>
                <c:pt idx="9844">
                  <c:v>44521.125185185185</c:v>
                </c:pt>
                <c:pt idx="9845">
                  <c:v>44521.146018518521</c:v>
                </c:pt>
                <c:pt idx="9846">
                  <c:v>44521.166851851849</c:v>
                </c:pt>
                <c:pt idx="9847">
                  <c:v>44521.187685185185</c:v>
                </c:pt>
                <c:pt idx="9848">
                  <c:v>44521.208518518521</c:v>
                </c:pt>
                <c:pt idx="9849">
                  <c:v>44521.229351851849</c:v>
                </c:pt>
                <c:pt idx="9850">
                  <c:v>44521.250185185185</c:v>
                </c:pt>
                <c:pt idx="9851">
                  <c:v>44521.271018518521</c:v>
                </c:pt>
                <c:pt idx="9852">
                  <c:v>44521.291851851849</c:v>
                </c:pt>
                <c:pt idx="9853">
                  <c:v>44521.312685185185</c:v>
                </c:pt>
                <c:pt idx="9854">
                  <c:v>44521.333518518521</c:v>
                </c:pt>
                <c:pt idx="9855">
                  <c:v>44521.354351851849</c:v>
                </c:pt>
                <c:pt idx="9856">
                  <c:v>44521.375185185185</c:v>
                </c:pt>
                <c:pt idx="9857">
                  <c:v>44521.396018518521</c:v>
                </c:pt>
                <c:pt idx="9858">
                  <c:v>44521.416851851849</c:v>
                </c:pt>
                <c:pt idx="9859">
                  <c:v>44521.437685185185</c:v>
                </c:pt>
                <c:pt idx="9860">
                  <c:v>44521.458518518521</c:v>
                </c:pt>
                <c:pt idx="9861">
                  <c:v>44521.479351851849</c:v>
                </c:pt>
                <c:pt idx="9862">
                  <c:v>44521.500185185185</c:v>
                </c:pt>
                <c:pt idx="9863">
                  <c:v>44521.521018518521</c:v>
                </c:pt>
                <c:pt idx="9864">
                  <c:v>44521.541851851849</c:v>
                </c:pt>
                <c:pt idx="9865">
                  <c:v>44521.562685185185</c:v>
                </c:pt>
                <c:pt idx="9866">
                  <c:v>44521.583518518521</c:v>
                </c:pt>
                <c:pt idx="9867">
                  <c:v>44521.604351851849</c:v>
                </c:pt>
                <c:pt idx="9868">
                  <c:v>44521.625185185185</c:v>
                </c:pt>
                <c:pt idx="9869">
                  <c:v>44521.646018518521</c:v>
                </c:pt>
                <c:pt idx="9870">
                  <c:v>44521.666851851849</c:v>
                </c:pt>
                <c:pt idx="9871">
                  <c:v>44521.687685185185</c:v>
                </c:pt>
                <c:pt idx="9872">
                  <c:v>44521.708518518521</c:v>
                </c:pt>
                <c:pt idx="9873">
                  <c:v>44521.729351851849</c:v>
                </c:pt>
                <c:pt idx="9874">
                  <c:v>44521.750185185185</c:v>
                </c:pt>
                <c:pt idx="9875">
                  <c:v>44521.771018518521</c:v>
                </c:pt>
                <c:pt idx="9876">
                  <c:v>44521.791851851849</c:v>
                </c:pt>
                <c:pt idx="9877">
                  <c:v>44521.812685185185</c:v>
                </c:pt>
                <c:pt idx="9878">
                  <c:v>44521.833518518521</c:v>
                </c:pt>
                <c:pt idx="9879">
                  <c:v>44521.854351851849</c:v>
                </c:pt>
                <c:pt idx="9880">
                  <c:v>44521.875185185185</c:v>
                </c:pt>
                <c:pt idx="9881">
                  <c:v>44521.896018518521</c:v>
                </c:pt>
                <c:pt idx="9882">
                  <c:v>44521.916851851849</c:v>
                </c:pt>
                <c:pt idx="9883">
                  <c:v>44521.937685185185</c:v>
                </c:pt>
                <c:pt idx="9884">
                  <c:v>44521.958518518521</c:v>
                </c:pt>
                <c:pt idx="9885">
                  <c:v>44521.979351851849</c:v>
                </c:pt>
                <c:pt idx="9886">
                  <c:v>44522.000185185185</c:v>
                </c:pt>
                <c:pt idx="9887">
                  <c:v>44522.021018518521</c:v>
                </c:pt>
                <c:pt idx="9888">
                  <c:v>44522.041851851849</c:v>
                </c:pt>
                <c:pt idx="9889">
                  <c:v>44522.062685185185</c:v>
                </c:pt>
                <c:pt idx="9890">
                  <c:v>44522.083518518521</c:v>
                </c:pt>
                <c:pt idx="9891">
                  <c:v>44522.104351851849</c:v>
                </c:pt>
                <c:pt idx="9892">
                  <c:v>44522.125185185185</c:v>
                </c:pt>
                <c:pt idx="9893">
                  <c:v>44522.146018518521</c:v>
                </c:pt>
                <c:pt idx="9894">
                  <c:v>44522.166851851849</c:v>
                </c:pt>
                <c:pt idx="9895">
                  <c:v>44522.187685185185</c:v>
                </c:pt>
                <c:pt idx="9896">
                  <c:v>44522.208518518521</c:v>
                </c:pt>
                <c:pt idx="9897">
                  <c:v>44522.229351851849</c:v>
                </c:pt>
                <c:pt idx="9898">
                  <c:v>44522.250185185185</c:v>
                </c:pt>
                <c:pt idx="9899">
                  <c:v>44522.271018518521</c:v>
                </c:pt>
                <c:pt idx="9900">
                  <c:v>44522.291851851849</c:v>
                </c:pt>
                <c:pt idx="9901">
                  <c:v>44522.312685185185</c:v>
                </c:pt>
                <c:pt idx="9902">
                  <c:v>44522.333518518521</c:v>
                </c:pt>
                <c:pt idx="9903">
                  <c:v>44522.354351851849</c:v>
                </c:pt>
              </c:numCache>
            </c:numRef>
          </c:xVal>
          <c:yVal>
            <c:numRef>
              <c:f>Data!$T$2:$T$9905</c:f>
              <c:numCache>
                <c:formatCode>General</c:formatCode>
                <c:ptCount val="9904"/>
                <c:pt idx="1">
                  <c:v>14.7</c:v>
                </c:pt>
                <c:pt idx="2">
                  <c:v>4.9000000000000004</c:v>
                </c:pt>
                <c:pt idx="3">
                  <c:v>4.5</c:v>
                </c:pt>
                <c:pt idx="4">
                  <c:v>4.7</c:v>
                </c:pt>
                <c:pt idx="5">
                  <c:v>4.3</c:v>
                </c:pt>
                <c:pt idx="6">
                  <c:v>4.7</c:v>
                </c:pt>
                <c:pt idx="7">
                  <c:v>4.4000000000000004</c:v>
                </c:pt>
                <c:pt idx="8">
                  <c:v>4.5</c:v>
                </c:pt>
                <c:pt idx="9">
                  <c:v>4.9000000000000004</c:v>
                </c:pt>
                <c:pt idx="10">
                  <c:v>5</c:v>
                </c:pt>
                <c:pt idx="11">
                  <c:v>4.8</c:v>
                </c:pt>
                <c:pt idx="12">
                  <c:v>4.5999999999999996</c:v>
                </c:pt>
                <c:pt idx="13">
                  <c:v>4.7</c:v>
                </c:pt>
                <c:pt idx="14">
                  <c:v>4.5999999999999996</c:v>
                </c:pt>
                <c:pt idx="15">
                  <c:v>4.7</c:v>
                </c:pt>
                <c:pt idx="16">
                  <c:v>4.5</c:v>
                </c:pt>
                <c:pt idx="17">
                  <c:v>4.5999999999999996</c:v>
                </c:pt>
                <c:pt idx="18">
                  <c:v>4.5</c:v>
                </c:pt>
                <c:pt idx="19">
                  <c:v>4.4000000000000004</c:v>
                </c:pt>
                <c:pt idx="20">
                  <c:v>4.5999999999999996</c:v>
                </c:pt>
                <c:pt idx="21">
                  <c:v>4.5</c:v>
                </c:pt>
                <c:pt idx="22">
                  <c:v>4.5</c:v>
                </c:pt>
                <c:pt idx="23">
                  <c:v>4.4000000000000004</c:v>
                </c:pt>
                <c:pt idx="24">
                  <c:v>4.5999999999999996</c:v>
                </c:pt>
                <c:pt idx="25">
                  <c:v>4.7</c:v>
                </c:pt>
                <c:pt idx="26">
                  <c:v>4.9000000000000004</c:v>
                </c:pt>
                <c:pt idx="27">
                  <c:v>8</c:v>
                </c:pt>
                <c:pt idx="28">
                  <c:v>8.9</c:v>
                </c:pt>
                <c:pt idx="29">
                  <c:v>10.5</c:v>
                </c:pt>
                <c:pt idx="30">
                  <c:v>13</c:v>
                </c:pt>
                <c:pt idx="31">
                  <c:v>17.899999999999999</c:v>
                </c:pt>
                <c:pt idx="32">
                  <c:v>14.3</c:v>
                </c:pt>
                <c:pt idx="33">
                  <c:v>15.2</c:v>
                </c:pt>
                <c:pt idx="34">
                  <c:v>13.5</c:v>
                </c:pt>
                <c:pt idx="35">
                  <c:v>13.3</c:v>
                </c:pt>
                <c:pt idx="36">
                  <c:v>16.3</c:v>
                </c:pt>
                <c:pt idx="37">
                  <c:v>11.9</c:v>
                </c:pt>
                <c:pt idx="38">
                  <c:v>15.4</c:v>
                </c:pt>
                <c:pt idx="39">
                  <c:v>15</c:v>
                </c:pt>
                <c:pt idx="40">
                  <c:v>13.1</c:v>
                </c:pt>
                <c:pt idx="41">
                  <c:v>14.4</c:v>
                </c:pt>
                <c:pt idx="42">
                  <c:v>12.4</c:v>
                </c:pt>
                <c:pt idx="43">
                  <c:v>13</c:v>
                </c:pt>
                <c:pt idx="44">
                  <c:v>13.2</c:v>
                </c:pt>
                <c:pt idx="45">
                  <c:v>10.7</c:v>
                </c:pt>
                <c:pt idx="46">
                  <c:v>10.199999999999999</c:v>
                </c:pt>
                <c:pt idx="47">
                  <c:v>9.6999999999999993</c:v>
                </c:pt>
                <c:pt idx="48">
                  <c:v>9</c:v>
                </c:pt>
                <c:pt idx="49">
                  <c:v>8.1999999999999993</c:v>
                </c:pt>
                <c:pt idx="50">
                  <c:v>7.6</c:v>
                </c:pt>
                <c:pt idx="51">
                  <c:v>7.2</c:v>
                </c:pt>
                <c:pt idx="52">
                  <c:v>7</c:v>
                </c:pt>
                <c:pt idx="53">
                  <c:v>6.6</c:v>
                </c:pt>
                <c:pt idx="54">
                  <c:v>6.7</c:v>
                </c:pt>
                <c:pt idx="55">
                  <c:v>6.3</c:v>
                </c:pt>
                <c:pt idx="56">
                  <c:v>6.3</c:v>
                </c:pt>
                <c:pt idx="57">
                  <c:v>6.2</c:v>
                </c:pt>
                <c:pt idx="58">
                  <c:v>6.1</c:v>
                </c:pt>
                <c:pt idx="59">
                  <c:v>5.9</c:v>
                </c:pt>
                <c:pt idx="60">
                  <c:v>5.9</c:v>
                </c:pt>
                <c:pt idx="61">
                  <c:v>5.9</c:v>
                </c:pt>
                <c:pt idx="62">
                  <c:v>5.8</c:v>
                </c:pt>
                <c:pt idx="63">
                  <c:v>5.9</c:v>
                </c:pt>
                <c:pt idx="64">
                  <c:v>5.9</c:v>
                </c:pt>
                <c:pt idx="65">
                  <c:v>5.7</c:v>
                </c:pt>
                <c:pt idx="66">
                  <c:v>5.7</c:v>
                </c:pt>
                <c:pt idx="67">
                  <c:v>5.8</c:v>
                </c:pt>
                <c:pt idx="68">
                  <c:v>5.8</c:v>
                </c:pt>
                <c:pt idx="69">
                  <c:v>5.5</c:v>
                </c:pt>
                <c:pt idx="70">
                  <c:v>4.8</c:v>
                </c:pt>
                <c:pt idx="71">
                  <c:v>4.2</c:v>
                </c:pt>
                <c:pt idx="72">
                  <c:v>4.2</c:v>
                </c:pt>
                <c:pt idx="73">
                  <c:v>4.5</c:v>
                </c:pt>
                <c:pt idx="74">
                  <c:v>4.5</c:v>
                </c:pt>
                <c:pt idx="75">
                  <c:v>5</c:v>
                </c:pt>
                <c:pt idx="76">
                  <c:v>5.3</c:v>
                </c:pt>
                <c:pt idx="77">
                  <c:v>5.4</c:v>
                </c:pt>
                <c:pt idx="78">
                  <c:v>5.3</c:v>
                </c:pt>
                <c:pt idx="79">
                  <c:v>6.8</c:v>
                </c:pt>
                <c:pt idx="80">
                  <c:v>6.2</c:v>
                </c:pt>
                <c:pt idx="81">
                  <c:v>7.7</c:v>
                </c:pt>
                <c:pt idx="82">
                  <c:v>8.1</c:v>
                </c:pt>
                <c:pt idx="83">
                  <c:v>8.1999999999999993</c:v>
                </c:pt>
                <c:pt idx="84">
                  <c:v>8.5</c:v>
                </c:pt>
                <c:pt idx="85">
                  <c:v>8.6</c:v>
                </c:pt>
                <c:pt idx="86">
                  <c:v>9.8000000000000007</c:v>
                </c:pt>
                <c:pt idx="87">
                  <c:v>10.7</c:v>
                </c:pt>
                <c:pt idx="88">
                  <c:v>10</c:v>
                </c:pt>
                <c:pt idx="89">
                  <c:v>9.1999999999999993</c:v>
                </c:pt>
                <c:pt idx="90">
                  <c:v>9.6999999999999993</c:v>
                </c:pt>
                <c:pt idx="91">
                  <c:v>10.4</c:v>
                </c:pt>
                <c:pt idx="92">
                  <c:v>10.1</c:v>
                </c:pt>
                <c:pt idx="93">
                  <c:v>11.7</c:v>
                </c:pt>
                <c:pt idx="94">
                  <c:v>14</c:v>
                </c:pt>
                <c:pt idx="95">
                  <c:v>13.7</c:v>
                </c:pt>
                <c:pt idx="96">
                  <c:v>11.7</c:v>
                </c:pt>
                <c:pt idx="97">
                  <c:v>13.1</c:v>
                </c:pt>
                <c:pt idx="98">
                  <c:v>14.7</c:v>
                </c:pt>
                <c:pt idx="99">
                  <c:v>13.5</c:v>
                </c:pt>
                <c:pt idx="100">
                  <c:v>10.4</c:v>
                </c:pt>
                <c:pt idx="101">
                  <c:v>12.2</c:v>
                </c:pt>
                <c:pt idx="102">
                  <c:v>9.3000000000000007</c:v>
                </c:pt>
                <c:pt idx="103">
                  <c:v>10.199999999999999</c:v>
                </c:pt>
                <c:pt idx="104">
                  <c:v>10</c:v>
                </c:pt>
                <c:pt idx="105">
                  <c:v>10.1</c:v>
                </c:pt>
                <c:pt idx="106">
                  <c:v>9.9</c:v>
                </c:pt>
                <c:pt idx="107">
                  <c:v>8.6999999999999993</c:v>
                </c:pt>
                <c:pt idx="108">
                  <c:v>8.3000000000000007</c:v>
                </c:pt>
                <c:pt idx="109">
                  <c:v>8.6999999999999993</c:v>
                </c:pt>
                <c:pt idx="110">
                  <c:v>7.9</c:v>
                </c:pt>
                <c:pt idx="111">
                  <c:v>7.9</c:v>
                </c:pt>
                <c:pt idx="112">
                  <c:v>7.9</c:v>
                </c:pt>
                <c:pt idx="113">
                  <c:v>8.1</c:v>
                </c:pt>
                <c:pt idx="114">
                  <c:v>8.3000000000000007</c:v>
                </c:pt>
                <c:pt idx="115">
                  <c:v>8.6</c:v>
                </c:pt>
                <c:pt idx="116">
                  <c:v>8.6999999999999993</c:v>
                </c:pt>
                <c:pt idx="117">
                  <c:v>8.6999999999999993</c:v>
                </c:pt>
                <c:pt idx="118">
                  <c:v>8.8000000000000007</c:v>
                </c:pt>
                <c:pt idx="119">
                  <c:v>10.199999999999999</c:v>
                </c:pt>
                <c:pt idx="120">
                  <c:v>11.2</c:v>
                </c:pt>
                <c:pt idx="121">
                  <c:v>9.1999999999999993</c:v>
                </c:pt>
                <c:pt idx="122">
                  <c:v>10.199999999999999</c:v>
                </c:pt>
                <c:pt idx="123">
                  <c:v>9.9</c:v>
                </c:pt>
                <c:pt idx="124">
                  <c:v>10.6</c:v>
                </c:pt>
                <c:pt idx="125">
                  <c:v>10.7</c:v>
                </c:pt>
                <c:pt idx="126">
                  <c:v>13.7</c:v>
                </c:pt>
                <c:pt idx="127">
                  <c:v>11.4</c:v>
                </c:pt>
                <c:pt idx="128">
                  <c:v>12.3</c:v>
                </c:pt>
                <c:pt idx="129">
                  <c:v>10.8</c:v>
                </c:pt>
                <c:pt idx="130">
                  <c:v>11.3</c:v>
                </c:pt>
                <c:pt idx="131">
                  <c:v>11.3</c:v>
                </c:pt>
                <c:pt idx="132">
                  <c:v>13.6</c:v>
                </c:pt>
                <c:pt idx="133">
                  <c:v>11.6</c:v>
                </c:pt>
                <c:pt idx="134">
                  <c:v>10.5</c:v>
                </c:pt>
                <c:pt idx="135">
                  <c:v>9.5</c:v>
                </c:pt>
                <c:pt idx="136">
                  <c:v>8</c:v>
                </c:pt>
                <c:pt idx="137">
                  <c:v>6.1</c:v>
                </c:pt>
                <c:pt idx="138">
                  <c:v>4.0999999999999996</c:v>
                </c:pt>
                <c:pt idx="139">
                  <c:v>3.6</c:v>
                </c:pt>
                <c:pt idx="140">
                  <c:v>4.7</c:v>
                </c:pt>
                <c:pt idx="141">
                  <c:v>6.1</c:v>
                </c:pt>
                <c:pt idx="142">
                  <c:v>6.9</c:v>
                </c:pt>
                <c:pt idx="143">
                  <c:v>6.6</c:v>
                </c:pt>
                <c:pt idx="144">
                  <c:v>5.3</c:v>
                </c:pt>
                <c:pt idx="145">
                  <c:v>5.8</c:v>
                </c:pt>
                <c:pt idx="146">
                  <c:v>4.5999999999999996</c:v>
                </c:pt>
                <c:pt idx="147">
                  <c:v>5.6</c:v>
                </c:pt>
                <c:pt idx="148">
                  <c:v>6.5</c:v>
                </c:pt>
                <c:pt idx="149">
                  <c:v>8.6</c:v>
                </c:pt>
                <c:pt idx="150">
                  <c:v>11.6</c:v>
                </c:pt>
                <c:pt idx="151">
                  <c:v>13.7</c:v>
                </c:pt>
                <c:pt idx="152">
                  <c:v>11.2</c:v>
                </c:pt>
                <c:pt idx="153">
                  <c:v>12.2</c:v>
                </c:pt>
                <c:pt idx="154">
                  <c:v>11.9</c:v>
                </c:pt>
                <c:pt idx="155">
                  <c:v>10.5</c:v>
                </c:pt>
                <c:pt idx="156">
                  <c:v>10</c:v>
                </c:pt>
                <c:pt idx="157">
                  <c:v>9.6999999999999993</c:v>
                </c:pt>
                <c:pt idx="158">
                  <c:v>8.5</c:v>
                </c:pt>
                <c:pt idx="159">
                  <c:v>7.2</c:v>
                </c:pt>
                <c:pt idx="160">
                  <c:v>7.2</c:v>
                </c:pt>
                <c:pt idx="161">
                  <c:v>7.2</c:v>
                </c:pt>
                <c:pt idx="162">
                  <c:v>6.8</c:v>
                </c:pt>
                <c:pt idx="163">
                  <c:v>8.1</c:v>
                </c:pt>
                <c:pt idx="164">
                  <c:v>8.6999999999999993</c:v>
                </c:pt>
                <c:pt idx="165">
                  <c:v>9.6</c:v>
                </c:pt>
                <c:pt idx="166">
                  <c:v>8.8000000000000007</c:v>
                </c:pt>
                <c:pt idx="167">
                  <c:v>10.199999999999999</c:v>
                </c:pt>
                <c:pt idx="168">
                  <c:v>10.3</c:v>
                </c:pt>
                <c:pt idx="169">
                  <c:v>9.1999999999999993</c:v>
                </c:pt>
                <c:pt idx="170">
                  <c:v>9</c:v>
                </c:pt>
                <c:pt idx="171">
                  <c:v>9.6999999999999993</c:v>
                </c:pt>
                <c:pt idx="172">
                  <c:v>9.3000000000000007</c:v>
                </c:pt>
                <c:pt idx="173">
                  <c:v>10</c:v>
                </c:pt>
                <c:pt idx="174">
                  <c:v>10</c:v>
                </c:pt>
                <c:pt idx="175">
                  <c:v>9</c:v>
                </c:pt>
                <c:pt idx="176">
                  <c:v>7.8</c:v>
                </c:pt>
                <c:pt idx="177">
                  <c:v>7.5</c:v>
                </c:pt>
                <c:pt idx="178">
                  <c:v>7.6</c:v>
                </c:pt>
                <c:pt idx="179">
                  <c:v>8.6</c:v>
                </c:pt>
                <c:pt idx="180">
                  <c:v>8.9</c:v>
                </c:pt>
                <c:pt idx="181">
                  <c:v>8.6999999999999993</c:v>
                </c:pt>
                <c:pt idx="182">
                  <c:v>9.1</c:v>
                </c:pt>
                <c:pt idx="183">
                  <c:v>9.1999999999999993</c:v>
                </c:pt>
                <c:pt idx="184">
                  <c:v>9.6999999999999993</c:v>
                </c:pt>
                <c:pt idx="185">
                  <c:v>10.4</c:v>
                </c:pt>
                <c:pt idx="186">
                  <c:v>9.6999999999999993</c:v>
                </c:pt>
                <c:pt idx="187">
                  <c:v>9.9</c:v>
                </c:pt>
                <c:pt idx="188">
                  <c:v>9.3000000000000007</c:v>
                </c:pt>
                <c:pt idx="189">
                  <c:v>9</c:v>
                </c:pt>
                <c:pt idx="190">
                  <c:v>8.9</c:v>
                </c:pt>
                <c:pt idx="191">
                  <c:v>10.7</c:v>
                </c:pt>
                <c:pt idx="192">
                  <c:v>9.6</c:v>
                </c:pt>
                <c:pt idx="193">
                  <c:v>8.6999999999999993</c:v>
                </c:pt>
                <c:pt idx="194">
                  <c:v>8.6999999999999993</c:v>
                </c:pt>
                <c:pt idx="195">
                  <c:v>10.199999999999999</c:v>
                </c:pt>
                <c:pt idx="196">
                  <c:v>10.8</c:v>
                </c:pt>
                <c:pt idx="197">
                  <c:v>9.6999999999999993</c:v>
                </c:pt>
                <c:pt idx="198">
                  <c:v>10.4</c:v>
                </c:pt>
                <c:pt idx="199">
                  <c:v>9.6</c:v>
                </c:pt>
                <c:pt idx="200">
                  <c:v>8.6</c:v>
                </c:pt>
                <c:pt idx="201">
                  <c:v>9.1</c:v>
                </c:pt>
                <c:pt idx="202">
                  <c:v>10</c:v>
                </c:pt>
                <c:pt idx="203">
                  <c:v>10.5</c:v>
                </c:pt>
                <c:pt idx="204">
                  <c:v>11.5</c:v>
                </c:pt>
                <c:pt idx="205">
                  <c:v>12.8</c:v>
                </c:pt>
                <c:pt idx="206">
                  <c:v>13.6</c:v>
                </c:pt>
                <c:pt idx="207">
                  <c:v>15.1</c:v>
                </c:pt>
                <c:pt idx="208">
                  <c:v>15</c:v>
                </c:pt>
                <c:pt idx="209">
                  <c:v>10.1</c:v>
                </c:pt>
                <c:pt idx="210">
                  <c:v>9.3000000000000007</c:v>
                </c:pt>
                <c:pt idx="211">
                  <c:v>8.1</c:v>
                </c:pt>
                <c:pt idx="212">
                  <c:v>7.7</c:v>
                </c:pt>
                <c:pt idx="213">
                  <c:v>8.1</c:v>
                </c:pt>
                <c:pt idx="214">
                  <c:v>8.4</c:v>
                </c:pt>
                <c:pt idx="215">
                  <c:v>6.5</c:v>
                </c:pt>
                <c:pt idx="216">
                  <c:v>6.9</c:v>
                </c:pt>
                <c:pt idx="217">
                  <c:v>5.7</c:v>
                </c:pt>
                <c:pt idx="218">
                  <c:v>4.9000000000000004</c:v>
                </c:pt>
                <c:pt idx="219">
                  <c:v>3.8</c:v>
                </c:pt>
                <c:pt idx="220">
                  <c:v>5</c:v>
                </c:pt>
                <c:pt idx="221">
                  <c:v>4.7</c:v>
                </c:pt>
                <c:pt idx="222">
                  <c:v>5.2</c:v>
                </c:pt>
                <c:pt idx="223">
                  <c:v>5.8</c:v>
                </c:pt>
                <c:pt idx="224">
                  <c:v>8.5</c:v>
                </c:pt>
                <c:pt idx="225">
                  <c:v>11.4</c:v>
                </c:pt>
                <c:pt idx="226">
                  <c:v>6</c:v>
                </c:pt>
                <c:pt idx="227">
                  <c:v>10.3</c:v>
                </c:pt>
                <c:pt idx="228">
                  <c:v>6.3</c:v>
                </c:pt>
                <c:pt idx="229">
                  <c:v>8.9</c:v>
                </c:pt>
                <c:pt idx="230">
                  <c:v>8.3000000000000007</c:v>
                </c:pt>
                <c:pt idx="231">
                  <c:v>6.4</c:v>
                </c:pt>
                <c:pt idx="232">
                  <c:v>5.3</c:v>
                </c:pt>
                <c:pt idx="233">
                  <c:v>6.6</c:v>
                </c:pt>
                <c:pt idx="234">
                  <c:v>6.7</c:v>
                </c:pt>
                <c:pt idx="235">
                  <c:v>7.9</c:v>
                </c:pt>
                <c:pt idx="236">
                  <c:v>8.1</c:v>
                </c:pt>
                <c:pt idx="237">
                  <c:v>7.4</c:v>
                </c:pt>
                <c:pt idx="238">
                  <c:v>6.8</c:v>
                </c:pt>
                <c:pt idx="239">
                  <c:v>5.4</c:v>
                </c:pt>
                <c:pt idx="240">
                  <c:v>5.6</c:v>
                </c:pt>
                <c:pt idx="241">
                  <c:v>5.4</c:v>
                </c:pt>
                <c:pt idx="242">
                  <c:v>5.0999999999999996</c:v>
                </c:pt>
                <c:pt idx="243">
                  <c:v>4.7</c:v>
                </c:pt>
                <c:pt idx="244">
                  <c:v>4.5999999999999996</c:v>
                </c:pt>
                <c:pt idx="245">
                  <c:v>4.8</c:v>
                </c:pt>
                <c:pt idx="246">
                  <c:v>7.8</c:v>
                </c:pt>
                <c:pt idx="247">
                  <c:v>9.6999999999999993</c:v>
                </c:pt>
                <c:pt idx="248">
                  <c:v>7.2</c:v>
                </c:pt>
                <c:pt idx="249">
                  <c:v>9.3000000000000007</c:v>
                </c:pt>
                <c:pt idx="250">
                  <c:v>12.6</c:v>
                </c:pt>
                <c:pt idx="251">
                  <c:v>11.4</c:v>
                </c:pt>
                <c:pt idx="252">
                  <c:v>10.6</c:v>
                </c:pt>
                <c:pt idx="253">
                  <c:v>9.3000000000000007</c:v>
                </c:pt>
                <c:pt idx="254">
                  <c:v>5.3</c:v>
                </c:pt>
                <c:pt idx="255">
                  <c:v>7.7</c:v>
                </c:pt>
                <c:pt idx="256">
                  <c:v>8.5</c:v>
                </c:pt>
                <c:pt idx="257">
                  <c:v>11.4</c:v>
                </c:pt>
                <c:pt idx="258">
                  <c:v>9.5</c:v>
                </c:pt>
                <c:pt idx="259">
                  <c:v>8.6999999999999993</c:v>
                </c:pt>
                <c:pt idx="260">
                  <c:v>13.7</c:v>
                </c:pt>
                <c:pt idx="261">
                  <c:v>11.3</c:v>
                </c:pt>
                <c:pt idx="262">
                  <c:v>11.8</c:v>
                </c:pt>
                <c:pt idx="263">
                  <c:v>11.3</c:v>
                </c:pt>
                <c:pt idx="264">
                  <c:v>11.4</c:v>
                </c:pt>
                <c:pt idx="265">
                  <c:v>14.2</c:v>
                </c:pt>
                <c:pt idx="266">
                  <c:v>14.7</c:v>
                </c:pt>
                <c:pt idx="267">
                  <c:v>14.4</c:v>
                </c:pt>
                <c:pt idx="268">
                  <c:v>13.9</c:v>
                </c:pt>
                <c:pt idx="269">
                  <c:v>10.8</c:v>
                </c:pt>
                <c:pt idx="270">
                  <c:v>9.4</c:v>
                </c:pt>
                <c:pt idx="271">
                  <c:v>8.3000000000000007</c:v>
                </c:pt>
                <c:pt idx="272">
                  <c:v>8.1</c:v>
                </c:pt>
                <c:pt idx="273">
                  <c:v>8.8000000000000007</c:v>
                </c:pt>
                <c:pt idx="274">
                  <c:v>8.3000000000000007</c:v>
                </c:pt>
                <c:pt idx="275">
                  <c:v>7.9</c:v>
                </c:pt>
                <c:pt idx="276">
                  <c:v>7.8</c:v>
                </c:pt>
                <c:pt idx="277">
                  <c:v>7.5</c:v>
                </c:pt>
                <c:pt idx="278">
                  <c:v>7.8</c:v>
                </c:pt>
                <c:pt idx="279">
                  <c:v>8.1999999999999993</c:v>
                </c:pt>
                <c:pt idx="280">
                  <c:v>7.7</c:v>
                </c:pt>
                <c:pt idx="281">
                  <c:v>7.7</c:v>
                </c:pt>
                <c:pt idx="282">
                  <c:v>7.8</c:v>
                </c:pt>
                <c:pt idx="283">
                  <c:v>6.6</c:v>
                </c:pt>
                <c:pt idx="284">
                  <c:v>6.7</c:v>
                </c:pt>
                <c:pt idx="285">
                  <c:v>6</c:v>
                </c:pt>
                <c:pt idx="286">
                  <c:v>10</c:v>
                </c:pt>
                <c:pt idx="287">
                  <c:v>7.5</c:v>
                </c:pt>
                <c:pt idx="288">
                  <c:v>9.4</c:v>
                </c:pt>
                <c:pt idx="289">
                  <c:v>10.199999999999999</c:v>
                </c:pt>
                <c:pt idx="290">
                  <c:v>10.6</c:v>
                </c:pt>
                <c:pt idx="291">
                  <c:v>11.4</c:v>
                </c:pt>
                <c:pt idx="292">
                  <c:v>10.4</c:v>
                </c:pt>
                <c:pt idx="293">
                  <c:v>11.4</c:v>
                </c:pt>
                <c:pt idx="294">
                  <c:v>12.8</c:v>
                </c:pt>
                <c:pt idx="295">
                  <c:v>11.5</c:v>
                </c:pt>
                <c:pt idx="296">
                  <c:v>11.4</c:v>
                </c:pt>
                <c:pt idx="297">
                  <c:v>10.5</c:v>
                </c:pt>
                <c:pt idx="298">
                  <c:v>6.5</c:v>
                </c:pt>
                <c:pt idx="299">
                  <c:v>5.2</c:v>
                </c:pt>
                <c:pt idx="300">
                  <c:v>5.2</c:v>
                </c:pt>
                <c:pt idx="301">
                  <c:v>5</c:v>
                </c:pt>
                <c:pt idx="302">
                  <c:v>5</c:v>
                </c:pt>
                <c:pt idx="303">
                  <c:v>5</c:v>
                </c:pt>
                <c:pt idx="304">
                  <c:v>4.9000000000000004</c:v>
                </c:pt>
                <c:pt idx="305">
                  <c:v>4.8</c:v>
                </c:pt>
                <c:pt idx="306">
                  <c:v>4.9000000000000004</c:v>
                </c:pt>
                <c:pt idx="307">
                  <c:v>4.7</c:v>
                </c:pt>
                <c:pt idx="308">
                  <c:v>4.5</c:v>
                </c:pt>
                <c:pt idx="309">
                  <c:v>5.7</c:v>
                </c:pt>
                <c:pt idx="310">
                  <c:v>8.1999999999999993</c:v>
                </c:pt>
                <c:pt idx="311">
                  <c:v>4.7</c:v>
                </c:pt>
                <c:pt idx="312">
                  <c:v>10.4</c:v>
                </c:pt>
                <c:pt idx="313">
                  <c:v>9.5</c:v>
                </c:pt>
                <c:pt idx="314">
                  <c:v>8.6</c:v>
                </c:pt>
                <c:pt idx="315">
                  <c:v>8.1</c:v>
                </c:pt>
                <c:pt idx="316">
                  <c:v>7.9</c:v>
                </c:pt>
                <c:pt idx="317">
                  <c:v>6.9</c:v>
                </c:pt>
                <c:pt idx="318">
                  <c:v>5.9</c:v>
                </c:pt>
                <c:pt idx="319">
                  <c:v>6.8</c:v>
                </c:pt>
                <c:pt idx="320">
                  <c:v>5.3</c:v>
                </c:pt>
                <c:pt idx="321">
                  <c:v>4.5</c:v>
                </c:pt>
                <c:pt idx="322">
                  <c:v>4.0999999999999996</c:v>
                </c:pt>
                <c:pt idx="323">
                  <c:v>3.6</c:v>
                </c:pt>
                <c:pt idx="324">
                  <c:v>3.5</c:v>
                </c:pt>
                <c:pt idx="325">
                  <c:v>3.5</c:v>
                </c:pt>
                <c:pt idx="326">
                  <c:v>3.5</c:v>
                </c:pt>
                <c:pt idx="327">
                  <c:v>3.7</c:v>
                </c:pt>
                <c:pt idx="328">
                  <c:v>3.7</c:v>
                </c:pt>
                <c:pt idx="329">
                  <c:v>3.6</c:v>
                </c:pt>
                <c:pt idx="330">
                  <c:v>3.5</c:v>
                </c:pt>
                <c:pt idx="331">
                  <c:v>3.6</c:v>
                </c:pt>
                <c:pt idx="332">
                  <c:v>3.7</c:v>
                </c:pt>
                <c:pt idx="333">
                  <c:v>3.6</c:v>
                </c:pt>
                <c:pt idx="334">
                  <c:v>3.5</c:v>
                </c:pt>
                <c:pt idx="335">
                  <c:v>3.7</c:v>
                </c:pt>
                <c:pt idx="336">
                  <c:v>3.7</c:v>
                </c:pt>
                <c:pt idx="337">
                  <c:v>3.6</c:v>
                </c:pt>
                <c:pt idx="338">
                  <c:v>3.3</c:v>
                </c:pt>
                <c:pt idx="339">
                  <c:v>3.5</c:v>
                </c:pt>
                <c:pt idx="340">
                  <c:v>3.6</c:v>
                </c:pt>
                <c:pt idx="341">
                  <c:v>3.3</c:v>
                </c:pt>
                <c:pt idx="342">
                  <c:v>3.6</c:v>
                </c:pt>
                <c:pt idx="343">
                  <c:v>3.6</c:v>
                </c:pt>
                <c:pt idx="344">
                  <c:v>3.2</c:v>
                </c:pt>
                <c:pt idx="345">
                  <c:v>3.4</c:v>
                </c:pt>
                <c:pt idx="346">
                  <c:v>3.4</c:v>
                </c:pt>
                <c:pt idx="347">
                  <c:v>3.7</c:v>
                </c:pt>
                <c:pt idx="348">
                  <c:v>3.5</c:v>
                </c:pt>
                <c:pt idx="349">
                  <c:v>3.6</c:v>
                </c:pt>
                <c:pt idx="350">
                  <c:v>3.8</c:v>
                </c:pt>
                <c:pt idx="351">
                  <c:v>3.6</c:v>
                </c:pt>
                <c:pt idx="352">
                  <c:v>3.5</c:v>
                </c:pt>
                <c:pt idx="353">
                  <c:v>3.5</c:v>
                </c:pt>
                <c:pt idx="354">
                  <c:v>3.5</c:v>
                </c:pt>
                <c:pt idx="355">
                  <c:v>3.5</c:v>
                </c:pt>
                <c:pt idx="356">
                  <c:v>3.5</c:v>
                </c:pt>
                <c:pt idx="357">
                  <c:v>3.5</c:v>
                </c:pt>
                <c:pt idx="358">
                  <c:v>3.4</c:v>
                </c:pt>
                <c:pt idx="359">
                  <c:v>3.5</c:v>
                </c:pt>
                <c:pt idx="360">
                  <c:v>4.9000000000000004</c:v>
                </c:pt>
                <c:pt idx="361">
                  <c:v>5.6</c:v>
                </c:pt>
                <c:pt idx="362">
                  <c:v>6</c:v>
                </c:pt>
                <c:pt idx="363">
                  <c:v>5.0999999999999996</c:v>
                </c:pt>
                <c:pt idx="364">
                  <c:v>5.4</c:v>
                </c:pt>
                <c:pt idx="365">
                  <c:v>4.9000000000000004</c:v>
                </c:pt>
                <c:pt idx="366">
                  <c:v>5.6</c:v>
                </c:pt>
                <c:pt idx="367">
                  <c:v>5.4</c:v>
                </c:pt>
                <c:pt idx="368">
                  <c:v>4.9000000000000004</c:v>
                </c:pt>
                <c:pt idx="369">
                  <c:v>4.5999999999999996</c:v>
                </c:pt>
                <c:pt idx="370">
                  <c:v>4.8</c:v>
                </c:pt>
                <c:pt idx="371">
                  <c:v>4.9000000000000004</c:v>
                </c:pt>
                <c:pt idx="372">
                  <c:v>4.5</c:v>
                </c:pt>
                <c:pt idx="373">
                  <c:v>4</c:v>
                </c:pt>
                <c:pt idx="374">
                  <c:v>3.9</c:v>
                </c:pt>
                <c:pt idx="375">
                  <c:v>3.5</c:v>
                </c:pt>
                <c:pt idx="376">
                  <c:v>3.6</c:v>
                </c:pt>
                <c:pt idx="377">
                  <c:v>3.6</c:v>
                </c:pt>
                <c:pt idx="378">
                  <c:v>4.2</c:v>
                </c:pt>
                <c:pt idx="379">
                  <c:v>3.9</c:v>
                </c:pt>
                <c:pt idx="380">
                  <c:v>4</c:v>
                </c:pt>
                <c:pt idx="381">
                  <c:v>4.4000000000000004</c:v>
                </c:pt>
                <c:pt idx="382">
                  <c:v>4</c:v>
                </c:pt>
                <c:pt idx="383">
                  <c:v>6</c:v>
                </c:pt>
                <c:pt idx="384">
                  <c:v>5</c:v>
                </c:pt>
                <c:pt idx="385">
                  <c:v>4.8</c:v>
                </c:pt>
                <c:pt idx="386">
                  <c:v>4.9000000000000004</c:v>
                </c:pt>
                <c:pt idx="387">
                  <c:v>4.4000000000000004</c:v>
                </c:pt>
                <c:pt idx="388">
                  <c:v>3.9</c:v>
                </c:pt>
                <c:pt idx="389">
                  <c:v>3.6</c:v>
                </c:pt>
                <c:pt idx="390">
                  <c:v>3.8</c:v>
                </c:pt>
                <c:pt idx="391">
                  <c:v>5</c:v>
                </c:pt>
                <c:pt idx="392">
                  <c:v>5.9</c:v>
                </c:pt>
                <c:pt idx="393">
                  <c:v>5.9</c:v>
                </c:pt>
                <c:pt idx="394">
                  <c:v>6.1</c:v>
                </c:pt>
                <c:pt idx="395">
                  <c:v>5</c:v>
                </c:pt>
                <c:pt idx="396">
                  <c:v>4.0999999999999996</c:v>
                </c:pt>
                <c:pt idx="397">
                  <c:v>3.4</c:v>
                </c:pt>
                <c:pt idx="398">
                  <c:v>3.3</c:v>
                </c:pt>
                <c:pt idx="399">
                  <c:v>3.4</c:v>
                </c:pt>
                <c:pt idx="400">
                  <c:v>3.3</c:v>
                </c:pt>
                <c:pt idx="401">
                  <c:v>3.3</c:v>
                </c:pt>
                <c:pt idx="402">
                  <c:v>3.4</c:v>
                </c:pt>
                <c:pt idx="403">
                  <c:v>3.3</c:v>
                </c:pt>
                <c:pt idx="404">
                  <c:v>3.5</c:v>
                </c:pt>
                <c:pt idx="405">
                  <c:v>3.5</c:v>
                </c:pt>
                <c:pt idx="406">
                  <c:v>3.6</c:v>
                </c:pt>
                <c:pt idx="407">
                  <c:v>3.5</c:v>
                </c:pt>
                <c:pt idx="408">
                  <c:v>3.5</c:v>
                </c:pt>
                <c:pt idx="409">
                  <c:v>3.3</c:v>
                </c:pt>
                <c:pt idx="410">
                  <c:v>3.4</c:v>
                </c:pt>
                <c:pt idx="411">
                  <c:v>3.3</c:v>
                </c:pt>
                <c:pt idx="412">
                  <c:v>3.3</c:v>
                </c:pt>
                <c:pt idx="413">
                  <c:v>3.3</c:v>
                </c:pt>
                <c:pt idx="414">
                  <c:v>3.3</c:v>
                </c:pt>
                <c:pt idx="415">
                  <c:v>3.3</c:v>
                </c:pt>
                <c:pt idx="416">
                  <c:v>3.4</c:v>
                </c:pt>
                <c:pt idx="417">
                  <c:v>3.3</c:v>
                </c:pt>
                <c:pt idx="418">
                  <c:v>3.1</c:v>
                </c:pt>
                <c:pt idx="419">
                  <c:v>3.4</c:v>
                </c:pt>
                <c:pt idx="420">
                  <c:v>3.3</c:v>
                </c:pt>
                <c:pt idx="421">
                  <c:v>3.5</c:v>
                </c:pt>
                <c:pt idx="422">
                  <c:v>3.4</c:v>
                </c:pt>
                <c:pt idx="423">
                  <c:v>3.3</c:v>
                </c:pt>
                <c:pt idx="424">
                  <c:v>3.3</c:v>
                </c:pt>
                <c:pt idx="425">
                  <c:v>3.4</c:v>
                </c:pt>
                <c:pt idx="426">
                  <c:v>3.3</c:v>
                </c:pt>
                <c:pt idx="427">
                  <c:v>4</c:v>
                </c:pt>
                <c:pt idx="428">
                  <c:v>4.5</c:v>
                </c:pt>
                <c:pt idx="429">
                  <c:v>4.2</c:v>
                </c:pt>
                <c:pt idx="430">
                  <c:v>4</c:v>
                </c:pt>
                <c:pt idx="431">
                  <c:v>5.8</c:v>
                </c:pt>
                <c:pt idx="432">
                  <c:v>4.5999999999999996</c:v>
                </c:pt>
                <c:pt idx="433">
                  <c:v>4.0999999999999996</c:v>
                </c:pt>
                <c:pt idx="434">
                  <c:v>4.3</c:v>
                </c:pt>
                <c:pt idx="435">
                  <c:v>4.8</c:v>
                </c:pt>
                <c:pt idx="436">
                  <c:v>6</c:v>
                </c:pt>
                <c:pt idx="437">
                  <c:v>7.9</c:v>
                </c:pt>
                <c:pt idx="438">
                  <c:v>9.6999999999999993</c:v>
                </c:pt>
                <c:pt idx="439">
                  <c:v>7.5</c:v>
                </c:pt>
                <c:pt idx="440">
                  <c:v>7.6</c:v>
                </c:pt>
                <c:pt idx="441">
                  <c:v>8.8000000000000007</c:v>
                </c:pt>
                <c:pt idx="442">
                  <c:v>9.1</c:v>
                </c:pt>
                <c:pt idx="443">
                  <c:v>9.8000000000000007</c:v>
                </c:pt>
                <c:pt idx="444">
                  <c:v>9.3000000000000007</c:v>
                </c:pt>
                <c:pt idx="445">
                  <c:v>8.8000000000000007</c:v>
                </c:pt>
                <c:pt idx="446">
                  <c:v>8.3000000000000007</c:v>
                </c:pt>
                <c:pt idx="447">
                  <c:v>8.3000000000000007</c:v>
                </c:pt>
                <c:pt idx="448">
                  <c:v>7.9</c:v>
                </c:pt>
                <c:pt idx="449">
                  <c:v>8.1999999999999993</c:v>
                </c:pt>
                <c:pt idx="450">
                  <c:v>7.5</c:v>
                </c:pt>
                <c:pt idx="451">
                  <c:v>7.2</c:v>
                </c:pt>
                <c:pt idx="452">
                  <c:v>8.8000000000000007</c:v>
                </c:pt>
                <c:pt idx="453">
                  <c:v>8.1999999999999993</c:v>
                </c:pt>
                <c:pt idx="454">
                  <c:v>3.4</c:v>
                </c:pt>
                <c:pt idx="455">
                  <c:v>3.2</c:v>
                </c:pt>
                <c:pt idx="456">
                  <c:v>5</c:v>
                </c:pt>
                <c:pt idx="457">
                  <c:v>4</c:v>
                </c:pt>
                <c:pt idx="458">
                  <c:v>7.2</c:v>
                </c:pt>
                <c:pt idx="459">
                  <c:v>5.2</c:v>
                </c:pt>
                <c:pt idx="460">
                  <c:v>3.5</c:v>
                </c:pt>
                <c:pt idx="461">
                  <c:v>3.1</c:v>
                </c:pt>
                <c:pt idx="462">
                  <c:v>3.7</c:v>
                </c:pt>
                <c:pt idx="463">
                  <c:v>3.6</c:v>
                </c:pt>
                <c:pt idx="464">
                  <c:v>3.6</c:v>
                </c:pt>
                <c:pt idx="465">
                  <c:v>9.1</c:v>
                </c:pt>
                <c:pt idx="466">
                  <c:v>8.1</c:v>
                </c:pt>
                <c:pt idx="467">
                  <c:v>6.8</c:v>
                </c:pt>
                <c:pt idx="468">
                  <c:v>9.3000000000000007</c:v>
                </c:pt>
                <c:pt idx="469">
                  <c:v>11.5</c:v>
                </c:pt>
                <c:pt idx="470">
                  <c:v>10</c:v>
                </c:pt>
                <c:pt idx="471">
                  <c:v>7.2</c:v>
                </c:pt>
                <c:pt idx="472">
                  <c:v>10.1</c:v>
                </c:pt>
                <c:pt idx="473">
                  <c:v>7.8</c:v>
                </c:pt>
                <c:pt idx="474">
                  <c:v>10.1</c:v>
                </c:pt>
                <c:pt idx="475">
                  <c:v>9.8000000000000007</c:v>
                </c:pt>
                <c:pt idx="476">
                  <c:v>10.5</c:v>
                </c:pt>
                <c:pt idx="477">
                  <c:v>7.1</c:v>
                </c:pt>
                <c:pt idx="478">
                  <c:v>6.4</c:v>
                </c:pt>
                <c:pt idx="479">
                  <c:v>6.8</c:v>
                </c:pt>
                <c:pt idx="480">
                  <c:v>8.1</c:v>
                </c:pt>
                <c:pt idx="481">
                  <c:v>7.9</c:v>
                </c:pt>
                <c:pt idx="482">
                  <c:v>6.7</c:v>
                </c:pt>
                <c:pt idx="483">
                  <c:v>6.8</c:v>
                </c:pt>
                <c:pt idx="484">
                  <c:v>6.8</c:v>
                </c:pt>
                <c:pt idx="485">
                  <c:v>6.9</c:v>
                </c:pt>
                <c:pt idx="486">
                  <c:v>6</c:v>
                </c:pt>
                <c:pt idx="487">
                  <c:v>5.7</c:v>
                </c:pt>
                <c:pt idx="488">
                  <c:v>7.1</c:v>
                </c:pt>
                <c:pt idx="489">
                  <c:v>8.6</c:v>
                </c:pt>
                <c:pt idx="490">
                  <c:v>8</c:v>
                </c:pt>
                <c:pt idx="491">
                  <c:v>7.4</c:v>
                </c:pt>
                <c:pt idx="492">
                  <c:v>7.2</c:v>
                </c:pt>
                <c:pt idx="493">
                  <c:v>6.5</c:v>
                </c:pt>
                <c:pt idx="494">
                  <c:v>6.6</c:v>
                </c:pt>
                <c:pt idx="495">
                  <c:v>6</c:v>
                </c:pt>
                <c:pt idx="496">
                  <c:v>6.2</c:v>
                </c:pt>
                <c:pt idx="497">
                  <c:v>6</c:v>
                </c:pt>
                <c:pt idx="498">
                  <c:v>7.6</c:v>
                </c:pt>
                <c:pt idx="499">
                  <c:v>6.8</c:v>
                </c:pt>
                <c:pt idx="500">
                  <c:v>7.2</c:v>
                </c:pt>
                <c:pt idx="501">
                  <c:v>7.3</c:v>
                </c:pt>
                <c:pt idx="502">
                  <c:v>8.5</c:v>
                </c:pt>
                <c:pt idx="503">
                  <c:v>8</c:v>
                </c:pt>
                <c:pt idx="504">
                  <c:v>5.6</c:v>
                </c:pt>
                <c:pt idx="505">
                  <c:v>7.5</c:v>
                </c:pt>
                <c:pt idx="506">
                  <c:v>5.3</c:v>
                </c:pt>
                <c:pt idx="507">
                  <c:v>6.7</c:v>
                </c:pt>
                <c:pt idx="508">
                  <c:v>2.9</c:v>
                </c:pt>
                <c:pt idx="509">
                  <c:v>2.7</c:v>
                </c:pt>
                <c:pt idx="510">
                  <c:v>6.5</c:v>
                </c:pt>
                <c:pt idx="511">
                  <c:v>5.5</c:v>
                </c:pt>
                <c:pt idx="512">
                  <c:v>8.6</c:v>
                </c:pt>
                <c:pt idx="513">
                  <c:v>5.3</c:v>
                </c:pt>
                <c:pt idx="514">
                  <c:v>5.3</c:v>
                </c:pt>
                <c:pt idx="515">
                  <c:v>5.2</c:v>
                </c:pt>
                <c:pt idx="516">
                  <c:v>6.5</c:v>
                </c:pt>
                <c:pt idx="517">
                  <c:v>6.5</c:v>
                </c:pt>
                <c:pt idx="518">
                  <c:v>7</c:v>
                </c:pt>
                <c:pt idx="519">
                  <c:v>6.8</c:v>
                </c:pt>
                <c:pt idx="520">
                  <c:v>7.8</c:v>
                </c:pt>
                <c:pt idx="521">
                  <c:v>7.6</c:v>
                </c:pt>
                <c:pt idx="522">
                  <c:v>7.2</c:v>
                </c:pt>
                <c:pt idx="523">
                  <c:v>10.199999999999999</c:v>
                </c:pt>
                <c:pt idx="524">
                  <c:v>8.6999999999999993</c:v>
                </c:pt>
                <c:pt idx="525">
                  <c:v>8.3000000000000007</c:v>
                </c:pt>
                <c:pt idx="526">
                  <c:v>6.7</c:v>
                </c:pt>
                <c:pt idx="527">
                  <c:v>6.6</c:v>
                </c:pt>
                <c:pt idx="528">
                  <c:v>6.6</c:v>
                </c:pt>
                <c:pt idx="529">
                  <c:v>6.5</c:v>
                </c:pt>
                <c:pt idx="530">
                  <c:v>6.3</c:v>
                </c:pt>
                <c:pt idx="531">
                  <c:v>6.9</c:v>
                </c:pt>
                <c:pt idx="532">
                  <c:v>7.8</c:v>
                </c:pt>
                <c:pt idx="533">
                  <c:v>6.7</c:v>
                </c:pt>
                <c:pt idx="534">
                  <c:v>7.1</c:v>
                </c:pt>
                <c:pt idx="535">
                  <c:v>9.4</c:v>
                </c:pt>
                <c:pt idx="536">
                  <c:v>9.3000000000000007</c:v>
                </c:pt>
                <c:pt idx="537">
                  <c:v>9.3000000000000007</c:v>
                </c:pt>
                <c:pt idx="538">
                  <c:v>8.6</c:v>
                </c:pt>
                <c:pt idx="539">
                  <c:v>7.9</c:v>
                </c:pt>
                <c:pt idx="540">
                  <c:v>7.4</c:v>
                </c:pt>
                <c:pt idx="541">
                  <c:v>5.5</c:v>
                </c:pt>
                <c:pt idx="542">
                  <c:v>5.0999999999999996</c:v>
                </c:pt>
                <c:pt idx="543">
                  <c:v>10.4</c:v>
                </c:pt>
                <c:pt idx="544">
                  <c:v>11.6</c:v>
                </c:pt>
                <c:pt idx="545">
                  <c:v>13.2</c:v>
                </c:pt>
                <c:pt idx="546">
                  <c:v>12</c:v>
                </c:pt>
                <c:pt idx="547">
                  <c:v>14.2</c:v>
                </c:pt>
                <c:pt idx="548">
                  <c:v>7.4</c:v>
                </c:pt>
                <c:pt idx="549">
                  <c:v>10</c:v>
                </c:pt>
                <c:pt idx="550">
                  <c:v>10.4</c:v>
                </c:pt>
                <c:pt idx="551">
                  <c:v>11.7</c:v>
                </c:pt>
                <c:pt idx="552">
                  <c:v>12.9</c:v>
                </c:pt>
                <c:pt idx="553">
                  <c:v>11.6</c:v>
                </c:pt>
                <c:pt idx="554">
                  <c:v>10.9</c:v>
                </c:pt>
                <c:pt idx="555">
                  <c:v>11.7</c:v>
                </c:pt>
                <c:pt idx="556">
                  <c:v>12.1</c:v>
                </c:pt>
                <c:pt idx="557">
                  <c:v>12</c:v>
                </c:pt>
                <c:pt idx="558">
                  <c:v>11.4</c:v>
                </c:pt>
                <c:pt idx="559">
                  <c:v>11.8</c:v>
                </c:pt>
                <c:pt idx="560">
                  <c:v>13.1</c:v>
                </c:pt>
                <c:pt idx="561">
                  <c:v>10.8</c:v>
                </c:pt>
                <c:pt idx="562">
                  <c:v>11.8</c:v>
                </c:pt>
                <c:pt idx="563">
                  <c:v>11.4</c:v>
                </c:pt>
                <c:pt idx="564">
                  <c:v>11.7</c:v>
                </c:pt>
                <c:pt idx="565">
                  <c:v>11.3</c:v>
                </c:pt>
                <c:pt idx="566">
                  <c:v>13.3</c:v>
                </c:pt>
                <c:pt idx="567">
                  <c:v>12.8</c:v>
                </c:pt>
                <c:pt idx="568">
                  <c:v>12</c:v>
                </c:pt>
                <c:pt idx="569">
                  <c:v>12.6</c:v>
                </c:pt>
                <c:pt idx="570">
                  <c:v>13</c:v>
                </c:pt>
                <c:pt idx="571">
                  <c:v>11.7</c:v>
                </c:pt>
                <c:pt idx="572">
                  <c:v>6.3</c:v>
                </c:pt>
                <c:pt idx="573">
                  <c:v>11.6</c:v>
                </c:pt>
                <c:pt idx="574">
                  <c:v>9.6999999999999993</c:v>
                </c:pt>
                <c:pt idx="575">
                  <c:v>12.2</c:v>
                </c:pt>
                <c:pt idx="576">
                  <c:v>10</c:v>
                </c:pt>
                <c:pt idx="577">
                  <c:v>8.5</c:v>
                </c:pt>
                <c:pt idx="578">
                  <c:v>9.6</c:v>
                </c:pt>
                <c:pt idx="579">
                  <c:v>12.5</c:v>
                </c:pt>
                <c:pt idx="580">
                  <c:v>11.7</c:v>
                </c:pt>
                <c:pt idx="581">
                  <c:v>12.2</c:v>
                </c:pt>
                <c:pt idx="582">
                  <c:v>11</c:v>
                </c:pt>
                <c:pt idx="583">
                  <c:v>12.8</c:v>
                </c:pt>
                <c:pt idx="584">
                  <c:v>13.5</c:v>
                </c:pt>
                <c:pt idx="585">
                  <c:v>10.3</c:v>
                </c:pt>
                <c:pt idx="586">
                  <c:v>10.1</c:v>
                </c:pt>
                <c:pt idx="587">
                  <c:v>6.7</c:v>
                </c:pt>
                <c:pt idx="588">
                  <c:v>7.5</c:v>
                </c:pt>
                <c:pt idx="589">
                  <c:v>11.2</c:v>
                </c:pt>
                <c:pt idx="590">
                  <c:v>9.9</c:v>
                </c:pt>
                <c:pt idx="591">
                  <c:v>11.6</c:v>
                </c:pt>
                <c:pt idx="592">
                  <c:v>13.2</c:v>
                </c:pt>
                <c:pt idx="593">
                  <c:v>13.9</c:v>
                </c:pt>
                <c:pt idx="594">
                  <c:v>16.100000000000001</c:v>
                </c:pt>
                <c:pt idx="595">
                  <c:v>15.1</c:v>
                </c:pt>
                <c:pt idx="596">
                  <c:v>10.8</c:v>
                </c:pt>
                <c:pt idx="597">
                  <c:v>11.5</c:v>
                </c:pt>
                <c:pt idx="598">
                  <c:v>9.4</c:v>
                </c:pt>
                <c:pt idx="599">
                  <c:v>9.9</c:v>
                </c:pt>
                <c:pt idx="600">
                  <c:v>10.6</c:v>
                </c:pt>
                <c:pt idx="601">
                  <c:v>8.8000000000000007</c:v>
                </c:pt>
                <c:pt idx="602">
                  <c:v>11.2</c:v>
                </c:pt>
                <c:pt idx="603">
                  <c:v>7.6</c:v>
                </c:pt>
                <c:pt idx="604">
                  <c:v>11.9</c:v>
                </c:pt>
                <c:pt idx="605">
                  <c:v>10</c:v>
                </c:pt>
                <c:pt idx="606">
                  <c:v>9</c:v>
                </c:pt>
                <c:pt idx="607">
                  <c:v>8.6999999999999993</c:v>
                </c:pt>
                <c:pt idx="608">
                  <c:v>10.4</c:v>
                </c:pt>
                <c:pt idx="609">
                  <c:v>12.4</c:v>
                </c:pt>
                <c:pt idx="610">
                  <c:v>11.7</c:v>
                </c:pt>
                <c:pt idx="611">
                  <c:v>12.7</c:v>
                </c:pt>
                <c:pt idx="612">
                  <c:v>11.4</c:v>
                </c:pt>
                <c:pt idx="613">
                  <c:v>12.8</c:v>
                </c:pt>
                <c:pt idx="614">
                  <c:v>11.6</c:v>
                </c:pt>
                <c:pt idx="615">
                  <c:v>12.7</c:v>
                </c:pt>
                <c:pt idx="616">
                  <c:v>12.6</c:v>
                </c:pt>
                <c:pt idx="617">
                  <c:v>12.6</c:v>
                </c:pt>
                <c:pt idx="618">
                  <c:v>12.6</c:v>
                </c:pt>
                <c:pt idx="619">
                  <c:v>13.7</c:v>
                </c:pt>
                <c:pt idx="620">
                  <c:v>14</c:v>
                </c:pt>
                <c:pt idx="621">
                  <c:v>13.6</c:v>
                </c:pt>
                <c:pt idx="622">
                  <c:v>13</c:v>
                </c:pt>
                <c:pt idx="623">
                  <c:v>14.3</c:v>
                </c:pt>
                <c:pt idx="624">
                  <c:v>14</c:v>
                </c:pt>
                <c:pt idx="625">
                  <c:v>13.2</c:v>
                </c:pt>
                <c:pt idx="626">
                  <c:v>13.2</c:v>
                </c:pt>
                <c:pt idx="627">
                  <c:v>15.4</c:v>
                </c:pt>
                <c:pt idx="628">
                  <c:v>14.6</c:v>
                </c:pt>
                <c:pt idx="629">
                  <c:v>13.7</c:v>
                </c:pt>
                <c:pt idx="630">
                  <c:v>14.8</c:v>
                </c:pt>
                <c:pt idx="631">
                  <c:v>16.600000000000001</c:v>
                </c:pt>
                <c:pt idx="632">
                  <c:v>16.899999999999999</c:v>
                </c:pt>
                <c:pt idx="633">
                  <c:v>18.399999999999999</c:v>
                </c:pt>
                <c:pt idx="634">
                  <c:v>18.7</c:v>
                </c:pt>
                <c:pt idx="635">
                  <c:v>19.8</c:v>
                </c:pt>
                <c:pt idx="636">
                  <c:v>18.8</c:v>
                </c:pt>
                <c:pt idx="637">
                  <c:v>19</c:v>
                </c:pt>
                <c:pt idx="638">
                  <c:v>21.6</c:v>
                </c:pt>
                <c:pt idx="639">
                  <c:v>22.8</c:v>
                </c:pt>
                <c:pt idx="640">
                  <c:v>23.2</c:v>
                </c:pt>
                <c:pt idx="641">
                  <c:v>21.4</c:v>
                </c:pt>
                <c:pt idx="642">
                  <c:v>21.3</c:v>
                </c:pt>
                <c:pt idx="643">
                  <c:v>20.8</c:v>
                </c:pt>
                <c:pt idx="644">
                  <c:v>22.4</c:v>
                </c:pt>
                <c:pt idx="645">
                  <c:v>22</c:v>
                </c:pt>
                <c:pt idx="646">
                  <c:v>19.3</c:v>
                </c:pt>
                <c:pt idx="647">
                  <c:v>21</c:v>
                </c:pt>
                <c:pt idx="648">
                  <c:v>21.4</c:v>
                </c:pt>
                <c:pt idx="649">
                  <c:v>22.1</c:v>
                </c:pt>
                <c:pt idx="650">
                  <c:v>22.2</c:v>
                </c:pt>
                <c:pt idx="651">
                  <c:v>21</c:v>
                </c:pt>
                <c:pt idx="652">
                  <c:v>19.399999999999999</c:v>
                </c:pt>
                <c:pt idx="653">
                  <c:v>16.2</c:v>
                </c:pt>
                <c:pt idx="654">
                  <c:v>18.600000000000001</c:v>
                </c:pt>
                <c:pt idx="655">
                  <c:v>19.8</c:v>
                </c:pt>
                <c:pt idx="656">
                  <c:v>20.100000000000001</c:v>
                </c:pt>
                <c:pt idx="657">
                  <c:v>20.3</c:v>
                </c:pt>
                <c:pt idx="658">
                  <c:v>21</c:v>
                </c:pt>
                <c:pt idx="659">
                  <c:v>11.4</c:v>
                </c:pt>
                <c:pt idx="660">
                  <c:v>16.5</c:v>
                </c:pt>
                <c:pt idx="661">
                  <c:v>17.600000000000001</c:v>
                </c:pt>
                <c:pt idx="662">
                  <c:v>15.6</c:v>
                </c:pt>
                <c:pt idx="663">
                  <c:v>13.1</c:v>
                </c:pt>
                <c:pt idx="664">
                  <c:v>12.7</c:v>
                </c:pt>
                <c:pt idx="665">
                  <c:v>16.8</c:v>
                </c:pt>
                <c:pt idx="666">
                  <c:v>7.7</c:v>
                </c:pt>
                <c:pt idx="667">
                  <c:v>13.6</c:v>
                </c:pt>
                <c:pt idx="668">
                  <c:v>15.5</c:v>
                </c:pt>
                <c:pt idx="669">
                  <c:v>11.9</c:v>
                </c:pt>
                <c:pt idx="670">
                  <c:v>14.4</c:v>
                </c:pt>
                <c:pt idx="671">
                  <c:v>12</c:v>
                </c:pt>
                <c:pt idx="672">
                  <c:v>13.2</c:v>
                </c:pt>
                <c:pt idx="673">
                  <c:v>13.5</c:v>
                </c:pt>
                <c:pt idx="674">
                  <c:v>11.7</c:v>
                </c:pt>
                <c:pt idx="675">
                  <c:v>13.1</c:v>
                </c:pt>
                <c:pt idx="676">
                  <c:v>15.7</c:v>
                </c:pt>
                <c:pt idx="677">
                  <c:v>13.6</c:v>
                </c:pt>
                <c:pt idx="678">
                  <c:v>11</c:v>
                </c:pt>
                <c:pt idx="679">
                  <c:v>9.5</c:v>
                </c:pt>
                <c:pt idx="680">
                  <c:v>9.6</c:v>
                </c:pt>
                <c:pt idx="681">
                  <c:v>8.5</c:v>
                </c:pt>
                <c:pt idx="682">
                  <c:v>9.3000000000000007</c:v>
                </c:pt>
                <c:pt idx="683">
                  <c:v>8.1999999999999993</c:v>
                </c:pt>
                <c:pt idx="684">
                  <c:v>8.6999999999999993</c:v>
                </c:pt>
                <c:pt idx="685">
                  <c:v>8</c:v>
                </c:pt>
                <c:pt idx="686">
                  <c:v>8.1</c:v>
                </c:pt>
                <c:pt idx="687">
                  <c:v>7.6</c:v>
                </c:pt>
                <c:pt idx="688">
                  <c:v>7.4</c:v>
                </c:pt>
                <c:pt idx="689">
                  <c:v>6.4</c:v>
                </c:pt>
                <c:pt idx="690">
                  <c:v>6.2</c:v>
                </c:pt>
                <c:pt idx="691">
                  <c:v>6.2</c:v>
                </c:pt>
                <c:pt idx="692">
                  <c:v>5.4</c:v>
                </c:pt>
                <c:pt idx="693">
                  <c:v>4.9000000000000004</c:v>
                </c:pt>
                <c:pt idx="694">
                  <c:v>4.9000000000000004</c:v>
                </c:pt>
                <c:pt idx="695">
                  <c:v>4.5999999999999996</c:v>
                </c:pt>
                <c:pt idx="696">
                  <c:v>5.6</c:v>
                </c:pt>
                <c:pt idx="697">
                  <c:v>4.5999999999999996</c:v>
                </c:pt>
                <c:pt idx="698">
                  <c:v>4.7</c:v>
                </c:pt>
                <c:pt idx="699">
                  <c:v>4.7</c:v>
                </c:pt>
                <c:pt idx="700">
                  <c:v>6.3</c:v>
                </c:pt>
                <c:pt idx="701">
                  <c:v>11.3</c:v>
                </c:pt>
                <c:pt idx="702">
                  <c:v>9.9</c:v>
                </c:pt>
                <c:pt idx="703">
                  <c:v>12.1</c:v>
                </c:pt>
                <c:pt idx="704">
                  <c:v>11.8</c:v>
                </c:pt>
                <c:pt idx="705">
                  <c:v>10.3</c:v>
                </c:pt>
                <c:pt idx="706">
                  <c:v>11.3</c:v>
                </c:pt>
                <c:pt idx="707">
                  <c:v>8.1</c:v>
                </c:pt>
                <c:pt idx="708">
                  <c:v>9.4</c:v>
                </c:pt>
                <c:pt idx="709">
                  <c:v>10.4</c:v>
                </c:pt>
                <c:pt idx="710">
                  <c:v>11.8</c:v>
                </c:pt>
                <c:pt idx="711">
                  <c:v>10.1</c:v>
                </c:pt>
                <c:pt idx="712">
                  <c:v>8.1999999999999993</c:v>
                </c:pt>
                <c:pt idx="713">
                  <c:v>7.5</c:v>
                </c:pt>
                <c:pt idx="714">
                  <c:v>7</c:v>
                </c:pt>
                <c:pt idx="715">
                  <c:v>6.6</c:v>
                </c:pt>
                <c:pt idx="716">
                  <c:v>6.2</c:v>
                </c:pt>
                <c:pt idx="717">
                  <c:v>5.7</c:v>
                </c:pt>
                <c:pt idx="718">
                  <c:v>5.7</c:v>
                </c:pt>
                <c:pt idx="719">
                  <c:v>5.7</c:v>
                </c:pt>
                <c:pt idx="720">
                  <c:v>5.9</c:v>
                </c:pt>
                <c:pt idx="721">
                  <c:v>5.8</c:v>
                </c:pt>
                <c:pt idx="722">
                  <c:v>5.9</c:v>
                </c:pt>
                <c:pt idx="723">
                  <c:v>6.1</c:v>
                </c:pt>
                <c:pt idx="724">
                  <c:v>7.1</c:v>
                </c:pt>
                <c:pt idx="725">
                  <c:v>7.6</c:v>
                </c:pt>
                <c:pt idx="726">
                  <c:v>11.2</c:v>
                </c:pt>
                <c:pt idx="727">
                  <c:v>9</c:v>
                </c:pt>
                <c:pt idx="728">
                  <c:v>8.6</c:v>
                </c:pt>
                <c:pt idx="729">
                  <c:v>9.1999999999999993</c:v>
                </c:pt>
                <c:pt idx="730">
                  <c:v>9.8000000000000007</c:v>
                </c:pt>
                <c:pt idx="731">
                  <c:v>9.3000000000000007</c:v>
                </c:pt>
                <c:pt idx="732">
                  <c:v>10.1</c:v>
                </c:pt>
                <c:pt idx="733">
                  <c:v>9.6</c:v>
                </c:pt>
                <c:pt idx="734">
                  <c:v>10.5</c:v>
                </c:pt>
                <c:pt idx="735">
                  <c:v>9</c:v>
                </c:pt>
                <c:pt idx="736">
                  <c:v>11</c:v>
                </c:pt>
                <c:pt idx="737">
                  <c:v>10</c:v>
                </c:pt>
                <c:pt idx="738">
                  <c:v>10</c:v>
                </c:pt>
                <c:pt idx="739">
                  <c:v>9.1999999999999993</c:v>
                </c:pt>
                <c:pt idx="740">
                  <c:v>9.6</c:v>
                </c:pt>
                <c:pt idx="741">
                  <c:v>8.4</c:v>
                </c:pt>
                <c:pt idx="742">
                  <c:v>7.9</c:v>
                </c:pt>
                <c:pt idx="743">
                  <c:v>7.8</c:v>
                </c:pt>
                <c:pt idx="744">
                  <c:v>7.4</c:v>
                </c:pt>
                <c:pt idx="745">
                  <c:v>7.2</c:v>
                </c:pt>
                <c:pt idx="746">
                  <c:v>6.7</c:v>
                </c:pt>
                <c:pt idx="747">
                  <c:v>7.3</c:v>
                </c:pt>
                <c:pt idx="748">
                  <c:v>7.3</c:v>
                </c:pt>
                <c:pt idx="749">
                  <c:v>7.7</c:v>
                </c:pt>
                <c:pt idx="750">
                  <c:v>7.3</c:v>
                </c:pt>
                <c:pt idx="751">
                  <c:v>7.2</c:v>
                </c:pt>
                <c:pt idx="752">
                  <c:v>7.3</c:v>
                </c:pt>
                <c:pt idx="753">
                  <c:v>7.3</c:v>
                </c:pt>
                <c:pt idx="754">
                  <c:v>7.9</c:v>
                </c:pt>
                <c:pt idx="755">
                  <c:v>7.7</c:v>
                </c:pt>
                <c:pt idx="756">
                  <c:v>7.5</c:v>
                </c:pt>
                <c:pt idx="757">
                  <c:v>7.5</c:v>
                </c:pt>
                <c:pt idx="758">
                  <c:v>10.3</c:v>
                </c:pt>
                <c:pt idx="759">
                  <c:v>7.6</c:v>
                </c:pt>
                <c:pt idx="760">
                  <c:v>7.8</c:v>
                </c:pt>
                <c:pt idx="761">
                  <c:v>7.4</c:v>
                </c:pt>
                <c:pt idx="762">
                  <c:v>7.8</c:v>
                </c:pt>
                <c:pt idx="763">
                  <c:v>8.1999999999999993</c:v>
                </c:pt>
                <c:pt idx="764">
                  <c:v>7.4</c:v>
                </c:pt>
                <c:pt idx="765">
                  <c:v>7.8</c:v>
                </c:pt>
                <c:pt idx="766">
                  <c:v>7.6</c:v>
                </c:pt>
                <c:pt idx="767">
                  <c:v>7.3</c:v>
                </c:pt>
                <c:pt idx="768">
                  <c:v>7.5</c:v>
                </c:pt>
                <c:pt idx="769">
                  <c:v>7.5</c:v>
                </c:pt>
                <c:pt idx="770">
                  <c:v>7.5</c:v>
                </c:pt>
                <c:pt idx="771">
                  <c:v>7.5</c:v>
                </c:pt>
                <c:pt idx="772">
                  <c:v>8.1999999999999993</c:v>
                </c:pt>
                <c:pt idx="773">
                  <c:v>7.5</c:v>
                </c:pt>
                <c:pt idx="774">
                  <c:v>10</c:v>
                </c:pt>
                <c:pt idx="775">
                  <c:v>10.1</c:v>
                </c:pt>
                <c:pt idx="776">
                  <c:v>9.9</c:v>
                </c:pt>
                <c:pt idx="777">
                  <c:v>8.6999999999999993</c:v>
                </c:pt>
                <c:pt idx="778">
                  <c:v>7.4</c:v>
                </c:pt>
                <c:pt idx="779">
                  <c:v>7</c:v>
                </c:pt>
                <c:pt idx="780">
                  <c:v>7.3</c:v>
                </c:pt>
                <c:pt idx="781">
                  <c:v>7.9</c:v>
                </c:pt>
                <c:pt idx="782">
                  <c:v>8</c:v>
                </c:pt>
                <c:pt idx="783">
                  <c:v>7.7</c:v>
                </c:pt>
                <c:pt idx="784">
                  <c:v>7.4</c:v>
                </c:pt>
                <c:pt idx="785">
                  <c:v>7.2</c:v>
                </c:pt>
                <c:pt idx="786">
                  <c:v>7.9</c:v>
                </c:pt>
                <c:pt idx="787">
                  <c:v>7.8</c:v>
                </c:pt>
                <c:pt idx="788">
                  <c:v>8.5</c:v>
                </c:pt>
                <c:pt idx="789">
                  <c:v>7.7</c:v>
                </c:pt>
                <c:pt idx="790">
                  <c:v>7.2</c:v>
                </c:pt>
                <c:pt idx="791">
                  <c:v>7</c:v>
                </c:pt>
                <c:pt idx="792">
                  <c:v>7.6</c:v>
                </c:pt>
                <c:pt idx="793">
                  <c:v>7.6</c:v>
                </c:pt>
                <c:pt idx="794">
                  <c:v>8</c:v>
                </c:pt>
                <c:pt idx="795">
                  <c:v>7.9</c:v>
                </c:pt>
                <c:pt idx="796">
                  <c:v>7.6</c:v>
                </c:pt>
                <c:pt idx="797">
                  <c:v>7.5</c:v>
                </c:pt>
                <c:pt idx="798">
                  <c:v>6.7</c:v>
                </c:pt>
                <c:pt idx="799">
                  <c:v>6.4</c:v>
                </c:pt>
                <c:pt idx="800">
                  <c:v>6.5</c:v>
                </c:pt>
                <c:pt idx="801">
                  <c:v>7.2</c:v>
                </c:pt>
                <c:pt idx="802">
                  <c:v>9.8000000000000007</c:v>
                </c:pt>
                <c:pt idx="803">
                  <c:v>9.6999999999999993</c:v>
                </c:pt>
                <c:pt idx="804">
                  <c:v>10.6</c:v>
                </c:pt>
                <c:pt idx="805">
                  <c:v>9.6</c:v>
                </c:pt>
                <c:pt idx="806">
                  <c:v>9.6</c:v>
                </c:pt>
                <c:pt idx="807">
                  <c:v>7.7</c:v>
                </c:pt>
                <c:pt idx="808">
                  <c:v>7</c:v>
                </c:pt>
                <c:pt idx="809">
                  <c:v>12.7</c:v>
                </c:pt>
                <c:pt idx="810">
                  <c:v>9.5</c:v>
                </c:pt>
                <c:pt idx="811">
                  <c:v>14.1</c:v>
                </c:pt>
                <c:pt idx="812">
                  <c:v>7.2</c:v>
                </c:pt>
                <c:pt idx="813">
                  <c:v>7.5</c:v>
                </c:pt>
                <c:pt idx="814">
                  <c:v>9.4</c:v>
                </c:pt>
                <c:pt idx="815">
                  <c:v>9.4</c:v>
                </c:pt>
                <c:pt idx="816">
                  <c:v>9.6999999999999993</c:v>
                </c:pt>
                <c:pt idx="817">
                  <c:v>11.6</c:v>
                </c:pt>
                <c:pt idx="818">
                  <c:v>9.8000000000000007</c:v>
                </c:pt>
                <c:pt idx="819">
                  <c:v>12</c:v>
                </c:pt>
                <c:pt idx="820">
                  <c:v>11.7</c:v>
                </c:pt>
                <c:pt idx="821">
                  <c:v>10</c:v>
                </c:pt>
                <c:pt idx="822">
                  <c:v>8.4</c:v>
                </c:pt>
                <c:pt idx="823">
                  <c:v>10.7</c:v>
                </c:pt>
                <c:pt idx="824">
                  <c:v>10.3</c:v>
                </c:pt>
                <c:pt idx="825">
                  <c:v>9.6</c:v>
                </c:pt>
                <c:pt idx="826">
                  <c:v>9.1999999999999993</c:v>
                </c:pt>
                <c:pt idx="827">
                  <c:v>9.4</c:v>
                </c:pt>
                <c:pt idx="828">
                  <c:v>8.9</c:v>
                </c:pt>
                <c:pt idx="829">
                  <c:v>8.8000000000000007</c:v>
                </c:pt>
                <c:pt idx="830">
                  <c:v>10.1</c:v>
                </c:pt>
                <c:pt idx="831">
                  <c:v>10.6</c:v>
                </c:pt>
                <c:pt idx="832">
                  <c:v>10.4</c:v>
                </c:pt>
                <c:pt idx="833">
                  <c:v>8.3000000000000007</c:v>
                </c:pt>
                <c:pt idx="834">
                  <c:v>6.8</c:v>
                </c:pt>
                <c:pt idx="835">
                  <c:v>6.3</c:v>
                </c:pt>
                <c:pt idx="836">
                  <c:v>6.1</c:v>
                </c:pt>
                <c:pt idx="837">
                  <c:v>5.8</c:v>
                </c:pt>
                <c:pt idx="838">
                  <c:v>5.7</c:v>
                </c:pt>
                <c:pt idx="839">
                  <c:v>5.5</c:v>
                </c:pt>
                <c:pt idx="840">
                  <c:v>5.5</c:v>
                </c:pt>
                <c:pt idx="841">
                  <c:v>5.4</c:v>
                </c:pt>
                <c:pt idx="842">
                  <c:v>5.9</c:v>
                </c:pt>
                <c:pt idx="843">
                  <c:v>5.2</c:v>
                </c:pt>
                <c:pt idx="844">
                  <c:v>5.3</c:v>
                </c:pt>
                <c:pt idx="845">
                  <c:v>5.5</c:v>
                </c:pt>
                <c:pt idx="846">
                  <c:v>5.8</c:v>
                </c:pt>
                <c:pt idx="847">
                  <c:v>6.2</c:v>
                </c:pt>
                <c:pt idx="848">
                  <c:v>6.5</c:v>
                </c:pt>
                <c:pt idx="849">
                  <c:v>6.7</c:v>
                </c:pt>
                <c:pt idx="850">
                  <c:v>7.6</c:v>
                </c:pt>
                <c:pt idx="851">
                  <c:v>7.7</c:v>
                </c:pt>
                <c:pt idx="852">
                  <c:v>8</c:v>
                </c:pt>
                <c:pt idx="853">
                  <c:v>7.5</c:v>
                </c:pt>
                <c:pt idx="854">
                  <c:v>7.6</c:v>
                </c:pt>
                <c:pt idx="855">
                  <c:v>7.9</c:v>
                </c:pt>
                <c:pt idx="856">
                  <c:v>9.1</c:v>
                </c:pt>
                <c:pt idx="857">
                  <c:v>8.1999999999999993</c:v>
                </c:pt>
                <c:pt idx="858">
                  <c:v>7.9</c:v>
                </c:pt>
                <c:pt idx="859">
                  <c:v>10</c:v>
                </c:pt>
                <c:pt idx="860">
                  <c:v>10.6</c:v>
                </c:pt>
                <c:pt idx="861">
                  <c:v>12.6</c:v>
                </c:pt>
                <c:pt idx="862">
                  <c:v>15.4</c:v>
                </c:pt>
                <c:pt idx="863">
                  <c:v>13.2</c:v>
                </c:pt>
                <c:pt idx="864">
                  <c:v>11.4</c:v>
                </c:pt>
                <c:pt idx="865">
                  <c:v>7.9</c:v>
                </c:pt>
                <c:pt idx="866">
                  <c:v>6.2</c:v>
                </c:pt>
                <c:pt idx="867">
                  <c:v>6</c:v>
                </c:pt>
                <c:pt idx="868">
                  <c:v>5.8</c:v>
                </c:pt>
                <c:pt idx="869">
                  <c:v>5.6</c:v>
                </c:pt>
                <c:pt idx="870">
                  <c:v>5.2</c:v>
                </c:pt>
                <c:pt idx="871">
                  <c:v>5.3</c:v>
                </c:pt>
                <c:pt idx="872">
                  <c:v>5</c:v>
                </c:pt>
                <c:pt idx="873">
                  <c:v>4.7</c:v>
                </c:pt>
                <c:pt idx="874">
                  <c:v>4.8</c:v>
                </c:pt>
                <c:pt idx="875">
                  <c:v>4.8</c:v>
                </c:pt>
                <c:pt idx="876">
                  <c:v>4.8</c:v>
                </c:pt>
                <c:pt idx="877">
                  <c:v>4.7</c:v>
                </c:pt>
                <c:pt idx="878">
                  <c:v>4.8</c:v>
                </c:pt>
                <c:pt idx="879">
                  <c:v>4.8</c:v>
                </c:pt>
                <c:pt idx="880">
                  <c:v>5.4</c:v>
                </c:pt>
                <c:pt idx="881">
                  <c:v>5.3</c:v>
                </c:pt>
                <c:pt idx="882">
                  <c:v>5.3</c:v>
                </c:pt>
                <c:pt idx="883">
                  <c:v>5.4</c:v>
                </c:pt>
                <c:pt idx="884">
                  <c:v>5.2</c:v>
                </c:pt>
                <c:pt idx="885">
                  <c:v>5.6</c:v>
                </c:pt>
                <c:pt idx="886">
                  <c:v>5.5</c:v>
                </c:pt>
                <c:pt idx="887">
                  <c:v>6</c:v>
                </c:pt>
                <c:pt idx="888">
                  <c:v>6.4</c:v>
                </c:pt>
                <c:pt idx="889">
                  <c:v>6.7</c:v>
                </c:pt>
                <c:pt idx="890">
                  <c:v>6.8</c:v>
                </c:pt>
                <c:pt idx="891">
                  <c:v>6.8</c:v>
                </c:pt>
                <c:pt idx="892">
                  <c:v>7</c:v>
                </c:pt>
                <c:pt idx="893">
                  <c:v>7</c:v>
                </c:pt>
                <c:pt idx="894">
                  <c:v>7.1</c:v>
                </c:pt>
                <c:pt idx="895">
                  <c:v>7.2</c:v>
                </c:pt>
                <c:pt idx="896">
                  <c:v>7.1</c:v>
                </c:pt>
                <c:pt idx="897">
                  <c:v>8.1</c:v>
                </c:pt>
                <c:pt idx="898">
                  <c:v>11</c:v>
                </c:pt>
                <c:pt idx="899">
                  <c:v>13.3</c:v>
                </c:pt>
                <c:pt idx="900">
                  <c:v>10.9</c:v>
                </c:pt>
                <c:pt idx="901">
                  <c:v>11.5</c:v>
                </c:pt>
                <c:pt idx="902">
                  <c:v>13</c:v>
                </c:pt>
                <c:pt idx="903">
                  <c:v>12.3</c:v>
                </c:pt>
                <c:pt idx="904">
                  <c:v>14.8</c:v>
                </c:pt>
                <c:pt idx="905">
                  <c:v>13.8</c:v>
                </c:pt>
                <c:pt idx="906">
                  <c:v>15.3</c:v>
                </c:pt>
                <c:pt idx="907">
                  <c:v>15.1</c:v>
                </c:pt>
                <c:pt idx="908">
                  <c:v>15.8</c:v>
                </c:pt>
                <c:pt idx="909">
                  <c:v>15.5</c:v>
                </c:pt>
                <c:pt idx="910">
                  <c:v>14.2</c:v>
                </c:pt>
                <c:pt idx="911">
                  <c:v>14.2</c:v>
                </c:pt>
                <c:pt idx="912">
                  <c:v>14.4</c:v>
                </c:pt>
                <c:pt idx="913">
                  <c:v>15.3</c:v>
                </c:pt>
                <c:pt idx="914">
                  <c:v>14.8</c:v>
                </c:pt>
                <c:pt idx="915">
                  <c:v>14.9</c:v>
                </c:pt>
                <c:pt idx="916">
                  <c:v>14.2</c:v>
                </c:pt>
                <c:pt idx="917">
                  <c:v>14.5</c:v>
                </c:pt>
                <c:pt idx="918">
                  <c:v>15.2</c:v>
                </c:pt>
                <c:pt idx="919">
                  <c:v>15.6</c:v>
                </c:pt>
                <c:pt idx="920">
                  <c:v>14.1</c:v>
                </c:pt>
                <c:pt idx="921">
                  <c:v>13.4</c:v>
                </c:pt>
                <c:pt idx="922">
                  <c:v>12.8</c:v>
                </c:pt>
                <c:pt idx="923">
                  <c:v>13.4</c:v>
                </c:pt>
                <c:pt idx="924">
                  <c:v>12.8</c:v>
                </c:pt>
                <c:pt idx="925">
                  <c:v>12.7</c:v>
                </c:pt>
                <c:pt idx="926">
                  <c:v>12.6</c:v>
                </c:pt>
                <c:pt idx="927">
                  <c:v>13.4</c:v>
                </c:pt>
                <c:pt idx="928">
                  <c:v>11.7</c:v>
                </c:pt>
                <c:pt idx="929">
                  <c:v>11.7</c:v>
                </c:pt>
                <c:pt idx="930">
                  <c:v>12.5</c:v>
                </c:pt>
                <c:pt idx="931">
                  <c:v>11.8</c:v>
                </c:pt>
                <c:pt idx="932">
                  <c:v>10.4</c:v>
                </c:pt>
                <c:pt idx="933">
                  <c:v>9.6999999999999993</c:v>
                </c:pt>
                <c:pt idx="934">
                  <c:v>8.1999999999999993</c:v>
                </c:pt>
                <c:pt idx="935">
                  <c:v>10.7</c:v>
                </c:pt>
                <c:pt idx="936">
                  <c:v>9.6</c:v>
                </c:pt>
                <c:pt idx="937">
                  <c:v>10.6</c:v>
                </c:pt>
                <c:pt idx="938">
                  <c:v>9</c:v>
                </c:pt>
                <c:pt idx="939">
                  <c:v>10.5</c:v>
                </c:pt>
                <c:pt idx="940">
                  <c:v>10.7</c:v>
                </c:pt>
                <c:pt idx="941">
                  <c:v>11.2</c:v>
                </c:pt>
                <c:pt idx="942">
                  <c:v>12.1</c:v>
                </c:pt>
                <c:pt idx="943">
                  <c:v>9.6</c:v>
                </c:pt>
                <c:pt idx="944">
                  <c:v>6.3</c:v>
                </c:pt>
                <c:pt idx="945">
                  <c:v>7.9</c:v>
                </c:pt>
                <c:pt idx="946">
                  <c:v>8.1999999999999993</c:v>
                </c:pt>
                <c:pt idx="947">
                  <c:v>8.3000000000000007</c:v>
                </c:pt>
                <c:pt idx="948">
                  <c:v>7.8</c:v>
                </c:pt>
                <c:pt idx="949">
                  <c:v>7.9</c:v>
                </c:pt>
                <c:pt idx="950">
                  <c:v>7.7</c:v>
                </c:pt>
                <c:pt idx="951">
                  <c:v>8.8000000000000007</c:v>
                </c:pt>
                <c:pt idx="952">
                  <c:v>7.8</c:v>
                </c:pt>
                <c:pt idx="953">
                  <c:v>7.7</c:v>
                </c:pt>
                <c:pt idx="954">
                  <c:v>7.3</c:v>
                </c:pt>
                <c:pt idx="955">
                  <c:v>7.2</c:v>
                </c:pt>
                <c:pt idx="956">
                  <c:v>7.1</c:v>
                </c:pt>
                <c:pt idx="957">
                  <c:v>7.1</c:v>
                </c:pt>
                <c:pt idx="958">
                  <c:v>7.3</c:v>
                </c:pt>
                <c:pt idx="959">
                  <c:v>8.3000000000000007</c:v>
                </c:pt>
                <c:pt idx="960">
                  <c:v>8.4</c:v>
                </c:pt>
                <c:pt idx="961">
                  <c:v>6.8</c:v>
                </c:pt>
                <c:pt idx="962">
                  <c:v>7</c:v>
                </c:pt>
                <c:pt idx="963">
                  <c:v>8.1999999999999993</c:v>
                </c:pt>
                <c:pt idx="964">
                  <c:v>8.1</c:v>
                </c:pt>
                <c:pt idx="965">
                  <c:v>7.4</c:v>
                </c:pt>
                <c:pt idx="966">
                  <c:v>6.5</c:v>
                </c:pt>
                <c:pt idx="967">
                  <c:v>6.1</c:v>
                </c:pt>
                <c:pt idx="968">
                  <c:v>5.5</c:v>
                </c:pt>
                <c:pt idx="969">
                  <c:v>6</c:v>
                </c:pt>
                <c:pt idx="970">
                  <c:v>6.9</c:v>
                </c:pt>
                <c:pt idx="971">
                  <c:v>6.1</c:v>
                </c:pt>
                <c:pt idx="972">
                  <c:v>7</c:v>
                </c:pt>
                <c:pt idx="973">
                  <c:v>5.3</c:v>
                </c:pt>
                <c:pt idx="974">
                  <c:v>5.5</c:v>
                </c:pt>
                <c:pt idx="975">
                  <c:v>5.7</c:v>
                </c:pt>
                <c:pt idx="976">
                  <c:v>5.6</c:v>
                </c:pt>
                <c:pt idx="977">
                  <c:v>5.6</c:v>
                </c:pt>
                <c:pt idx="978">
                  <c:v>5.5</c:v>
                </c:pt>
                <c:pt idx="979">
                  <c:v>7.7</c:v>
                </c:pt>
                <c:pt idx="980">
                  <c:v>10.4</c:v>
                </c:pt>
                <c:pt idx="981">
                  <c:v>14.3</c:v>
                </c:pt>
                <c:pt idx="982">
                  <c:v>7.4</c:v>
                </c:pt>
                <c:pt idx="983">
                  <c:v>13.5</c:v>
                </c:pt>
                <c:pt idx="984">
                  <c:v>5.9</c:v>
                </c:pt>
                <c:pt idx="985">
                  <c:v>7.6</c:v>
                </c:pt>
                <c:pt idx="986">
                  <c:v>10.199999999999999</c:v>
                </c:pt>
                <c:pt idx="987">
                  <c:v>11.9</c:v>
                </c:pt>
                <c:pt idx="988">
                  <c:v>11.4</c:v>
                </c:pt>
                <c:pt idx="989">
                  <c:v>10.7</c:v>
                </c:pt>
                <c:pt idx="990">
                  <c:v>9.1999999999999993</c:v>
                </c:pt>
                <c:pt idx="991">
                  <c:v>8.9</c:v>
                </c:pt>
                <c:pt idx="992">
                  <c:v>9.4</c:v>
                </c:pt>
                <c:pt idx="993">
                  <c:v>9.3000000000000007</c:v>
                </c:pt>
                <c:pt idx="994">
                  <c:v>9.6999999999999993</c:v>
                </c:pt>
                <c:pt idx="995">
                  <c:v>10.6</c:v>
                </c:pt>
                <c:pt idx="996">
                  <c:v>7.6</c:v>
                </c:pt>
                <c:pt idx="997">
                  <c:v>12</c:v>
                </c:pt>
                <c:pt idx="998">
                  <c:v>12</c:v>
                </c:pt>
                <c:pt idx="999">
                  <c:v>14.3</c:v>
                </c:pt>
                <c:pt idx="1000">
                  <c:v>15.3</c:v>
                </c:pt>
                <c:pt idx="1001">
                  <c:v>15.4</c:v>
                </c:pt>
                <c:pt idx="1002">
                  <c:v>14.6</c:v>
                </c:pt>
                <c:pt idx="1003">
                  <c:v>12.1</c:v>
                </c:pt>
                <c:pt idx="1004">
                  <c:v>12.7</c:v>
                </c:pt>
                <c:pt idx="1005">
                  <c:v>9.3000000000000007</c:v>
                </c:pt>
                <c:pt idx="1006">
                  <c:v>12.8</c:v>
                </c:pt>
                <c:pt idx="1007">
                  <c:v>11.3</c:v>
                </c:pt>
                <c:pt idx="1008">
                  <c:v>11</c:v>
                </c:pt>
                <c:pt idx="1009">
                  <c:v>12.9</c:v>
                </c:pt>
                <c:pt idx="1010">
                  <c:v>13.5</c:v>
                </c:pt>
                <c:pt idx="1011">
                  <c:v>13</c:v>
                </c:pt>
                <c:pt idx="1012">
                  <c:v>13.1</c:v>
                </c:pt>
                <c:pt idx="1013">
                  <c:v>9.3000000000000007</c:v>
                </c:pt>
                <c:pt idx="1014">
                  <c:v>8.1999999999999993</c:v>
                </c:pt>
                <c:pt idx="1015">
                  <c:v>8.1999999999999993</c:v>
                </c:pt>
                <c:pt idx="1016">
                  <c:v>7.6</c:v>
                </c:pt>
                <c:pt idx="1017">
                  <c:v>7.3</c:v>
                </c:pt>
                <c:pt idx="1018">
                  <c:v>7.6</c:v>
                </c:pt>
                <c:pt idx="1019">
                  <c:v>7.9</c:v>
                </c:pt>
                <c:pt idx="1020">
                  <c:v>8.4</c:v>
                </c:pt>
                <c:pt idx="1021">
                  <c:v>8.6999999999999993</c:v>
                </c:pt>
                <c:pt idx="1022">
                  <c:v>10.8</c:v>
                </c:pt>
                <c:pt idx="1023">
                  <c:v>9.4</c:v>
                </c:pt>
                <c:pt idx="1024">
                  <c:v>12.1</c:v>
                </c:pt>
                <c:pt idx="1025">
                  <c:v>10.5</c:v>
                </c:pt>
                <c:pt idx="1026">
                  <c:v>10.7</c:v>
                </c:pt>
                <c:pt idx="1027">
                  <c:v>12</c:v>
                </c:pt>
                <c:pt idx="1028">
                  <c:v>13</c:v>
                </c:pt>
                <c:pt idx="1029">
                  <c:v>11.3</c:v>
                </c:pt>
                <c:pt idx="1030">
                  <c:v>8.6999999999999993</c:v>
                </c:pt>
                <c:pt idx="1031">
                  <c:v>9.3000000000000007</c:v>
                </c:pt>
                <c:pt idx="1032">
                  <c:v>12.4</c:v>
                </c:pt>
                <c:pt idx="1033">
                  <c:v>13.5</c:v>
                </c:pt>
                <c:pt idx="1034">
                  <c:v>12.5</c:v>
                </c:pt>
                <c:pt idx="1035">
                  <c:v>11.8</c:v>
                </c:pt>
                <c:pt idx="1036">
                  <c:v>14.2</c:v>
                </c:pt>
                <c:pt idx="1037">
                  <c:v>10.3</c:v>
                </c:pt>
                <c:pt idx="1038">
                  <c:v>8.6999999999999993</c:v>
                </c:pt>
                <c:pt idx="1039">
                  <c:v>7.7</c:v>
                </c:pt>
                <c:pt idx="1040">
                  <c:v>8.6</c:v>
                </c:pt>
                <c:pt idx="1041">
                  <c:v>9.6999999999999993</c:v>
                </c:pt>
                <c:pt idx="1042">
                  <c:v>11.4</c:v>
                </c:pt>
                <c:pt idx="1043">
                  <c:v>11.5</c:v>
                </c:pt>
                <c:pt idx="1044">
                  <c:v>17.600000000000001</c:v>
                </c:pt>
                <c:pt idx="1045">
                  <c:v>12.9</c:v>
                </c:pt>
                <c:pt idx="1046">
                  <c:v>13.3</c:v>
                </c:pt>
                <c:pt idx="1047">
                  <c:v>13.4</c:v>
                </c:pt>
                <c:pt idx="1048">
                  <c:v>14.2</c:v>
                </c:pt>
                <c:pt idx="1049">
                  <c:v>14.1</c:v>
                </c:pt>
                <c:pt idx="1050">
                  <c:v>12.3</c:v>
                </c:pt>
                <c:pt idx="1051">
                  <c:v>11.7</c:v>
                </c:pt>
                <c:pt idx="1052">
                  <c:v>15.1</c:v>
                </c:pt>
                <c:pt idx="1053">
                  <c:v>16</c:v>
                </c:pt>
                <c:pt idx="1054">
                  <c:v>16</c:v>
                </c:pt>
                <c:pt idx="1055">
                  <c:v>13.5</c:v>
                </c:pt>
                <c:pt idx="1056">
                  <c:v>10.7</c:v>
                </c:pt>
                <c:pt idx="1057">
                  <c:v>8.5</c:v>
                </c:pt>
                <c:pt idx="1058">
                  <c:v>8.6</c:v>
                </c:pt>
                <c:pt idx="1059">
                  <c:v>7.2</c:v>
                </c:pt>
                <c:pt idx="1060">
                  <c:v>9.3000000000000007</c:v>
                </c:pt>
                <c:pt idx="1061">
                  <c:v>12.8</c:v>
                </c:pt>
                <c:pt idx="1062">
                  <c:v>12.9</c:v>
                </c:pt>
                <c:pt idx="1063">
                  <c:v>13.5</c:v>
                </c:pt>
                <c:pt idx="1064">
                  <c:v>14.4</c:v>
                </c:pt>
                <c:pt idx="1065">
                  <c:v>15.5</c:v>
                </c:pt>
                <c:pt idx="1066">
                  <c:v>14.3</c:v>
                </c:pt>
                <c:pt idx="1067">
                  <c:v>15</c:v>
                </c:pt>
                <c:pt idx="1068">
                  <c:v>12.7</c:v>
                </c:pt>
                <c:pt idx="1069">
                  <c:v>11.5</c:v>
                </c:pt>
                <c:pt idx="1070">
                  <c:v>12.9</c:v>
                </c:pt>
                <c:pt idx="1071">
                  <c:v>12</c:v>
                </c:pt>
                <c:pt idx="1072">
                  <c:v>12.9</c:v>
                </c:pt>
                <c:pt idx="1073">
                  <c:v>13.1</c:v>
                </c:pt>
                <c:pt idx="1074">
                  <c:v>13.6</c:v>
                </c:pt>
                <c:pt idx="1075">
                  <c:v>12.8</c:v>
                </c:pt>
                <c:pt idx="1076">
                  <c:v>12.4</c:v>
                </c:pt>
                <c:pt idx="1077">
                  <c:v>12.8</c:v>
                </c:pt>
                <c:pt idx="1078">
                  <c:v>12.3</c:v>
                </c:pt>
                <c:pt idx="1079">
                  <c:v>11.9</c:v>
                </c:pt>
                <c:pt idx="1080">
                  <c:v>11.6</c:v>
                </c:pt>
                <c:pt idx="1081">
                  <c:v>10.5</c:v>
                </c:pt>
                <c:pt idx="1082">
                  <c:v>11.3</c:v>
                </c:pt>
                <c:pt idx="1083">
                  <c:v>10.4</c:v>
                </c:pt>
                <c:pt idx="1084">
                  <c:v>9.6999999999999993</c:v>
                </c:pt>
                <c:pt idx="1085">
                  <c:v>10.5</c:v>
                </c:pt>
                <c:pt idx="1086">
                  <c:v>9.6999999999999993</c:v>
                </c:pt>
                <c:pt idx="1087">
                  <c:v>11.2</c:v>
                </c:pt>
                <c:pt idx="1088">
                  <c:v>9.6999999999999993</c:v>
                </c:pt>
                <c:pt idx="1089">
                  <c:v>15.4</c:v>
                </c:pt>
                <c:pt idx="1090">
                  <c:v>10.9</c:v>
                </c:pt>
                <c:pt idx="1091">
                  <c:v>11.1</c:v>
                </c:pt>
                <c:pt idx="1092">
                  <c:v>9.1</c:v>
                </c:pt>
                <c:pt idx="1093">
                  <c:v>9.6</c:v>
                </c:pt>
                <c:pt idx="1094">
                  <c:v>9.8000000000000007</c:v>
                </c:pt>
                <c:pt idx="1095">
                  <c:v>9.6</c:v>
                </c:pt>
                <c:pt idx="1096">
                  <c:v>9.6</c:v>
                </c:pt>
                <c:pt idx="1097">
                  <c:v>8.4</c:v>
                </c:pt>
                <c:pt idx="1098">
                  <c:v>6.5</c:v>
                </c:pt>
                <c:pt idx="1099">
                  <c:v>6</c:v>
                </c:pt>
                <c:pt idx="1100">
                  <c:v>5.9</c:v>
                </c:pt>
                <c:pt idx="1101">
                  <c:v>5.7</c:v>
                </c:pt>
                <c:pt idx="1102">
                  <c:v>6</c:v>
                </c:pt>
                <c:pt idx="1103">
                  <c:v>6</c:v>
                </c:pt>
                <c:pt idx="1104">
                  <c:v>5.8</c:v>
                </c:pt>
                <c:pt idx="1105">
                  <c:v>5.5</c:v>
                </c:pt>
                <c:pt idx="1106">
                  <c:v>5.6</c:v>
                </c:pt>
                <c:pt idx="1107">
                  <c:v>5.7</c:v>
                </c:pt>
                <c:pt idx="1108">
                  <c:v>6</c:v>
                </c:pt>
                <c:pt idx="1109">
                  <c:v>5.8</c:v>
                </c:pt>
                <c:pt idx="1110">
                  <c:v>5.0999999999999996</c:v>
                </c:pt>
                <c:pt idx="1111">
                  <c:v>5.2</c:v>
                </c:pt>
                <c:pt idx="1112">
                  <c:v>6.5</c:v>
                </c:pt>
                <c:pt idx="1113">
                  <c:v>7.1</c:v>
                </c:pt>
                <c:pt idx="1114">
                  <c:v>6.7</c:v>
                </c:pt>
                <c:pt idx="1115">
                  <c:v>12.6</c:v>
                </c:pt>
                <c:pt idx="1116">
                  <c:v>10.199999999999999</c:v>
                </c:pt>
                <c:pt idx="1117">
                  <c:v>7.1</c:v>
                </c:pt>
                <c:pt idx="1118">
                  <c:v>6.1</c:v>
                </c:pt>
                <c:pt idx="1119">
                  <c:v>5.8</c:v>
                </c:pt>
                <c:pt idx="1120">
                  <c:v>7.2</c:v>
                </c:pt>
                <c:pt idx="1121">
                  <c:v>5.4</c:v>
                </c:pt>
                <c:pt idx="1122">
                  <c:v>6.1</c:v>
                </c:pt>
                <c:pt idx="1123">
                  <c:v>6.9</c:v>
                </c:pt>
                <c:pt idx="1124">
                  <c:v>7.7</c:v>
                </c:pt>
                <c:pt idx="1125">
                  <c:v>9.6</c:v>
                </c:pt>
                <c:pt idx="1126">
                  <c:v>7.4</c:v>
                </c:pt>
                <c:pt idx="1127">
                  <c:v>7.8</c:v>
                </c:pt>
                <c:pt idx="1128">
                  <c:v>7.5</c:v>
                </c:pt>
                <c:pt idx="1129">
                  <c:v>7.6</c:v>
                </c:pt>
                <c:pt idx="1130">
                  <c:v>7</c:v>
                </c:pt>
                <c:pt idx="1131">
                  <c:v>5.9</c:v>
                </c:pt>
                <c:pt idx="1132">
                  <c:v>5.7</c:v>
                </c:pt>
                <c:pt idx="1133">
                  <c:v>5.6</c:v>
                </c:pt>
                <c:pt idx="1134">
                  <c:v>5.7</c:v>
                </c:pt>
                <c:pt idx="1135">
                  <c:v>5.8</c:v>
                </c:pt>
                <c:pt idx="1136">
                  <c:v>5.7</c:v>
                </c:pt>
                <c:pt idx="1137">
                  <c:v>5.6</c:v>
                </c:pt>
                <c:pt idx="1138">
                  <c:v>5.4</c:v>
                </c:pt>
                <c:pt idx="1139">
                  <c:v>5.3</c:v>
                </c:pt>
                <c:pt idx="1140">
                  <c:v>5.2</c:v>
                </c:pt>
                <c:pt idx="1141">
                  <c:v>5.3</c:v>
                </c:pt>
                <c:pt idx="1142">
                  <c:v>5.2</c:v>
                </c:pt>
                <c:pt idx="1143">
                  <c:v>5.2</c:v>
                </c:pt>
                <c:pt idx="1144">
                  <c:v>5</c:v>
                </c:pt>
                <c:pt idx="1145">
                  <c:v>5</c:v>
                </c:pt>
                <c:pt idx="1146">
                  <c:v>5</c:v>
                </c:pt>
                <c:pt idx="1147">
                  <c:v>5.0999999999999996</c:v>
                </c:pt>
                <c:pt idx="1148">
                  <c:v>5</c:v>
                </c:pt>
                <c:pt idx="1149">
                  <c:v>5.0999999999999996</c:v>
                </c:pt>
                <c:pt idx="1150">
                  <c:v>5.0999999999999996</c:v>
                </c:pt>
                <c:pt idx="1151">
                  <c:v>5</c:v>
                </c:pt>
                <c:pt idx="1152">
                  <c:v>5.2</c:v>
                </c:pt>
                <c:pt idx="1153">
                  <c:v>6</c:v>
                </c:pt>
                <c:pt idx="1154">
                  <c:v>6.6</c:v>
                </c:pt>
                <c:pt idx="1155">
                  <c:v>6.7</c:v>
                </c:pt>
                <c:pt idx="1156">
                  <c:v>6.6</c:v>
                </c:pt>
                <c:pt idx="1157">
                  <c:v>6.8</c:v>
                </c:pt>
                <c:pt idx="1158">
                  <c:v>7.1</c:v>
                </c:pt>
                <c:pt idx="1159">
                  <c:v>7.3</c:v>
                </c:pt>
                <c:pt idx="1160">
                  <c:v>7.1</c:v>
                </c:pt>
                <c:pt idx="1161">
                  <c:v>7.1</c:v>
                </c:pt>
                <c:pt idx="1162">
                  <c:v>7</c:v>
                </c:pt>
                <c:pt idx="1163">
                  <c:v>7.2</c:v>
                </c:pt>
                <c:pt idx="1164">
                  <c:v>7.3</c:v>
                </c:pt>
                <c:pt idx="1165">
                  <c:v>8.1</c:v>
                </c:pt>
                <c:pt idx="1166">
                  <c:v>8.8000000000000007</c:v>
                </c:pt>
                <c:pt idx="1167">
                  <c:v>11.1</c:v>
                </c:pt>
                <c:pt idx="1168">
                  <c:v>11.5</c:v>
                </c:pt>
                <c:pt idx="1169">
                  <c:v>9.9</c:v>
                </c:pt>
                <c:pt idx="1170">
                  <c:v>9.6</c:v>
                </c:pt>
                <c:pt idx="1171">
                  <c:v>9.3000000000000007</c:v>
                </c:pt>
                <c:pt idx="1172">
                  <c:v>8.6999999999999993</c:v>
                </c:pt>
                <c:pt idx="1173">
                  <c:v>7.9</c:v>
                </c:pt>
                <c:pt idx="1174">
                  <c:v>7.9</c:v>
                </c:pt>
                <c:pt idx="1175">
                  <c:v>8.5</c:v>
                </c:pt>
                <c:pt idx="1176">
                  <c:v>8.1</c:v>
                </c:pt>
                <c:pt idx="1177">
                  <c:v>7.4</c:v>
                </c:pt>
                <c:pt idx="1178">
                  <c:v>7.3</c:v>
                </c:pt>
                <c:pt idx="1179">
                  <c:v>7.8</c:v>
                </c:pt>
                <c:pt idx="1180">
                  <c:v>10.199999999999999</c:v>
                </c:pt>
                <c:pt idx="1181">
                  <c:v>14.4</c:v>
                </c:pt>
                <c:pt idx="1182">
                  <c:v>14.1</c:v>
                </c:pt>
                <c:pt idx="1183">
                  <c:v>11</c:v>
                </c:pt>
                <c:pt idx="1184">
                  <c:v>10.3</c:v>
                </c:pt>
                <c:pt idx="1185">
                  <c:v>9.6</c:v>
                </c:pt>
                <c:pt idx="1186">
                  <c:v>7.8</c:v>
                </c:pt>
                <c:pt idx="1187">
                  <c:v>6.8</c:v>
                </c:pt>
                <c:pt idx="1188">
                  <c:v>6.3</c:v>
                </c:pt>
                <c:pt idx="1189">
                  <c:v>5.8</c:v>
                </c:pt>
                <c:pt idx="1190">
                  <c:v>5.7</c:v>
                </c:pt>
                <c:pt idx="1191">
                  <c:v>5.6</c:v>
                </c:pt>
                <c:pt idx="1192">
                  <c:v>5.4</c:v>
                </c:pt>
                <c:pt idx="1193">
                  <c:v>5.4</c:v>
                </c:pt>
                <c:pt idx="1194">
                  <c:v>5.0999999999999996</c:v>
                </c:pt>
                <c:pt idx="1195">
                  <c:v>5.0999999999999996</c:v>
                </c:pt>
                <c:pt idx="1196">
                  <c:v>5.0999999999999996</c:v>
                </c:pt>
                <c:pt idx="1197">
                  <c:v>4.9000000000000004</c:v>
                </c:pt>
                <c:pt idx="1198">
                  <c:v>4.8</c:v>
                </c:pt>
                <c:pt idx="1199">
                  <c:v>4.7</c:v>
                </c:pt>
                <c:pt idx="1200">
                  <c:v>5</c:v>
                </c:pt>
                <c:pt idx="1201">
                  <c:v>4.9000000000000004</c:v>
                </c:pt>
                <c:pt idx="1202">
                  <c:v>4.5999999999999996</c:v>
                </c:pt>
                <c:pt idx="1203">
                  <c:v>4.5999999999999996</c:v>
                </c:pt>
                <c:pt idx="1204">
                  <c:v>4.2</c:v>
                </c:pt>
                <c:pt idx="1205">
                  <c:v>4.2</c:v>
                </c:pt>
                <c:pt idx="1206">
                  <c:v>4.2</c:v>
                </c:pt>
                <c:pt idx="1207">
                  <c:v>4.4000000000000004</c:v>
                </c:pt>
                <c:pt idx="1208">
                  <c:v>4.4000000000000004</c:v>
                </c:pt>
                <c:pt idx="1209">
                  <c:v>4.3</c:v>
                </c:pt>
                <c:pt idx="1210">
                  <c:v>4.2</c:v>
                </c:pt>
                <c:pt idx="1211">
                  <c:v>4.4000000000000004</c:v>
                </c:pt>
                <c:pt idx="1212">
                  <c:v>4.3</c:v>
                </c:pt>
                <c:pt idx="1213">
                  <c:v>4.2</c:v>
                </c:pt>
                <c:pt idx="1214">
                  <c:v>4.2</c:v>
                </c:pt>
                <c:pt idx="1215">
                  <c:v>4.3</c:v>
                </c:pt>
                <c:pt idx="1216">
                  <c:v>4.3</c:v>
                </c:pt>
                <c:pt idx="1217">
                  <c:v>4.2</c:v>
                </c:pt>
                <c:pt idx="1218">
                  <c:v>4.2</c:v>
                </c:pt>
                <c:pt idx="1219">
                  <c:v>4.3</c:v>
                </c:pt>
                <c:pt idx="1220">
                  <c:v>4.4000000000000004</c:v>
                </c:pt>
                <c:pt idx="1221">
                  <c:v>4.3</c:v>
                </c:pt>
                <c:pt idx="1222">
                  <c:v>4.4000000000000004</c:v>
                </c:pt>
                <c:pt idx="1223">
                  <c:v>4.4000000000000004</c:v>
                </c:pt>
                <c:pt idx="1224">
                  <c:v>4.5</c:v>
                </c:pt>
                <c:pt idx="1225">
                  <c:v>4.5999999999999996</c:v>
                </c:pt>
                <c:pt idx="1226">
                  <c:v>4.5999999999999996</c:v>
                </c:pt>
                <c:pt idx="1227">
                  <c:v>4.7</c:v>
                </c:pt>
                <c:pt idx="1228">
                  <c:v>4.7</c:v>
                </c:pt>
                <c:pt idx="1229">
                  <c:v>4.5999999999999996</c:v>
                </c:pt>
                <c:pt idx="1230">
                  <c:v>4.7</c:v>
                </c:pt>
                <c:pt idx="1231">
                  <c:v>4.7</c:v>
                </c:pt>
                <c:pt idx="1232">
                  <c:v>4.7</c:v>
                </c:pt>
                <c:pt idx="1233">
                  <c:v>4.7</c:v>
                </c:pt>
                <c:pt idx="1234">
                  <c:v>4.5999999999999996</c:v>
                </c:pt>
                <c:pt idx="1235">
                  <c:v>4.5999999999999996</c:v>
                </c:pt>
                <c:pt idx="1236">
                  <c:v>4.5</c:v>
                </c:pt>
                <c:pt idx="1237">
                  <c:v>4.5999999999999996</c:v>
                </c:pt>
                <c:pt idx="1238">
                  <c:v>4.5</c:v>
                </c:pt>
                <c:pt idx="1239">
                  <c:v>4.4000000000000004</c:v>
                </c:pt>
                <c:pt idx="1240">
                  <c:v>4.3</c:v>
                </c:pt>
                <c:pt idx="1241">
                  <c:v>4.2</c:v>
                </c:pt>
                <c:pt idx="1242">
                  <c:v>4.0999999999999996</c:v>
                </c:pt>
                <c:pt idx="1243">
                  <c:v>4.2</c:v>
                </c:pt>
                <c:pt idx="1244">
                  <c:v>4.3</c:v>
                </c:pt>
                <c:pt idx="1245">
                  <c:v>4.3</c:v>
                </c:pt>
                <c:pt idx="1246">
                  <c:v>4.3</c:v>
                </c:pt>
                <c:pt idx="1247">
                  <c:v>4.5</c:v>
                </c:pt>
                <c:pt idx="1248">
                  <c:v>4.5999999999999996</c:v>
                </c:pt>
                <c:pt idx="1249">
                  <c:v>4.5999999999999996</c:v>
                </c:pt>
                <c:pt idx="1250">
                  <c:v>4.5999999999999996</c:v>
                </c:pt>
                <c:pt idx="1251">
                  <c:v>5.4</c:v>
                </c:pt>
                <c:pt idx="1252">
                  <c:v>5.6</c:v>
                </c:pt>
                <c:pt idx="1253">
                  <c:v>6.3</c:v>
                </c:pt>
                <c:pt idx="1254">
                  <c:v>6.7</c:v>
                </c:pt>
                <c:pt idx="1255">
                  <c:v>6.5</c:v>
                </c:pt>
                <c:pt idx="1256">
                  <c:v>5.9</c:v>
                </c:pt>
                <c:pt idx="1257">
                  <c:v>5.9</c:v>
                </c:pt>
                <c:pt idx="1258">
                  <c:v>6.1</c:v>
                </c:pt>
                <c:pt idx="1259">
                  <c:v>5.5</c:v>
                </c:pt>
                <c:pt idx="1260">
                  <c:v>5.6</c:v>
                </c:pt>
                <c:pt idx="1261">
                  <c:v>5.6</c:v>
                </c:pt>
                <c:pt idx="1262">
                  <c:v>5.4</c:v>
                </c:pt>
                <c:pt idx="1263">
                  <c:v>5.6</c:v>
                </c:pt>
                <c:pt idx="1264">
                  <c:v>5.5</c:v>
                </c:pt>
                <c:pt idx="1265">
                  <c:v>5.5</c:v>
                </c:pt>
                <c:pt idx="1266">
                  <c:v>5.5</c:v>
                </c:pt>
                <c:pt idx="1267">
                  <c:v>5.4</c:v>
                </c:pt>
                <c:pt idx="1268">
                  <c:v>5.4</c:v>
                </c:pt>
                <c:pt idx="1269">
                  <c:v>5.5</c:v>
                </c:pt>
                <c:pt idx="1270">
                  <c:v>5.7</c:v>
                </c:pt>
                <c:pt idx="1271">
                  <c:v>6.1</c:v>
                </c:pt>
                <c:pt idx="1272">
                  <c:v>6.2</c:v>
                </c:pt>
                <c:pt idx="1273">
                  <c:v>6.4</c:v>
                </c:pt>
                <c:pt idx="1274">
                  <c:v>6.3</c:v>
                </c:pt>
                <c:pt idx="1275">
                  <c:v>6.5</c:v>
                </c:pt>
                <c:pt idx="1276">
                  <c:v>6.4</c:v>
                </c:pt>
                <c:pt idx="1277">
                  <c:v>6.4</c:v>
                </c:pt>
                <c:pt idx="1278">
                  <c:v>6.1</c:v>
                </c:pt>
                <c:pt idx="1279">
                  <c:v>6.4</c:v>
                </c:pt>
                <c:pt idx="1280">
                  <c:v>7.7</c:v>
                </c:pt>
                <c:pt idx="1281">
                  <c:v>7.3</c:v>
                </c:pt>
                <c:pt idx="1282">
                  <c:v>8.4</c:v>
                </c:pt>
                <c:pt idx="1283">
                  <c:v>8.3000000000000007</c:v>
                </c:pt>
                <c:pt idx="1284">
                  <c:v>11.9</c:v>
                </c:pt>
                <c:pt idx="1285">
                  <c:v>10.1</c:v>
                </c:pt>
                <c:pt idx="1286">
                  <c:v>9.5</c:v>
                </c:pt>
                <c:pt idx="1287">
                  <c:v>12</c:v>
                </c:pt>
                <c:pt idx="1288">
                  <c:v>13.7</c:v>
                </c:pt>
                <c:pt idx="1289">
                  <c:v>15.5</c:v>
                </c:pt>
                <c:pt idx="1290">
                  <c:v>11.8</c:v>
                </c:pt>
                <c:pt idx="1291">
                  <c:v>12.4</c:v>
                </c:pt>
                <c:pt idx="1292">
                  <c:v>11.5</c:v>
                </c:pt>
                <c:pt idx="1293">
                  <c:v>15.2</c:v>
                </c:pt>
                <c:pt idx="1294">
                  <c:v>14.3</c:v>
                </c:pt>
                <c:pt idx="1295">
                  <c:v>16.2</c:v>
                </c:pt>
                <c:pt idx="1296">
                  <c:v>17.600000000000001</c:v>
                </c:pt>
                <c:pt idx="1297">
                  <c:v>17.3</c:v>
                </c:pt>
                <c:pt idx="1298">
                  <c:v>15.9</c:v>
                </c:pt>
                <c:pt idx="1299">
                  <c:v>14.8</c:v>
                </c:pt>
                <c:pt idx="1300">
                  <c:v>14.5</c:v>
                </c:pt>
                <c:pt idx="1301">
                  <c:v>13.1</c:v>
                </c:pt>
                <c:pt idx="1302">
                  <c:v>13.1</c:v>
                </c:pt>
                <c:pt idx="1303">
                  <c:v>10.9</c:v>
                </c:pt>
                <c:pt idx="1304">
                  <c:v>11.5</c:v>
                </c:pt>
                <c:pt idx="1305">
                  <c:v>14.1</c:v>
                </c:pt>
                <c:pt idx="1306">
                  <c:v>11.3</c:v>
                </c:pt>
                <c:pt idx="1307">
                  <c:v>9.9</c:v>
                </c:pt>
                <c:pt idx="1308">
                  <c:v>9.5</c:v>
                </c:pt>
                <c:pt idx="1309">
                  <c:v>9.6</c:v>
                </c:pt>
                <c:pt idx="1310">
                  <c:v>8.4</c:v>
                </c:pt>
                <c:pt idx="1311">
                  <c:v>8.5</c:v>
                </c:pt>
                <c:pt idx="1312">
                  <c:v>10</c:v>
                </c:pt>
                <c:pt idx="1313">
                  <c:v>8.6999999999999993</c:v>
                </c:pt>
                <c:pt idx="1314">
                  <c:v>9.4</c:v>
                </c:pt>
                <c:pt idx="1315">
                  <c:v>8.5</c:v>
                </c:pt>
                <c:pt idx="1316">
                  <c:v>11.5</c:v>
                </c:pt>
                <c:pt idx="1317">
                  <c:v>10.8</c:v>
                </c:pt>
                <c:pt idx="1318">
                  <c:v>8.6</c:v>
                </c:pt>
                <c:pt idx="1319">
                  <c:v>9.1999999999999993</c:v>
                </c:pt>
                <c:pt idx="1320">
                  <c:v>12.3</c:v>
                </c:pt>
                <c:pt idx="1321">
                  <c:v>10.3</c:v>
                </c:pt>
                <c:pt idx="1322">
                  <c:v>10.1</c:v>
                </c:pt>
                <c:pt idx="1323">
                  <c:v>10.9</c:v>
                </c:pt>
                <c:pt idx="1324">
                  <c:v>13.7</c:v>
                </c:pt>
                <c:pt idx="1325">
                  <c:v>11</c:v>
                </c:pt>
                <c:pt idx="1326">
                  <c:v>12.6</c:v>
                </c:pt>
                <c:pt idx="1327">
                  <c:v>12.8</c:v>
                </c:pt>
                <c:pt idx="1328">
                  <c:v>11.5</c:v>
                </c:pt>
                <c:pt idx="1329">
                  <c:v>11</c:v>
                </c:pt>
                <c:pt idx="1330">
                  <c:v>13.1</c:v>
                </c:pt>
                <c:pt idx="1331">
                  <c:v>10.3</c:v>
                </c:pt>
                <c:pt idx="1332">
                  <c:v>12.7</c:v>
                </c:pt>
                <c:pt idx="1333">
                  <c:v>9.3000000000000007</c:v>
                </c:pt>
                <c:pt idx="1334">
                  <c:v>9.6999999999999993</c:v>
                </c:pt>
                <c:pt idx="1335">
                  <c:v>8.1</c:v>
                </c:pt>
                <c:pt idx="1336">
                  <c:v>8.6</c:v>
                </c:pt>
                <c:pt idx="1337">
                  <c:v>8</c:v>
                </c:pt>
                <c:pt idx="1338">
                  <c:v>11.5</c:v>
                </c:pt>
                <c:pt idx="1339">
                  <c:v>10.8</c:v>
                </c:pt>
                <c:pt idx="1340">
                  <c:v>11.6</c:v>
                </c:pt>
                <c:pt idx="1341">
                  <c:v>11.3</c:v>
                </c:pt>
                <c:pt idx="1342">
                  <c:v>10.9</c:v>
                </c:pt>
                <c:pt idx="1343">
                  <c:v>11.3</c:v>
                </c:pt>
                <c:pt idx="1344">
                  <c:v>11</c:v>
                </c:pt>
                <c:pt idx="1345">
                  <c:v>12</c:v>
                </c:pt>
                <c:pt idx="1346">
                  <c:v>10.6</c:v>
                </c:pt>
                <c:pt idx="1347">
                  <c:v>11.4</c:v>
                </c:pt>
                <c:pt idx="1348">
                  <c:v>12.4</c:v>
                </c:pt>
                <c:pt idx="1349">
                  <c:v>12.8</c:v>
                </c:pt>
                <c:pt idx="1350">
                  <c:v>12.6</c:v>
                </c:pt>
                <c:pt idx="1351">
                  <c:v>14</c:v>
                </c:pt>
                <c:pt idx="1352">
                  <c:v>11.6</c:v>
                </c:pt>
                <c:pt idx="1353">
                  <c:v>13.8</c:v>
                </c:pt>
                <c:pt idx="1354">
                  <c:v>10.8</c:v>
                </c:pt>
                <c:pt idx="1355">
                  <c:v>10.9</c:v>
                </c:pt>
                <c:pt idx="1356">
                  <c:v>12.7</c:v>
                </c:pt>
                <c:pt idx="1357">
                  <c:v>13.9</c:v>
                </c:pt>
                <c:pt idx="1358">
                  <c:v>11.6</c:v>
                </c:pt>
                <c:pt idx="1359">
                  <c:v>12.8</c:v>
                </c:pt>
                <c:pt idx="1360">
                  <c:v>11.3</c:v>
                </c:pt>
                <c:pt idx="1361">
                  <c:v>11.8</c:v>
                </c:pt>
                <c:pt idx="1362">
                  <c:v>15.2</c:v>
                </c:pt>
                <c:pt idx="1363">
                  <c:v>15.8</c:v>
                </c:pt>
                <c:pt idx="1364">
                  <c:v>14.2</c:v>
                </c:pt>
                <c:pt idx="1365">
                  <c:v>14.3</c:v>
                </c:pt>
                <c:pt idx="1366">
                  <c:v>12</c:v>
                </c:pt>
                <c:pt idx="1367">
                  <c:v>9.6</c:v>
                </c:pt>
                <c:pt idx="1368">
                  <c:v>10.5</c:v>
                </c:pt>
                <c:pt idx="1369">
                  <c:v>7.8</c:v>
                </c:pt>
                <c:pt idx="1370">
                  <c:v>8.1999999999999993</c:v>
                </c:pt>
                <c:pt idx="1371">
                  <c:v>6.8</c:v>
                </c:pt>
                <c:pt idx="1372">
                  <c:v>7.3</c:v>
                </c:pt>
                <c:pt idx="1373">
                  <c:v>7.7</c:v>
                </c:pt>
                <c:pt idx="1374">
                  <c:v>7.1</c:v>
                </c:pt>
                <c:pt idx="1375">
                  <c:v>6.7</c:v>
                </c:pt>
                <c:pt idx="1376">
                  <c:v>7.7</c:v>
                </c:pt>
                <c:pt idx="1377">
                  <c:v>11.5</c:v>
                </c:pt>
                <c:pt idx="1378">
                  <c:v>8.8000000000000007</c:v>
                </c:pt>
                <c:pt idx="1379">
                  <c:v>8.6999999999999993</c:v>
                </c:pt>
                <c:pt idx="1380">
                  <c:v>7.2</c:v>
                </c:pt>
                <c:pt idx="1381">
                  <c:v>7.9</c:v>
                </c:pt>
                <c:pt idx="1382">
                  <c:v>8.5</c:v>
                </c:pt>
                <c:pt idx="1383">
                  <c:v>8.1</c:v>
                </c:pt>
                <c:pt idx="1384">
                  <c:v>7.6</c:v>
                </c:pt>
                <c:pt idx="1385">
                  <c:v>8.1999999999999993</c:v>
                </c:pt>
                <c:pt idx="1386">
                  <c:v>9.1999999999999993</c:v>
                </c:pt>
                <c:pt idx="1387">
                  <c:v>9.9</c:v>
                </c:pt>
                <c:pt idx="1388">
                  <c:v>9.4</c:v>
                </c:pt>
                <c:pt idx="1389">
                  <c:v>9.8000000000000007</c:v>
                </c:pt>
                <c:pt idx="1390">
                  <c:v>9.6</c:v>
                </c:pt>
                <c:pt idx="1391">
                  <c:v>10.8</c:v>
                </c:pt>
                <c:pt idx="1392">
                  <c:v>10</c:v>
                </c:pt>
                <c:pt idx="1393">
                  <c:v>10.1</c:v>
                </c:pt>
                <c:pt idx="1394">
                  <c:v>10.6</c:v>
                </c:pt>
                <c:pt idx="1395">
                  <c:v>10.5</c:v>
                </c:pt>
                <c:pt idx="1396">
                  <c:v>10.7</c:v>
                </c:pt>
                <c:pt idx="1397">
                  <c:v>10.6</c:v>
                </c:pt>
                <c:pt idx="1398">
                  <c:v>10.6</c:v>
                </c:pt>
                <c:pt idx="1399">
                  <c:v>10.5</c:v>
                </c:pt>
                <c:pt idx="1400">
                  <c:v>10.199999999999999</c:v>
                </c:pt>
                <c:pt idx="1401">
                  <c:v>9.9</c:v>
                </c:pt>
                <c:pt idx="1402">
                  <c:v>10.3</c:v>
                </c:pt>
                <c:pt idx="1403">
                  <c:v>10</c:v>
                </c:pt>
                <c:pt idx="1404">
                  <c:v>10.199999999999999</c:v>
                </c:pt>
                <c:pt idx="1405">
                  <c:v>10</c:v>
                </c:pt>
                <c:pt idx="1406">
                  <c:v>9.6999999999999993</c:v>
                </c:pt>
                <c:pt idx="1407">
                  <c:v>9</c:v>
                </c:pt>
                <c:pt idx="1408">
                  <c:v>8.6999999999999993</c:v>
                </c:pt>
                <c:pt idx="1409">
                  <c:v>8.1</c:v>
                </c:pt>
                <c:pt idx="1410">
                  <c:v>7.5</c:v>
                </c:pt>
                <c:pt idx="1411">
                  <c:v>6.7</c:v>
                </c:pt>
                <c:pt idx="1412">
                  <c:v>6.9</c:v>
                </c:pt>
                <c:pt idx="1413">
                  <c:v>7.7</c:v>
                </c:pt>
                <c:pt idx="1414">
                  <c:v>6.2</c:v>
                </c:pt>
                <c:pt idx="1415">
                  <c:v>6</c:v>
                </c:pt>
                <c:pt idx="1416">
                  <c:v>6.2</c:v>
                </c:pt>
                <c:pt idx="1417">
                  <c:v>6.5</c:v>
                </c:pt>
                <c:pt idx="1418">
                  <c:v>6.7</c:v>
                </c:pt>
                <c:pt idx="1419">
                  <c:v>6.6</c:v>
                </c:pt>
                <c:pt idx="1420">
                  <c:v>6.7</c:v>
                </c:pt>
                <c:pt idx="1421">
                  <c:v>6.8</c:v>
                </c:pt>
                <c:pt idx="1422">
                  <c:v>6.3</c:v>
                </c:pt>
                <c:pt idx="1423">
                  <c:v>6.3</c:v>
                </c:pt>
                <c:pt idx="1424">
                  <c:v>7</c:v>
                </c:pt>
                <c:pt idx="1425">
                  <c:v>7.3</c:v>
                </c:pt>
                <c:pt idx="1426">
                  <c:v>7.2</c:v>
                </c:pt>
                <c:pt idx="1427">
                  <c:v>7.2</c:v>
                </c:pt>
                <c:pt idx="1428">
                  <c:v>7.5</c:v>
                </c:pt>
                <c:pt idx="1429">
                  <c:v>6.9</c:v>
                </c:pt>
                <c:pt idx="1430">
                  <c:v>6.1</c:v>
                </c:pt>
                <c:pt idx="1431">
                  <c:v>6.8</c:v>
                </c:pt>
                <c:pt idx="1432">
                  <c:v>6.7</c:v>
                </c:pt>
                <c:pt idx="1433">
                  <c:v>6.3</c:v>
                </c:pt>
                <c:pt idx="1434">
                  <c:v>9.6999999999999993</c:v>
                </c:pt>
                <c:pt idx="1435">
                  <c:v>11.7</c:v>
                </c:pt>
                <c:pt idx="1436">
                  <c:v>13.9</c:v>
                </c:pt>
                <c:pt idx="1437">
                  <c:v>13.6</c:v>
                </c:pt>
                <c:pt idx="1438">
                  <c:v>16</c:v>
                </c:pt>
                <c:pt idx="1439">
                  <c:v>16.8</c:v>
                </c:pt>
                <c:pt idx="1440">
                  <c:v>17.2</c:v>
                </c:pt>
                <c:pt idx="1441">
                  <c:v>16.3</c:v>
                </c:pt>
                <c:pt idx="1442">
                  <c:v>16.399999999999999</c:v>
                </c:pt>
                <c:pt idx="1443">
                  <c:v>15.5</c:v>
                </c:pt>
                <c:pt idx="1444">
                  <c:v>15.1</c:v>
                </c:pt>
                <c:pt idx="1445">
                  <c:v>15.4</c:v>
                </c:pt>
                <c:pt idx="1446">
                  <c:v>14.7</c:v>
                </c:pt>
                <c:pt idx="1447">
                  <c:v>14.6</c:v>
                </c:pt>
                <c:pt idx="1448">
                  <c:v>13.4</c:v>
                </c:pt>
                <c:pt idx="1449">
                  <c:v>13.2</c:v>
                </c:pt>
                <c:pt idx="1450">
                  <c:v>11.7</c:v>
                </c:pt>
                <c:pt idx="1451">
                  <c:v>11.6</c:v>
                </c:pt>
                <c:pt idx="1452">
                  <c:v>9.4</c:v>
                </c:pt>
                <c:pt idx="1453">
                  <c:v>9.1</c:v>
                </c:pt>
                <c:pt idx="1454">
                  <c:v>9.3000000000000007</c:v>
                </c:pt>
                <c:pt idx="1455">
                  <c:v>10.3</c:v>
                </c:pt>
                <c:pt idx="1456">
                  <c:v>9.5</c:v>
                </c:pt>
                <c:pt idx="1457">
                  <c:v>10.1</c:v>
                </c:pt>
                <c:pt idx="1458">
                  <c:v>11.5</c:v>
                </c:pt>
                <c:pt idx="1459">
                  <c:v>11.5</c:v>
                </c:pt>
                <c:pt idx="1460">
                  <c:v>12.6</c:v>
                </c:pt>
                <c:pt idx="1461">
                  <c:v>12.7</c:v>
                </c:pt>
                <c:pt idx="1462">
                  <c:v>14.2</c:v>
                </c:pt>
                <c:pt idx="1463">
                  <c:v>15</c:v>
                </c:pt>
                <c:pt idx="1464">
                  <c:v>14.9</c:v>
                </c:pt>
                <c:pt idx="1465">
                  <c:v>13.4</c:v>
                </c:pt>
                <c:pt idx="1466">
                  <c:v>12.6</c:v>
                </c:pt>
                <c:pt idx="1467">
                  <c:v>13.8</c:v>
                </c:pt>
                <c:pt idx="1468">
                  <c:v>11.2</c:v>
                </c:pt>
                <c:pt idx="1469">
                  <c:v>10.8</c:v>
                </c:pt>
                <c:pt idx="1470">
                  <c:v>11.8</c:v>
                </c:pt>
                <c:pt idx="1471">
                  <c:v>13.8</c:v>
                </c:pt>
                <c:pt idx="1472">
                  <c:v>10.6</c:v>
                </c:pt>
                <c:pt idx="1473">
                  <c:v>11.4</c:v>
                </c:pt>
                <c:pt idx="1474">
                  <c:v>11.3</c:v>
                </c:pt>
                <c:pt idx="1475">
                  <c:v>10.5</c:v>
                </c:pt>
                <c:pt idx="1476">
                  <c:v>10</c:v>
                </c:pt>
                <c:pt idx="1477">
                  <c:v>9.5</c:v>
                </c:pt>
                <c:pt idx="1478">
                  <c:v>9.8000000000000007</c:v>
                </c:pt>
                <c:pt idx="1479">
                  <c:v>10.3</c:v>
                </c:pt>
                <c:pt idx="1480">
                  <c:v>10</c:v>
                </c:pt>
                <c:pt idx="1481">
                  <c:v>9.8000000000000007</c:v>
                </c:pt>
                <c:pt idx="1482">
                  <c:v>12.1</c:v>
                </c:pt>
                <c:pt idx="1483">
                  <c:v>10.5</c:v>
                </c:pt>
                <c:pt idx="1484">
                  <c:v>10.1</c:v>
                </c:pt>
                <c:pt idx="1485">
                  <c:v>12.4</c:v>
                </c:pt>
                <c:pt idx="1486">
                  <c:v>9.9</c:v>
                </c:pt>
                <c:pt idx="1487">
                  <c:v>11.9</c:v>
                </c:pt>
                <c:pt idx="1488">
                  <c:v>13.1</c:v>
                </c:pt>
                <c:pt idx="1489">
                  <c:v>12.7</c:v>
                </c:pt>
                <c:pt idx="1490">
                  <c:v>12.7</c:v>
                </c:pt>
                <c:pt idx="1491">
                  <c:v>12.4</c:v>
                </c:pt>
                <c:pt idx="1492">
                  <c:v>12.5</c:v>
                </c:pt>
                <c:pt idx="1493">
                  <c:v>13.1</c:v>
                </c:pt>
                <c:pt idx="1494">
                  <c:v>13.1</c:v>
                </c:pt>
                <c:pt idx="1495">
                  <c:v>12.9</c:v>
                </c:pt>
                <c:pt idx="1496">
                  <c:v>12.8</c:v>
                </c:pt>
                <c:pt idx="1497">
                  <c:v>12.7</c:v>
                </c:pt>
                <c:pt idx="1498">
                  <c:v>11.6</c:v>
                </c:pt>
                <c:pt idx="1499">
                  <c:v>11.1</c:v>
                </c:pt>
                <c:pt idx="1500">
                  <c:v>11</c:v>
                </c:pt>
                <c:pt idx="1501">
                  <c:v>10.6</c:v>
                </c:pt>
                <c:pt idx="1502">
                  <c:v>10.7</c:v>
                </c:pt>
                <c:pt idx="1503">
                  <c:v>10.199999999999999</c:v>
                </c:pt>
                <c:pt idx="1504">
                  <c:v>9.6</c:v>
                </c:pt>
                <c:pt idx="1505">
                  <c:v>10.9</c:v>
                </c:pt>
                <c:pt idx="1506">
                  <c:v>10.6</c:v>
                </c:pt>
                <c:pt idx="1507">
                  <c:v>10.4</c:v>
                </c:pt>
                <c:pt idx="1508">
                  <c:v>10.5</c:v>
                </c:pt>
                <c:pt idx="1509">
                  <c:v>10.4</c:v>
                </c:pt>
                <c:pt idx="1510">
                  <c:v>10.4</c:v>
                </c:pt>
                <c:pt idx="1511">
                  <c:v>10.7</c:v>
                </c:pt>
                <c:pt idx="1512">
                  <c:v>10.6</c:v>
                </c:pt>
                <c:pt idx="1513">
                  <c:v>11.2</c:v>
                </c:pt>
                <c:pt idx="1514">
                  <c:v>11.2</c:v>
                </c:pt>
                <c:pt idx="1515">
                  <c:v>11.4</c:v>
                </c:pt>
                <c:pt idx="1516">
                  <c:v>11.7</c:v>
                </c:pt>
                <c:pt idx="1517">
                  <c:v>12.1</c:v>
                </c:pt>
                <c:pt idx="1518">
                  <c:v>11.9</c:v>
                </c:pt>
                <c:pt idx="1519">
                  <c:v>11.2</c:v>
                </c:pt>
                <c:pt idx="1520">
                  <c:v>10.8</c:v>
                </c:pt>
                <c:pt idx="1521">
                  <c:v>10.6</c:v>
                </c:pt>
                <c:pt idx="1522">
                  <c:v>10.6</c:v>
                </c:pt>
                <c:pt idx="1523">
                  <c:v>9.9</c:v>
                </c:pt>
                <c:pt idx="1524">
                  <c:v>9.6999999999999993</c:v>
                </c:pt>
                <c:pt idx="1525">
                  <c:v>9.4</c:v>
                </c:pt>
                <c:pt idx="1526">
                  <c:v>9.1</c:v>
                </c:pt>
                <c:pt idx="1527">
                  <c:v>8.9</c:v>
                </c:pt>
                <c:pt idx="1528">
                  <c:v>8.9</c:v>
                </c:pt>
                <c:pt idx="1529">
                  <c:v>8.6999999999999993</c:v>
                </c:pt>
                <c:pt idx="1530">
                  <c:v>8.5</c:v>
                </c:pt>
                <c:pt idx="1531">
                  <c:v>8.6999999999999993</c:v>
                </c:pt>
                <c:pt idx="1532">
                  <c:v>8.6</c:v>
                </c:pt>
                <c:pt idx="1533">
                  <c:v>8.3000000000000007</c:v>
                </c:pt>
                <c:pt idx="1534">
                  <c:v>8.3000000000000007</c:v>
                </c:pt>
                <c:pt idx="1535">
                  <c:v>8.6999999999999993</c:v>
                </c:pt>
                <c:pt idx="1536">
                  <c:v>8.9</c:v>
                </c:pt>
                <c:pt idx="1537">
                  <c:v>8.8000000000000007</c:v>
                </c:pt>
                <c:pt idx="1538">
                  <c:v>8.8000000000000007</c:v>
                </c:pt>
                <c:pt idx="1539">
                  <c:v>9.1</c:v>
                </c:pt>
                <c:pt idx="1540">
                  <c:v>9.1</c:v>
                </c:pt>
                <c:pt idx="1541">
                  <c:v>9.3000000000000007</c:v>
                </c:pt>
                <c:pt idx="1542">
                  <c:v>9</c:v>
                </c:pt>
                <c:pt idx="1543">
                  <c:v>8.6</c:v>
                </c:pt>
                <c:pt idx="1544">
                  <c:v>8.3000000000000007</c:v>
                </c:pt>
                <c:pt idx="1545">
                  <c:v>6.7</c:v>
                </c:pt>
                <c:pt idx="1546">
                  <c:v>6.5</c:v>
                </c:pt>
                <c:pt idx="1547">
                  <c:v>6.5</c:v>
                </c:pt>
                <c:pt idx="1548">
                  <c:v>6.4</c:v>
                </c:pt>
                <c:pt idx="1549">
                  <c:v>6.3</c:v>
                </c:pt>
                <c:pt idx="1550">
                  <c:v>6.2</c:v>
                </c:pt>
                <c:pt idx="1551">
                  <c:v>6.1</c:v>
                </c:pt>
                <c:pt idx="1552">
                  <c:v>6</c:v>
                </c:pt>
                <c:pt idx="1553">
                  <c:v>6.1</c:v>
                </c:pt>
                <c:pt idx="1554">
                  <c:v>6.1</c:v>
                </c:pt>
                <c:pt idx="1555">
                  <c:v>5.8</c:v>
                </c:pt>
                <c:pt idx="1556">
                  <c:v>5.9</c:v>
                </c:pt>
                <c:pt idx="1557">
                  <c:v>5.9</c:v>
                </c:pt>
                <c:pt idx="1558">
                  <c:v>5.9</c:v>
                </c:pt>
                <c:pt idx="1559">
                  <c:v>5.9</c:v>
                </c:pt>
                <c:pt idx="1560">
                  <c:v>6.2</c:v>
                </c:pt>
                <c:pt idx="1561">
                  <c:v>6</c:v>
                </c:pt>
                <c:pt idx="1562">
                  <c:v>6.1</c:v>
                </c:pt>
                <c:pt idx="1563">
                  <c:v>6.2</c:v>
                </c:pt>
                <c:pt idx="1564">
                  <c:v>6.2</c:v>
                </c:pt>
                <c:pt idx="1565">
                  <c:v>6.4</c:v>
                </c:pt>
                <c:pt idx="1566">
                  <c:v>6.2</c:v>
                </c:pt>
                <c:pt idx="1567">
                  <c:v>6.4</c:v>
                </c:pt>
                <c:pt idx="1568">
                  <c:v>6.5</c:v>
                </c:pt>
                <c:pt idx="1569">
                  <c:v>6.5</c:v>
                </c:pt>
                <c:pt idx="1570">
                  <c:v>6.6</c:v>
                </c:pt>
                <c:pt idx="1571">
                  <c:v>6.8</c:v>
                </c:pt>
                <c:pt idx="1572">
                  <c:v>6.9</c:v>
                </c:pt>
                <c:pt idx="1573">
                  <c:v>6.9</c:v>
                </c:pt>
                <c:pt idx="1574">
                  <c:v>7</c:v>
                </c:pt>
                <c:pt idx="1575">
                  <c:v>7</c:v>
                </c:pt>
                <c:pt idx="1576">
                  <c:v>6.9</c:v>
                </c:pt>
                <c:pt idx="1577">
                  <c:v>7.1</c:v>
                </c:pt>
                <c:pt idx="1578">
                  <c:v>7</c:v>
                </c:pt>
                <c:pt idx="1579">
                  <c:v>7.1</c:v>
                </c:pt>
                <c:pt idx="1580">
                  <c:v>7</c:v>
                </c:pt>
                <c:pt idx="1581">
                  <c:v>7</c:v>
                </c:pt>
                <c:pt idx="1582">
                  <c:v>7</c:v>
                </c:pt>
                <c:pt idx="1583">
                  <c:v>6.9</c:v>
                </c:pt>
                <c:pt idx="1584">
                  <c:v>7.1</c:v>
                </c:pt>
                <c:pt idx="1585">
                  <c:v>6.8</c:v>
                </c:pt>
                <c:pt idx="1586">
                  <c:v>7</c:v>
                </c:pt>
                <c:pt idx="1587">
                  <c:v>6.9</c:v>
                </c:pt>
                <c:pt idx="1588">
                  <c:v>6.8</c:v>
                </c:pt>
                <c:pt idx="1589">
                  <c:v>7.1</c:v>
                </c:pt>
                <c:pt idx="1590">
                  <c:v>6.9</c:v>
                </c:pt>
                <c:pt idx="1591">
                  <c:v>6.9</c:v>
                </c:pt>
                <c:pt idx="1592">
                  <c:v>6.9</c:v>
                </c:pt>
                <c:pt idx="1593">
                  <c:v>6.9</c:v>
                </c:pt>
                <c:pt idx="1594">
                  <c:v>6.8</c:v>
                </c:pt>
                <c:pt idx="1595">
                  <c:v>7</c:v>
                </c:pt>
                <c:pt idx="1596">
                  <c:v>6.8</c:v>
                </c:pt>
                <c:pt idx="1597">
                  <c:v>6.8</c:v>
                </c:pt>
                <c:pt idx="1598">
                  <c:v>6.7</c:v>
                </c:pt>
                <c:pt idx="1599">
                  <c:v>6.8</c:v>
                </c:pt>
                <c:pt idx="1600">
                  <c:v>6.8</c:v>
                </c:pt>
                <c:pt idx="1601">
                  <c:v>6.7</c:v>
                </c:pt>
                <c:pt idx="1602">
                  <c:v>6.8</c:v>
                </c:pt>
                <c:pt idx="1603">
                  <c:v>6.9</c:v>
                </c:pt>
                <c:pt idx="1604">
                  <c:v>6.7</c:v>
                </c:pt>
                <c:pt idx="1605">
                  <c:v>6.7</c:v>
                </c:pt>
                <c:pt idx="1606">
                  <c:v>7.1</c:v>
                </c:pt>
                <c:pt idx="1607">
                  <c:v>7.9</c:v>
                </c:pt>
                <c:pt idx="1608">
                  <c:v>8</c:v>
                </c:pt>
                <c:pt idx="1609">
                  <c:v>8.3000000000000007</c:v>
                </c:pt>
                <c:pt idx="1610">
                  <c:v>8.1</c:v>
                </c:pt>
                <c:pt idx="1611">
                  <c:v>7.6</c:v>
                </c:pt>
                <c:pt idx="1612">
                  <c:v>7.6</c:v>
                </c:pt>
                <c:pt idx="1613">
                  <c:v>7.1</c:v>
                </c:pt>
                <c:pt idx="1614">
                  <c:v>6.9</c:v>
                </c:pt>
                <c:pt idx="1615">
                  <c:v>7</c:v>
                </c:pt>
                <c:pt idx="1616">
                  <c:v>6.8</c:v>
                </c:pt>
                <c:pt idx="1617">
                  <c:v>6.7</c:v>
                </c:pt>
                <c:pt idx="1618">
                  <c:v>6.7</c:v>
                </c:pt>
                <c:pt idx="1619">
                  <c:v>6.7</c:v>
                </c:pt>
                <c:pt idx="1620">
                  <c:v>6.7</c:v>
                </c:pt>
                <c:pt idx="1621">
                  <c:v>6.7</c:v>
                </c:pt>
                <c:pt idx="1622">
                  <c:v>6.7</c:v>
                </c:pt>
                <c:pt idx="1623">
                  <c:v>6.7</c:v>
                </c:pt>
                <c:pt idx="1624">
                  <c:v>6.7</c:v>
                </c:pt>
                <c:pt idx="1625">
                  <c:v>6.8</c:v>
                </c:pt>
                <c:pt idx="1626">
                  <c:v>6.8</c:v>
                </c:pt>
                <c:pt idx="1627">
                  <c:v>7</c:v>
                </c:pt>
                <c:pt idx="1628">
                  <c:v>6.8</c:v>
                </c:pt>
                <c:pt idx="1629">
                  <c:v>6.9</c:v>
                </c:pt>
                <c:pt idx="1630">
                  <c:v>6.9</c:v>
                </c:pt>
                <c:pt idx="1631">
                  <c:v>6.9</c:v>
                </c:pt>
                <c:pt idx="1632">
                  <c:v>7.1</c:v>
                </c:pt>
                <c:pt idx="1633">
                  <c:v>7</c:v>
                </c:pt>
                <c:pt idx="1634">
                  <c:v>6.9</c:v>
                </c:pt>
                <c:pt idx="1635">
                  <c:v>6.9</c:v>
                </c:pt>
                <c:pt idx="1636">
                  <c:v>6.8</c:v>
                </c:pt>
                <c:pt idx="1637">
                  <c:v>6.8</c:v>
                </c:pt>
                <c:pt idx="1638">
                  <c:v>6.7</c:v>
                </c:pt>
                <c:pt idx="1639">
                  <c:v>6.8</c:v>
                </c:pt>
                <c:pt idx="1640">
                  <c:v>6.9</c:v>
                </c:pt>
                <c:pt idx="1641">
                  <c:v>7</c:v>
                </c:pt>
                <c:pt idx="1642">
                  <c:v>6.8</c:v>
                </c:pt>
                <c:pt idx="1643">
                  <c:v>7</c:v>
                </c:pt>
                <c:pt idx="1644">
                  <c:v>7</c:v>
                </c:pt>
                <c:pt idx="1645">
                  <c:v>7</c:v>
                </c:pt>
                <c:pt idx="1646">
                  <c:v>6.9</c:v>
                </c:pt>
                <c:pt idx="1647">
                  <c:v>7</c:v>
                </c:pt>
                <c:pt idx="1648">
                  <c:v>7.1</c:v>
                </c:pt>
                <c:pt idx="1649">
                  <c:v>7</c:v>
                </c:pt>
                <c:pt idx="1650">
                  <c:v>7</c:v>
                </c:pt>
                <c:pt idx="1651">
                  <c:v>7</c:v>
                </c:pt>
                <c:pt idx="1652">
                  <c:v>6.9</c:v>
                </c:pt>
                <c:pt idx="1653">
                  <c:v>6.8</c:v>
                </c:pt>
                <c:pt idx="1654">
                  <c:v>7.1</c:v>
                </c:pt>
                <c:pt idx="1655">
                  <c:v>6.8</c:v>
                </c:pt>
                <c:pt idx="1656">
                  <c:v>7</c:v>
                </c:pt>
                <c:pt idx="1657">
                  <c:v>6.8</c:v>
                </c:pt>
                <c:pt idx="1658">
                  <c:v>6.6</c:v>
                </c:pt>
                <c:pt idx="1659">
                  <c:v>6.6</c:v>
                </c:pt>
                <c:pt idx="1660">
                  <c:v>6.7</c:v>
                </c:pt>
                <c:pt idx="1661">
                  <c:v>6.8</c:v>
                </c:pt>
                <c:pt idx="1662">
                  <c:v>6.7</c:v>
                </c:pt>
                <c:pt idx="1663">
                  <c:v>8.4</c:v>
                </c:pt>
                <c:pt idx="1664">
                  <c:v>8.6999999999999993</c:v>
                </c:pt>
                <c:pt idx="1665">
                  <c:v>9</c:v>
                </c:pt>
                <c:pt idx="1666">
                  <c:v>9.4</c:v>
                </c:pt>
                <c:pt idx="1667">
                  <c:v>9.4</c:v>
                </c:pt>
                <c:pt idx="1668">
                  <c:v>9.6999999999999993</c:v>
                </c:pt>
                <c:pt idx="1669">
                  <c:v>10.1</c:v>
                </c:pt>
                <c:pt idx="1670">
                  <c:v>10.199999999999999</c:v>
                </c:pt>
                <c:pt idx="1671">
                  <c:v>10.199999999999999</c:v>
                </c:pt>
                <c:pt idx="1672">
                  <c:v>10.3</c:v>
                </c:pt>
                <c:pt idx="1673">
                  <c:v>10.4</c:v>
                </c:pt>
                <c:pt idx="1674">
                  <c:v>10.5</c:v>
                </c:pt>
                <c:pt idx="1675">
                  <c:v>10.9</c:v>
                </c:pt>
                <c:pt idx="1676">
                  <c:v>10.8</c:v>
                </c:pt>
                <c:pt idx="1677">
                  <c:v>11</c:v>
                </c:pt>
                <c:pt idx="1678">
                  <c:v>11.1</c:v>
                </c:pt>
                <c:pt idx="1679">
                  <c:v>11</c:v>
                </c:pt>
                <c:pt idx="1680">
                  <c:v>10.199999999999999</c:v>
                </c:pt>
                <c:pt idx="1681">
                  <c:v>10</c:v>
                </c:pt>
                <c:pt idx="1682">
                  <c:v>11</c:v>
                </c:pt>
                <c:pt idx="1683">
                  <c:v>9.9</c:v>
                </c:pt>
                <c:pt idx="1684">
                  <c:v>9.6999999999999993</c:v>
                </c:pt>
                <c:pt idx="1685">
                  <c:v>9.8000000000000007</c:v>
                </c:pt>
                <c:pt idx="1686">
                  <c:v>10</c:v>
                </c:pt>
                <c:pt idx="1687">
                  <c:v>9.5</c:v>
                </c:pt>
                <c:pt idx="1688">
                  <c:v>9.1999999999999993</c:v>
                </c:pt>
                <c:pt idx="1689">
                  <c:v>9.5</c:v>
                </c:pt>
                <c:pt idx="1690">
                  <c:v>9.8000000000000007</c:v>
                </c:pt>
                <c:pt idx="1691">
                  <c:v>9.5</c:v>
                </c:pt>
                <c:pt idx="1692">
                  <c:v>10.3</c:v>
                </c:pt>
                <c:pt idx="1693">
                  <c:v>9.8000000000000007</c:v>
                </c:pt>
                <c:pt idx="1694">
                  <c:v>9.1</c:v>
                </c:pt>
                <c:pt idx="1695">
                  <c:v>9.4</c:v>
                </c:pt>
                <c:pt idx="1696">
                  <c:v>10.199999999999999</c:v>
                </c:pt>
                <c:pt idx="1697">
                  <c:v>10.8</c:v>
                </c:pt>
                <c:pt idx="1698">
                  <c:v>10.9</c:v>
                </c:pt>
                <c:pt idx="1699">
                  <c:v>10.7</c:v>
                </c:pt>
                <c:pt idx="1700">
                  <c:v>10.7</c:v>
                </c:pt>
                <c:pt idx="1701">
                  <c:v>10.6</c:v>
                </c:pt>
                <c:pt idx="1702">
                  <c:v>9.9</c:v>
                </c:pt>
                <c:pt idx="1703">
                  <c:v>9.8000000000000007</c:v>
                </c:pt>
                <c:pt idx="1704">
                  <c:v>10.1</c:v>
                </c:pt>
                <c:pt idx="1705">
                  <c:v>10.4</c:v>
                </c:pt>
                <c:pt idx="1706">
                  <c:v>10.199999999999999</c:v>
                </c:pt>
                <c:pt idx="1707">
                  <c:v>10.5</c:v>
                </c:pt>
                <c:pt idx="1708">
                  <c:v>10.5</c:v>
                </c:pt>
                <c:pt idx="1709">
                  <c:v>10.6</c:v>
                </c:pt>
                <c:pt idx="1710">
                  <c:v>10.8</c:v>
                </c:pt>
                <c:pt idx="1711">
                  <c:v>10.6</c:v>
                </c:pt>
                <c:pt idx="1712">
                  <c:v>10.7</c:v>
                </c:pt>
                <c:pt idx="1713">
                  <c:v>10.4</c:v>
                </c:pt>
                <c:pt idx="1714">
                  <c:v>10.4</c:v>
                </c:pt>
                <c:pt idx="1715">
                  <c:v>10.6</c:v>
                </c:pt>
                <c:pt idx="1716">
                  <c:v>11.3</c:v>
                </c:pt>
                <c:pt idx="1717">
                  <c:v>11.3</c:v>
                </c:pt>
                <c:pt idx="1718">
                  <c:v>10.5</c:v>
                </c:pt>
                <c:pt idx="1719">
                  <c:v>11.2</c:v>
                </c:pt>
                <c:pt idx="1720">
                  <c:v>10.7</c:v>
                </c:pt>
                <c:pt idx="1721">
                  <c:v>11.5</c:v>
                </c:pt>
                <c:pt idx="1722">
                  <c:v>10.5</c:v>
                </c:pt>
                <c:pt idx="1723">
                  <c:v>11.1</c:v>
                </c:pt>
                <c:pt idx="1724">
                  <c:v>10.9</c:v>
                </c:pt>
                <c:pt idx="1725">
                  <c:v>10.4</c:v>
                </c:pt>
                <c:pt idx="1726">
                  <c:v>12.1</c:v>
                </c:pt>
                <c:pt idx="1727">
                  <c:v>12</c:v>
                </c:pt>
                <c:pt idx="1728">
                  <c:v>11.6</c:v>
                </c:pt>
                <c:pt idx="1729">
                  <c:v>12.2</c:v>
                </c:pt>
                <c:pt idx="1730">
                  <c:v>9.8000000000000007</c:v>
                </c:pt>
                <c:pt idx="1731">
                  <c:v>10.1</c:v>
                </c:pt>
                <c:pt idx="1732">
                  <c:v>9.8000000000000007</c:v>
                </c:pt>
                <c:pt idx="1733">
                  <c:v>9.8000000000000007</c:v>
                </c:pt>
                <c:pt idx="1734">
                  <c:v>9.8000000000000007</c:v>
                </c:pt>
                <c:pt idx="1735">
                  <c:v>9.8000000000000007</c:v>
                </c:pt>
                <c:pt idx="1736">
                  <c:v>9.5</c:v>
                </c:pt>
                <c:pt idx="1737">
                  <c:v>11.2</c:v>
                </c:pt>
                <c:pt idx="1738">
                  <c:v>9.4</c:v>
                </c:pt>
                <c:pt idx="1739">
                  <c:v>11.2</c:v>
                </c:pt>
                <c:pt idx="1740">
                  <c:v>10.5</c:v>
                </c:pt>
                <c:pt idx="1741">
                  <c:v>10</c:v>
                </c:pt>
                <c:pt idx="1742">
                  <c:v>9.6999999999999993</c:v>
                </c:pt>
                <c:pt idx="1743">
                  <c:v>9.6</c:v>
                </c:pt>
                <c:pt idx="1744">
                  <c:v>9.4</c:v>
                </c:pt>
                <c:pt idx="1745">
                  <c:v>9.3000000000000007</c:v>
                </c:pt>
                <c:pt idx="1746">
                  <c:v>8.9</c:v>
                </c:pt>
                <c:pt idx="1747">
                  <c:v>9.9</c:v>
                </c:pt>
                <c:pt idx="1748">
                  <c:v>9.9</c:v>
                </c:pt>
                <c:pt idx="1749">
                  <c:v>9.1999999999999993</c:v>
                </c:pt>
                <c:pt idx="1750">
                  <c:v>9.1999999999999993</c:v>
                </c:pt>
                <c:pt idx="1751">
                  <c:v>9.3000000000000007</c:v>
                </c:pt>
                <c:pt idx="1752">
                  <c:v>10.1</c:v>
                </c:pt>
                <c:pt idx="1753">
                  <c:v>9.6999999999999993</c:v>
                </c:pt>
                <c:pt idx="1754">
                  <c:v>9.8000000000000007</c:v>
                </c:pt>
                <c:pt idx="1755">
                  <c:v>8.9</c:v>
                </c:pt>
                <c:pt idx="1756">
                  <c:v>8</c:v>
                </c:pt>
                <c:pt idx="1757">
                  <c:v>8.1999999999999993</c:v>
                </c:pt>
                <c:pt idx="1758">
                  <c:v>8.1</c:v>
                </c:pt>
                <c:pt idx="1759">
                  <c:v>7.5</c:v>
                </c:pt>
                <c:pt idx="1760">
                  <c:v>7.5</c:v>
                </c:pt>
                <c:pt idx="1761">
                  <c:v>7.7</c:v>
                </c:pt>
                <c:pt idx="1762">
                  <c:v>7.5</c:v>
                </c:pt>
                <c:pt idx="1763">
                  <c:v>7.7</c:v>
                </c:pt>
                <c:pt idx="1764">
                  <c:v>7.3</c:v>
                </c:pt>
                <c:pt idx="1765">
                  <c:v>7.5</c:v>
                </c:pt>
                <c:pt idx="1766">
                  <c:v>7.6</c:v>
                </c:pt>
                <c:pt idx="1767">
                  <c:v>7.5</c:v>
                </c:pt>
                <c:pt idx="1768">
                  <c:v>7.6</c:v>
                </c:pt>
                <c:pt idx="1769">
                  <c:v>7.9</c:v>
                </c:pt>
                <c:pt idx="1770">
                  <c:v>8.5</c:v>
                </c:pt>
                <c:pt idx="1771">
                  <c:v>7.5</c:v>
                </c:pt>
                <c:pt idx="1772">
                  <c:v>7.6</c:v>
                </c:pt>
                <c:pt idx="1773">
                  <c:v>7.8</c:v>
                </c:pt>
                <c:pt idx="1774">
                  <c:v>7.8</c:v>
                </c:pt>
                <c:pt idx="1775">
                  <c:v>8.1</c:v>
                </c:pt>
                <c:pt idx="1776">
                  <c:v>7.8</c:v>
                </c:pt>
                <c:pt idx="1777">
                  <c:v>6.5</c:v>
                </c:pt>
                <c:pt idx="1778">
                  <c:v>6.7</c:v>
                </c:pt>
                <c:pt idx="1779">
                  <c:v>6.8</c:v>
                </c:pt>
                <c:pt idx="1780">
                  <c:v>6.7</c:v>
                </c:pt>
                <c:pt idx="1781">
                  <c:v>6.9</c:v>
                </c:pt>
                <c:pt idx="1782">
                  <c:v>6.8</c:v>
                </c:pt>
                <c:pt idx="1783">
                  <c:v>6.8</c:v>
                </c:pt>
                <c:pt idx="1784">
                  <c:v>9.9</c:v>
                </c:pt>
                <c:pt idx="1785">
                  <c:v>7</c:v>
                </c:pt>
                <c:pt idx="1786">
                  <c:v>7.2</c:v>
                </c:pt>
                <c:pt idx="1787">
                  <c:v>7.1</c:v>
                </c:pt>
                <c:pt idx="1788">
                  <c:v>7.2</c:v>
                </c:pt>
                <c:pt idx="1789">
                  <c:v>7.1</c:v>
                </c:pt>
                <c:pt idx="1790">
                  <c:v>7</c:v>
                </c:pt>
                <c:pt idx="1791">
                  <c:v>7.2</c:v>
                </c:pt>
                <c:pt idx="1792">
                  <c:v>7.3</c:v>
                </c:pt>
                <c:pt idx="1793">
                  <c:v>8.8000000000000007</c:v>
                </c:pt>
                <c:pt idx="1794">
                  <c:v>7.8</c:v>
                </c:pt>
                <c:pt idx="1795">
                  <c:v>8.3000000000000007</c:v>
                </c:pt>
                <c:pt idx="1796">
                  <c:v>7.7</c:v>
                </c:pt>
                <c:pt idx="1797">
                  <c:v>8.3000000000000007</c:v>
                </c:pt>
                <c:pt idx="1798">
                  <c:v>8.5</c:v>
                </c:pt>
                <c:pt idx="1799">
                  <c:v>8.1</c:v>
                </c:pt>
                <c:pt idx="1800">
                  <c:v>8.6</c:v>
                </c:pt>
                <c:pt idx="1801">
                  <c:v>10.4</c:v>
                </c:pt>
                <c:pt idx="1802">
                  <c:v>10.1</c:v>
                </c:pt>
                <c:pt idx="1803">
                  <c:v>11.3</c:v>
                </c:pt>
                <c:pt idx="1804">
                  <c:v>11.6</c:v>
                </c:pt>
                <c:pt idx="1805">
                  <c:v>12.3</c:v>
                </c:pt>
                <c:pt idx="1806">
                  <c:v>11.3</c:v>
                </c:pt>
                <c:pt idx="1807">
                  <c:v>11.3</c:v>
                </c:pt>
                <c:pt idx="1808">
                  <c:v>11.3</c:v>
                </c:pt>
                <c:pt idx="1809">
                  <c:v>11.7</c:v>
                </c:pt>
                <c:pt idx="1810">
                  <c:v>10.199999999999999</c:v>
                </c:pt>
                <c:pt idx="1811">
                  <c:v>10.6</c:v>
                </c:pt>
                <c:pt idx="1812">
                  <c:v>11.4</c:v>
                </c:pt>
                <c:pt idx="1813">
                  <c:v>11.4</c:v>
                </c:pt>
                <c:pt idx="1814">
                  <c:v>11.8</c:v>
                </c:pt>
                <c:pt idx="1815">
                  <c:v>11.8</c:v>
                </c:pt>
                <c:pt idx="1816">
                  <c:v>11.6</c:v>
                </c:pt>
                <c:pt idx="1817">
                  <c:v>11.6</c:v>
                </c:pt>
                <c:pt idx="1818">
                  <c:v>11.5</c:v>
                </c:pt>
                <c:pt idx="1819">
                  <c:v>10.199999999999999</c:v>
                </c:pt>
                <c:pt idx="1820">
                  <c:v>10.199999999999999</c:v>
                </c:pt>
                <c:pt idx="1821">
                  <c:v>9.6999999999999993</c:v>
                </c:pt>
                <c:pt idx="1822">
                  <c:v>8.9</c:v>
                </c:pt>
                <c:pt idx="1823">
                  <c:v>8.6999999999999993</c:v>
                </c:pt>
                <c:pt idx="1824">
                  <c:v>8.9</c:v>
                </c:pt>
                <c:pt idx="1825">
                  <c:v>8.6999999999999993</c:v>
                </c:pt>
                <c:pt idx="1826">
                  <c:v>7.9</c:v>
                </c:pt>
                <c:pt idx="1827">
                  <c:v>8</c:v>
                </c:pt>
                <c:pt idx="1828">
                  <c:v>7.7</c:v>
                </c:pt>
                <c:pt idx="1829">
                  <c:v>7.9</c:v>
                </c:pt>
                <c:pt idx="1830">
                  <c:v>7.8</c:v>
                </c:pt>
                <c:pt idx="1831">
                  <c:v>8</c:v>
                </c:pt>
                <c:pt idx="1832">
                  <c:v>7.5</c:v>
                </c:pt>
                <c:pt idx="1833">
                  <c:v>7.8</c:v>
                </c:pt>
                <c:pt idx="1834">
                  <c:v>7</c:v>
                </c:pt>
                <c:pt idx="1835">
                  <c:v>7.6</c:v>
                </c:pt>
                <c:pt idx="1836">
                  <c:v>6.9</c:v>
                </c:pt>
                <c:pt idx="1837">
                  <c:v>7.7</c:v>
                </c:pt>
                <c:pt idx="1838">
                  <c:v>7</c:v>
                </c:pt>
                <c:pt idx="1839">
                  <c:v>7</c:v>
                </c:pt>
                <c:pt idx="1840">
                  <c:v>7</c:v>
                </c:pt>
                <c:pt idx="1841">
                  <c:v>7.3</c:v>
                </c:pt>
                <c:pt idx="1842">
                  <c:v>7.2</c:v>
                </c:pt>
                <c:pt idx="1843">
                  <c:v>8</c:v>
                </c:pt>
                <c:pt idx="1844">
                  <c:v>8.8000000000000007</c:v>
                </c:pt>
                <c:pt idx="1845">
                  <c:v>8.6999999999999993</c:v>
                </c:pt>
                <c:pt idx="1846">
                  <c:v>8.1999999999999993</c:v>
                </c:pt>
                <c:pt idx="1847">
                  <c:v>8.3000000000000007</c:v>
                </c:pt>
                <c:pt idx="1848">
                  <c:v>8.1</c:v>
                </c:pt>
                <c:pt idx="1849">
                  <c:v>7</c:v>
                </c:pt>
                <c:pt idx="1850">
                  <c:v>6.8</c:v>
                </c:pt>
                <c:pt idx="1851">
                  <c:v>7</c:v>
                </c:pt>
                <c:pt idx="1852">
                  <c:v>6.5</c:v>
                </c:pt>
                <c:pt idx="1853">
                  <c:v>6.2</c:v>
                </c:pt>
                <c:pt idx="1854">
                  <c:v>5.9</c:v>
                </c:pt>
                <c:pt idx="1855">
                  <c:v>5.6</c:v>
                </c:pt>
                <c:pt idx="1856">
                  <c:v>5.6</c:v>
                </c:pt>
                <c:pt idx="1857">
                  <c:v>5.6</c:v>
                </c:pt>
                <c:pt idx="1858">
                  <c:v>5.5</c:v>
                </c:pt>
                <c:pt idx="1859">
                  <c:v>5.5</c:v>
                </c:pt>
                <c:pt idx="1860">
                  <c:v>5.4</c:v>
                </c:pt>
                <c:pt idx="1861">
                  <c:v>5.4</c:v>
                </c:pt>
                <c:pt idx="1862">
                  <c:v>5.3</c:v>
                </c:pt>
                <c:pt idx="1863">
                  <c:v>5.4</c:v>
                </c:pt>
                <c:pt idx="1864">
                  <c:v>5.2</c:v>
                </c:pt>
                <c:pt idx="1865">
                  <c:v>5.4</c:v>
                </c:pt>
                <c:pt idx="1866">
                  <c:v>5.0999999999999996</c:v>
                </c:pt>
                <c:pt idx="1867">
                  <c:v>5.2</c:v>
                </c:pt>
                <c:pt idx="1868">
                  <c:v>5.3</c:v>
                </c:pt>
                <c:pt idx="1869">
                  <c:v>5</c:v>
                </c:pt>
                <c:pt idx="1870">
                  <c:v>5.4</c:v>
                </c:pt>
                <c:pt idx="1871">
                  <c:v>5.7</c:v>
                </c:pt>
                <c:pt idx="1872">
                  <c:v>4.9000000000000004</c:v>
                </c:pt>
                <c:pt idx="1873">
                  <c:v>5.4</c:v>
                </c:pt>
                <c:pt idx="1874">
                  <c:v>5</c:v>
                </c:pt>
                <c:pt idx="1875">
                  <c:v>5.0999999999999996</c:v>
                </c:pt>
                <c:pt idx="1876">
                  <c:v>4.8</c:v>
                </c:pt>
                <c:pt idx="1877">
                  <c:v>5.0999999999999996</c:v>
                </c:pt>
                <c:pt idx="1878">
                  <c:v>4.5999999999999996</c:v>
                </c:pt>
                <c:pt idx="1879">
                  <c:v>4.7</c:v>
                </c:pt>
                <c:pt idx="1880">
                  <c:v>4.5</c:v>
                </c:pt>
                <c:pt idx="1881">
                  <c:v>4.5</c:v>
                </c:pt>
                <c:pt idx="1882">
                  <c:v>4.5</c:v>
                </c:pt>
                <c:pt idx="1883">
                  <c:v>4.3</c:v>
                </c:pt>
                <c:pt idx="1884">
                  <c:v>4.4000000000000004</c:v>
                </c:pt>
                <c:pt idx="1885">
                  <c:v>4.3</c:v>
                </c:pt>
                <c:pt idx="1886">
                  <c:v>4.2</c:v>
                </c:pt>
                <c:pt idx="1887">
                  <c:v>4.3</c:v>
                </c:pt>
                <c:pt idx="1888">
                  <c:v>4.3</c:v>
                </c:pt>
                <c:pt idx="1889">
                  <c:v>4.4000000000000004</c:v>
                </c:pt>
                <c:pt idx="1890">
                  <c:v>4.5</c:v>
                </c:pt>
                <c:pt idx="1891">
                  <c:v>4.4000000000000004</c:v>
                </c:pt>
                <c:pt idx="1892">
                  <c:v>5.2</c:v>
                </c:pt>
                <c:pt idx="1893">
                  <c:v>4.4000000000000004</c:v>
                </c:pt>
                <c:pt idx="1894">
                  <c:v>4.3</c:v>
                </c:pt>
                <c:pt idx="1895">
                  <c:v>4.5</c:v>
                </c:pt>
                <c:pt idx="1896">
                  <c:v>4.5999999999999996</c:v>
                </c:pt>
                <c:pt idx="1897">
                  <c:v>4.5</c:v>
                </c:pt>
                <c:pt idx="1898">
                  <c:v>4.4000000000000004</c:v>
                </c:pt>
                <c:pt idx="1899">
                  <c:v>4.4000000000000004</c:v>
                </c:pt>
                <c:pt idx="1900">
                  <c:v>4.4000000000000004</c:v>
                </c:pt>
                <c:pt idx="1901">
                  <c:v>4.5</c:v>
                </c:pt>
                <c:pt idx="1902">
                  <c:v>4.5999999999999996</c:v>
                </c:pt>
                <c:pt idx="1903">
                  <c:v>4.5</c:v>
                </c:pt>
                <c:pt idx="1904">
                  <c:v>4.5</c:v>
                </c:pt>
                <c:pt idx="1905">
                  <c:v>4.5</c:v>
                </c:pt>
                <c:pt idx="1906">
                  <c:v>4.3</c:v>
                </c:pt>
                <c:pt idx="1907">
                  <c:v>4.5</c:v>
                </c:pt>
                <c:pt idx="1908">
                  <c:v>4.3</c:v>
                </c:pt>
                <c:pt idx="1909">
                  <c:v>4.3</c:v>
                </c:pt>
                <c:pt idx="1910">
                  <c:v>4.2</c:v>
                </c:pt>
                <c:pt idx="1911">
                  <c:v>4.2</c:v>
                </c:pt>
                <c:pt idx="1912">
                  <c:v>4.2</c:v>
                </c:pt>
                <c:pt idx="1913">
                  <c:v>4.0999999999999996</c:v>
                </c:pt>
                <c:pt idx="1914">
                  <c:v>3.8</c:v>
                </c:pt>
                <c:pt idx="1915">
                  <c:v>3.8</c:v>
                </c:pt>
                <c:pt idx="1916">
                  <c:v>4.0999999999999996</c:v>
                </c:pt>
                <c:pt idx="1917">
                  <c:v>4.5999999999999996</c:v>
                </c:pt>
                <c:pt idx="1918">
                  <c:v>4</c:v>
                </c:pt>
                <c:pt idx="1919">
                  <c:v>4.0999999999999996</c:v>
                </c:pt>
                <c:pt idx="1920">
                  <c:v>4.4000000000000004</c:v>
                </c:pt>
                <c:pt idx="1921">
                  <c:v>3.9</c:v>
                </c:pt>
                <c:pt idx="1922">
                  <c:v>3.9</c:v>
                </c:pt>
                <c:pt idx="1923">
                  <c:v>4.4000000000000004</c:v>
                </c:pt>
                <c:pt idx="1924">
                  <c:v>4.5</c:v>
                </c:pt>
                <c:pt idx="1925">
                  <c:v>4.4000000000000004</c:v>
                </c:pt>
                <c:pt idx="1926">
                  <c:v>4</c:v>
                </c:pt>
                <c:pt idx="1927">
                  <c:v>4.2</c:v>
                </c:pt>
                <c:pt idx="1928">
                  <c:v>4.4000000000000004</c:v>
                </c:pt>
                <c:pt idx="1929">
                  <c:v>4.2</c:v>
                </c:pt>
                <c:pt idx="1930">
                  <c:v>4</c:v>
                </c:pt>
                <c:pt idx="1931">
                  <c:v>4.2</c:v>
                </c:pt>
                <c:pt idx="1932">
                  <c:v>4</c:v>
                </c:pt>
                <c:pt idx="1933">
                  <c:v>4.0999999999999996</c:v>
                </c:pt>
                <c:pt idx="1934">
                  <c:v>4.2</c:v>
                </c:pt>
                <c:pt idx="1935">
                  <c:v>4.0999999999999996</c:v>
                </c:pt>
                <c:pt idx="1936">
                  <c:v>4.5999999999999996</c:v>
                </c:pt>
                <c:pt idx="1937">
                  <c:v>5.8</c:v>
                </c:pt>
                <c:pt idx="1938">
                  <c:v>4.3</c:v>
                </c:pt>
                <c:pt idx="1939">
                  <c:v>4</c:v>
                </c:pt>
                <c:pt idx="1940">
                  <c:v>4</c:v>
                </c:pt>
                <c:pt idx="1941">
                  <c:v>3.9</c:v>
                </c:pt>
                <c:pt idx="1942">
                  <c:v>3.9</c:v>
                </c:pt>
                <c:pt idx="1943">
                  <c:v>4</c:v>
                </c:pt>
                <c:pt idx="1944">
                  <c:v>4</c:v>
                </c:pt>
                <c:pt idx="1945">
                  <c:v>4.0999999999999996</c:v>
                </c:pt>
                <c:pt idx="1946">
                  <c:v>4.2</c:v>
                </c:pt>
                <c:pt idx="1947">
                  <c:v>4.4000000000000004</c:v>
                </c:pt>
                <c:pt idx="1948">
                  <c:v>4.3</c:v>
                </c:pt>
                <c:pt idx="1949">
                  <c:v>4.5</c:v>
                </c:pt>
                <c:pt idx="1950">
                  <c:v>4.5</c:v>
                </c:pt>
                <c:pt idx="1951">
                  <c:v>5.7</c:v>
                </c:pt>
                <c:pt idx="1952">
                  <c:v>5.4</c:v>
                </c:pt>
                <c:pt idx="1953">
                  <c:v>4.5999999999999996</c:v>
                </c:pt>
                <c:pt idx="1954">
                  <c:v>4.4000000000000004</c:v>
                </c:pt>
                <c:pt idx="1955">
                  <c:v>4.5999999999999996</c:v>
                </c:pt>
                <c:pt idx="1956">
                  <c:v>4.5</c:v>
                </c:pt>
                <c:pt idx="1957">
                  <c:v>4.3</c:v>
                </c:pt>
                <c:pt idx="1958">
                  <c:v>4.3</c:v>
                </c:pt>
                <c:pt idx="1959">
                  <c:v>4.3</c:v>
                </c:pt>
                <c:pt idx="1960">
                  <c:v>4.2</c:v>
                </c:pt>
                <c:pt idx="1961">
                  <c:v>4.0999999999999996</c:v>
                </c:pt>
                <c:pt idx="1962">
                  <c:v>4.2</c:v>
                </c:pt>
                <c:pt idx="1963">
                  <c:v>4.0999999999999996</c:v>
                </c:pt>
                <c:pt idx="1964">
                  <c:v>4</c:v>
                </c:pt>
                <c:pt idx="1965">
                  <c:v>4.0999999999999996</c:v>
                </c:pt>
                <c:pt idx="1966">
                  <c:v>4.0999999999999996</c:v>
                </c:pt>
                <c:pt idx="1967">
                  <c:v>3.9</c:v>
                </c:pt>
                <c:pt idx="1968">
                  <c:v>4.0999999999999996</c:v>
                </c:pt>
                <c:pt idx="1969">
                  <c:v>4.0999999999999996</c:v>
                </c:pt>
                <c:pt idx="1970">
                  <c:v>3.9</c:v>
                </c:pt>
                <c:pt idx="1971">
                  <c:v>4.2</c:v>
                </c:pt>
                <c:pt idx="1972">
                  <c:v>4.5</c:v>
                </c:pt>
                <c:pt idx="1973">
                  <c:v>4.2</c:v>
                </c:pt>
                <c:pt idx="1974">
                  <c:v>4.5999999999999996</c:v>
                </c:pt>
                <c:pt idx="1975">
                  <c:v>4.4000000000000004</c:v>
                </c:pt>
                <c:pt idx="1976">
                  <c:v>4.3</c:v>
                </c:pt>
                <c:pt idx="1977">
                  <c:v>4.3</c:v>
                </c:pt>
                <c:pt idx="1978">
                  <c:v>4.2</c:v>
                </c:pt>
                <c:pt idx="1979">
                  <c:v>4.4000000000000004</c:v>
                </c:pt>
                <c:pt idx="1980">
                  <c:v>4.4000000000000004</c:v>
                </c:pt>
                <c:pt idx="1981">
                  <c:v>5</c:v>
                </c:pt>
                <c:pt idx="1982">
                  <c:v>5.3</c:v>
                </c:pt>
                <c:pt idx="1983">
                  <c:v>5.3</c:v>
                </c:pt>
                <c:pt idx="1984">
                  <c:v>5.7</c:v>
                </c:pt>
                <c:pt idx="1985">
                  <c:v>6</c:v>
                </c:pt>
                <c:pt idx="1986">
                  <c:v>6</c:v>
                </c:pt>
                <c:pt idx="1987">
                  <c:v>5.7</c:v>
                </c:pt>
                <c:pt idx="1988">
                  <c:v>5.3</c:v>
                </c:pt>
                <c:pt idx="1989">
                  <c:v>7.8</c:v>
                </c:pt>
                <c:pt idx="1990">
                  <c:v>5.2</c:v>
                </c:pt>
                <c:pt idx="1991">
                  <c:v>5</c:v>
                </c:pt>
                <c:pt idx="1992">
                  <c:v>4.9000000000000004</c:v>
                </c:pt>
                <c:pt idx="1993">
                  <c:v>4.7</c:v>
                </c:pt>
                <c:pt idx="1994">
                  <c:v>4.8</c:v>
                </c:pt>
                <c:pt idx="1995">
                  <c:v>4.8</c:v>
                </c:pt>
                <c:pt idx="1996">
                  <c:v>4.9000000000000004</c:v>
                </c:pt>
                <c:pt idx="1997">
                  <c:v>4.9000000000000004</c:v>
                </c:pt>
                <c:pt idx="1998">
                  <c:v>4.5999999999999996</c:v>
                </c:pt>
                <c:pt idx="1999">
                  <c:v>5.3</c:v>
                </c:pt>
                <c:pt idx="2000">
                  <c:v>5.6</c:v>
                </c:pt>
                <c:pt idx="2001">
                  <c:v>5.5</c:v>
                </c:pt>
                <c:pt idx="2002">
                  <c:v>5.4</c:v>
                </c:pt>
                <c:pt idx="2003">
                  <c:v>5.3</c:v>
                </c:pt>
                <c:pt idx="2004">
                  <c:v>5.0999999999999996</c:v>
                </c:pt>
                <c:pt idx="2005">
                  <c:v>5</c:v>
                </c:pt>
                <c:pt idx="2006">
                  <c:v>5</c:v>
                </c:pt>
                <c:pt idx="2007">
                  <c:v>5</c:v>
                </c:pt>
                <c:pt idx="2008">
                  <c:v>4.7</c:v>
                </c:pt>
                <c:pt idx="2009">
                  <c:v>4.8</c:v>
                </c:pt>
                <c:pt idx="2010">
                  <c:v>4.7</c:v>
                </c:pt>
                <c:pt idx="2011">
                  <c:v>4.8</c:v>
                </c:pt>
                <c:pt idx="2012">
                  <c:v>4.7</c:v>
                </c:pt>
                <c:pt idx="2013">
                  <c:v>4.7</c:v>
                </c:pt>
                <c:pt idx="2014">
                  <c:v>4.4000000000000004</c:v>
                </c:pt>
                <c:pt idx="2015">
                  <c:v>4.2</c:v>
                </c:pt>
                <c:pt idx="2016">
                  <c:v>4.2</c:v>
                </c:pt>
                <c:pt idx="2017">
                  <c:v>4.4000000000000004</c:v>
                </c:pt>
                <c:pt idx="2018">
                  <c:v>4.4000000000000004</c:v>
                </c:pt>
                <c:pt idx="2019">
                  <c:v>4.3</c:v>
                </c:pt>
                <c:pt idx="2020">
                  <c:v>4.2</c:v>
                </c:pt>
                <c:pt idx="2021">
                  <c:v>4.4000000000000004</c:v>
                </c:pt>
                <c:pt idx="2022">
                  <c:v>4.5999999999999996</c:v>
                </c:pt>
                <c:pt idx="2023">
                  <c:v>5</c:v>
                </c:pt>
                <c:pt idx="2024">
                  <c:v>5.0999999999999996</c:v>
                </c:pt>
                <c:pt idx="2025">
                  <c:v>4.8</c:v>
                </c:pt>
                <c:pt idx="2026">
                  <c:v>4.8</c:v>
                </c:pt>
                <c:pt idx="2027">
                  <c:v>4.5999999999999996</c:v>
                </c:pt>
                <c:pt idx="2028">
                  <c:v>4.5999999999999996</c:v>
                </c:pt>
                <c:pt idx="2029">
                  <c:v>4.5</c:v>
                </c:pt>
                <c:pt idx="2030">
                  <c:v>4.4000000000000004</c:v>
                </c:pt>
                <c:pt idx="2031">
                  <c:v>4.5</c:v>
                </c:pt>
                <c:pt idx="2032">
                  <c:v>4.4000000000000004</c:v>
                </c:pt>
                <c:pt idx="2033">
                  <c:v>4.4000000000000004</c:v>
                </c:pt>
                <c:pt idx="2034">
                  <c:v>4.4000000000000004</c:v>
                </c:pt>
                <c:pt idx="2035">
                  <c:v>4.5</c:v>
                </c:pt>
                <c:pt idx="2036">
                  <c:v>4.5</c:v>
                </c:pt>
                <c:pt idx="2037">
                  <c:v>4.5</c:v>
                </c:pt>
                <c:pt idx="2038">
                  <c:v>4.5999999999999996</c:v>
                </c:pt>
                <c:pt idx="2039">
                  <c:v>4.8</c:v>
                </c:pt>
                <c:pt idx="2040">
                  <c:v>4.8</c:v>
                </c:pt>
                <c:pt idx="2041">
                  <c:v>4.7</c:v>
                </c:pt>
                <c:pt idx="2042">
                  <c:v>4.8</c:v>
                </c:pt>
                <c:pt idx="2043">
                  <c:v>4.7</c:v>
                </c:pt>
                <c:pt idx="2044">
                  <c:v>4.7</c:v>
                </c:pt>
                <c:pt idx="2045">
                  <c:v>4.7</c:v>
                </c:pt>
                <c:pt idx="2046">
                  <c:v>5.3</c:v>
                </c:pt>
                <c:pt idx="2047">
                  <c:v>4.8</c:v>
                </c:pt>
                <c:pt idx="2048">
                  <c:v>5.0999999999999996</c:v>
                </c:pt>
                <c:pt idx="2049">
                  <c:v>5.3</c:v>
                </c:pt>
                <c:pt idx="2050">
                  <c:v>5.0999999999999996</c:v>
                </c:pt>
                <c:pt idx="2051">
                  <c:v>5</c:v>
                </c:pt>
                <c:pt idx="2052">
                  <c:v>5</c:v>
                </c:pt>
                <c:pt idx="2053">
                  <c:v>4.9000000000000004</c:v>
                </c:pt>
                <c:pt idx="2054">
                  <c:v>5</c:v>
                </c:pt>
                <c:pt idx="2055">
                  <c:v>5.2</c:v>
                </c:pt>
                <c:pt idx="2056">
                  <c:v>5.2</c:v>
                </c:pt>
                <c:pt idx="2057">
                  <c:v>5.0999999999999996</c:v>
                </c:pt>
                <c:pt idx="2058">
                  <c:v>5.2</c:v>
                </c:pt>
                <c:pt idx="2059">
                  <c:v>5.0999999999999996</c:v>
                </c:pt>
                <c:pt idx="2060">
                  <c:v>5.3</c:v>
                </c:pt>
                <c:pt idx="2061">
                  <c:v>5</c:v>
                </c:pt>
                <c:pt idx="2062">
                  <c:v>5.0999999999999996</c:v>
                </c:pt>
                <c:pt idx="2063">
                  <c:v>5.3</c:v>
                </c:pt>
                <c:pt idx="2064">
                  <c:v>5.6</c:v>
                </c:pt>
                <c:pt idx="2065">
                  <c:v>6</c:v>
                </c:pt>
                <c:pt idx="2066">
                  <c:v>5.9</c:v>
                </c:pt>
                <c:pt idx="2067">
                  <c:v>5.7</c:v>
                </c:pt>
                <c:pt idx="2068">
                  <c:v>5.8</c:v>
                </c:pt>
                <c:pt idx="2069">
                  <c:v>5.6</c:v>
                </c:pt>
                <c:pt idx="2070">
                  <c:v>5.6</c:v>
                </c:pt>
                <c:pt idx="2071">
                  <c:v>5.6</c:v>
                </c:pt>
                <c:pt idx="2072">
                  <c:v>5.5</c:v>
                </c:pt>
                <c:pt idx="2073">
                  <c:v>5.3</c:v>
                </c:pt>
                <c:pt idx="2074">
                  <c:v>5.3</c:v>
                </c:pt>
                <c:pt idx="2075">
                  <c:v>5.2</c:v>
                </c:pt>
                <c:pt idx="2076">
                  <c:v>5.0999999999999996</c:v>
                </c:pt>
                <c:pt idx="2077">
                  <c:v>5.0999999999999996</c:v>
                </c:pt>
                <c:pt idx="2078">
                  <c:v>5.0999999999999996</c:v>
                </c:pt>
                <c:pt idx="2079">
                  <c:v>5.0999999999999996</c:v>
                </c:pt>
                <c:pt idx="2080">
                  <c:v>5</c:v>
                </c:pt>
                <c:pt idx="2081">
                  <c:v>4.9000000000000004</c:v>
                </c:pt>
                <c:pt idx="2082">
                  <c:v>4.9000000000000004</c:v>
                </c:pt>
                <c:pt idx="2083">
                  <c:v>5</c:v>
                </c:pt>
                <c:pt idx="2084">
                  <c:v>4.9000000000000004</c:v>
                </c:pt>
                <c:pt idx="2085">
                  <c:v>5.2</c:v>
                </c:pt>
                <c:pt idx="2086">
                  <c:v>5.0999999999999996</c:v>
                </c:pt>
                <c:pt idx="2087">
                  <c:v>5.2</c:v>
                </c:pt>
                <c:pt idx="2088">
                  <c:v>5.4</c:v>
                </c:pt>
                <c:pt idx="2089">
                  <c:v>5.4</c:v>
                </c:pt>
                <c:pt idx="2090">
                  <c:v>5.4</c:v>
                </c:pt>
                <c:pt idx="2091">
                  <c:v>5.4</c:v>
                </c:pt>
                <c:pt idx="2092">
                  <c:v>5.4</c:v>
                </c:pt>
                <c:pt idx="2093">
                  <c:v>5.4</c:v>
                </c:pt>
                <c:pt idx="2094">
                  <c:v>5.6</c:v>
                </c:pt>
                <c:pt idx="2095">
                  <c:v>5.8</c:v>
                </c:pt>
                <c:pt idx="2096">
                  <c:v>5.7</c:v>
                </c:pt>
                <c:pt idx="2097">
                  <c:v>5.6</c:v>
                </c:pt>
                <c:pt idx="2098">
                  <c:v>5.6</c:v>
                </c:pt>
                <c:pt idx="2099">
                  <c:v>5.2</c:v>
                </c:pt>
                <c:pt idx="2100">
                  <c:v>5.0999999999999996</c:v>
                </c:pt>
                <c:pt idx="2101">
                  <c:v>5.2</c:v>
                </c:pt>
                <c:pt idx="2102">
                  <c:v>5.0999999999999996</c:v>
                </c:pt>
                <c:pt idx="2103">
                  <c:v>5.0999999999999996</c:v>
                </c:pt>
                <c:pt idx="2104">
                  <c:v>5.0999999999999996</c:v>
                </c:pt>
                <c:pt idx="2105">
                  <c:v>5.0999999999999996</c:v>
                </c:pt>
                <c:pt idx="2106">
                  <c:v>5.2</c:v>
                </c:pt>
                <c:pt idx="2107">
                  <c:v>5.0999999999999996</c:v>
                </c:pt>
                <c:pt idx="2108">
                  <c:v>5.5</c:v>
                </c:pt>
                <c:pt idx="2109">
                  <c:v>5.2</c:v>
                </c:pt>
                <c:pt idx="2110">
                  <c:v>4.9000000000000004</c:v>
                </c:pt>
                <c:pt idx="2111">
                  <c:v>4.9000000000000004</c:v>
                </c:pt>
                <c:pt idx="2112">
                  <c:v>4.7</c:v>
                </c:pt>
                <c:pt idx="2113">
                  <c:v>4.5999999999999996</c:v>
                </c:pt>
                <c:pt idx="2114">
                  <c:v>4.9000000000000004</c:v>
                </c:pt>
                <c:pt idx="2115">
                  <c:v>5.0999999999999996</c:v>
                </c:pt>
                <c:pt idx="2116">
                  <c:v>4.7</c:v>
                </c:pt>
                <c:pt idx="2117">
                  <c:v>5.0999999999999996</c:v>
                </c:pt>
                <c:pt idx="2118">
                  <c:v>4.7</c:v>
                </c:pt>
                <c:pt idx="2119">
                  <c:v>5</c:v>
                </c:pt>
                <c:pt idx="2120">
                  <c:v>5.0999999999999996</c:v>
                </c:pt>
                <c:pt idx="2121">
                  <c:v>4.8</c:v>
                </c:pt>
                <c:pt idx="2122">
                  <c:v>5.0999999999999996</c:v>
                </c:pt>
                <c:pt idx="2123">
                  <c:v>4.9000000000000004</c:v>
                </c:pt>
                <c:pt idx="2124">
                  <c:v>4.9000000000000004</c:v>
                </c:pt>
                <c:pt idx="2125">
                  <c:v>4.8</c:v>
                </c:pt>
                <c:pt idx="2126">
                  <c:v>4.8</c:v>
                </c:pt>
                <c:pt idx="2127">
                  <c:v>4.8</c:v>
                </c:pt>
                <c:pt idx="2128">
                  <c:v>4.9000000000000004</c:v>
                </c:pt>
                <c:pt idx="2129">
                  <c:v>5</c:v>
                </c:pt>
                <c:pt idx="2130">
                  <c:v>4.8</c:v>
                </c:pt>
                <c:pt idx="2131">
                  <c:v>4.7</c:v>
                </c:pt>
                <c:pt idx="2132">
                  <c:v>4.7</c:v>
                </c:pt>
                <c:pt idx="2133">
                  <c:v>4.8</c:v>
                </c:pt>
                <c:pt idx="2134">
                  <c:v>4.5999999999999996</c:v>
                </c:pt>
                <c:pt idx="2135">
                  <c:v>6.9</c:v>
                </c:pt>
                <c:pt idx="2136">
                  <c:v>6.2</c:v>
                </c:pt>
                <c:pt idx="2137">
                  <c:v>5.6</c:v>
                </c:pt>
                <c:pt idx="2138">
                  <c:v>5.9</c:v>
                </c:pt>
                <c:pt idx="2139">
                  <c:v>5.6</c:v>
                </c:pt>
                <c:pt idx="2140">
                  <c:v>5.6</c:v>
                </c:pt>
                <c:pt idx="2141">
                  <c:v>5.7</c:v>
                </c:pt>
                <c:pt idx="2142">
                  <c:v>5.9</c:v>
                </c:pt>
                <c:pt idx="2143">
                  <c:v>5.8</c:v>
                </c:pt>
                <c:pt idx="2144">
                  <c:v>5.5</c:v>
                </c:pt>
                <c:pt idx="2145">
                  <c:v>5.5</c:v>
                </c:pt>
                <c:pt idx="2146">
                  <c:v>5.8</c:v>
                </c:pt>
                <c:pt idx="2147">
                  <c:v>5.7</c:v>
                </c:pt>
                <c:pt idx="2148">
                  <c:v>5.9</c:v>
                </c:pt>
                <c:pt idx="2149">
                  <c:v>5.8</c:v>
                </c:pt>
                <c:pt idx="2150">
                  <c:v>5.6</c:v>
                </c:pt>
                <c:pt idx="2151">
                  <c:v>5.4</c:v>
                </c:pt>
                <c:pt idx="2152">
                  <c:v>5.8</c:v>
                </c:pt>
                <c:pt idx="2153">
                  <c:v>5.6</c:v>
                </c:pt>
                <c:pt idx="2154">
                  <c:v>5.5</c:v>
                </c:pt>
                <c:pt idx="2155">
                  <c:v>5.8</c:v>
                </c:pt>
                <c:pt idx="2156">
                  <c:v>5.7</c:v>
                </c:pt>
                <c:pt idx="2157">
                  <c:v>5.7</c:v>
                </c:pt>
                <c:pt idx="2158">
                  <c:v>5.9</c:v>
                </c:pt>
                <c:pt idx="2159">
                  <c:v>5.5</c:v>
                </c:pt>
                <c:pt idx="2160">
                  <c:v>5.6</c:v>
                </c:pt>
                <c:pt idx="2161">
                  <c:v>5.5</c:v>
                </c:pt>
                <c:pt idx="2162">
                  <c:v>5.6</c:v>
                </c:pt>
                <c:pt idx="2163">
                  <c:v>5.2</c:v>
                </c:pt>
                <c:pt idx="2164">
                  <c:v>7.5</c:v>
                </c:pt>
                <c:pt idx="2165">
                  <c:v>6.5</c:v>
                </c:pt>
                <c:pt idx="2166">
                  <c:v>5.6</c:v>
                </c:pt>
                <c:pt idx="2167">
                  <c:v>5.9</c:v>
                </c:pt>
                <c:pt idx="2168">
                  <c:v>5.8</c:v>
                </c:pt>
                <c:pt idx="2169">
                  <c:v>6.2</c:v>
                </c:pt>
                <c:pt idx="2170">
                  <c:v>6.5</c:v>
                </c:pt>
                <c:pt idx="2171">
                  <c:v>6.4</c:v>
                </c:pt>
                <c:pt idx="2172">
                  <c:v>6.6</c:v>
                </c:pt>
                <c:pt idx="2173">
                  <c:v>6.5</c:v>
                </c:pt>
                <c:pt idx="2174">
                  <c:v>6.6</c:v>
                </c:pt>
                <c:pt idx="2175">
                  <c:v>6.2</c:v>
                </c:pt>
                <c:pt idx="2176">
                  <c:v>6</c:v>
                </c:pt>
                <c:pt idx="2177">
                  <c:v>6</c:v>
                </c:pt>
                <c:pt idx="2178">
                  <c:v>5.8</c:v>
                </c:pt>
                <c:pt idx="2179">
                  <c:v>5.6</c:v>
                </c:pt>
                <c:pt idx="2180">
                  <c:v>5.7</c:v>
                </c:pt>
                <c:pt idx="2181">
                  <c:v>5.5</c:v>
                </c:pt>
                <c:pt idx="2182">
                  <c:v>5.5</c:v>
                </c:pt>
                <c:pt idx="2183">
                  <c:v>5.4</c:v>
                </c:pt>
                <c:pt idx="2184">
                  <c:v>5.0999999999999996</c:v>
                </c:pt>
                <c:pt idx="2185">
                  <c:v>5.0999999999999996</c:v>
                </c:pt>
                <c:pt idx="2186">
                  <c:v>5.2</c:v>
                </c:pt>
                <c:pt idx="2187">
                  <c:v>5</c:v>
                </c:pt>
                <c:pt idx="2188">
                  <c:v>5.2</c:v>
                </c:pt>
                <c:pt idx="2189">
                  <c:v>5</c:v>
                </c:pt>
                <c:pt idx="2190">
                  <c:v>4.9000000000000004</c:v>
                </c:pt>
                <c:pt idx="2191">
                  <c:v>4.8</c:v>
                </c:pt>
                <c:pt idx="2192">
                  <c:v>4.7</c:v>
                </c:pt>
                <c:pt idx="2193">
                  <c:v>4.7</c:v>
                </c:pt>
                <c:pt idx="2194">
                  <c:v>5.2</c:v>
                </c:pt>
                <c:pt idx="2195">
                  <c:v>4.7</c:v>
                </c:pt>
                <c:pt idx="2196">
                  <c:v>4.7</c:v>
                </c:pt>
                <c:pt idx="2197">
                  <c:v>4.7</c:v>
                </c:pt>
                <c:pt idx="2198">
                  <c:v>4.7</c:v>
                </c:pt>
                <c:pt idx="2199">
                  <c:v>4.8</c:v>
                </c:pt>
                <c:pt idx="2200">
                  <c:v>4.7</c:v>
                </c:pt>
                <c:pt idx="2201">
                  <c:v>5</c:v>
                </c:pt>
                <c:pt idx="2202">
                  <c:v>4.9000000000000004</c:v>
                </c:pt>
                <c:pt idx="2203">
                  <c:v>5</c:v>
                </c:pt>
                <c:pt idx="2204">
                  <c:v>4.9000000000000004</c:v>
                </c:pt>
                <c:pt idx="2205">
                  <c:v>5.0999999999999996</c:v>
                </c:pt>
                <c:pt idx="2206">
                  <c:v>5.0999999999999996</c:v>
                </c:pt>
                <c:pt idx="2207">
                  <c:v>5.6</c:v>
                </c:pt>
                <c:pt idx="2208">
                  <c:v>5.2</c:v>
                </c:pt>
                <c:pt idx="2209">
                  <c:v>5.2</c:v>
                </c:pt>
                <c:pt idx="2210">
                  <c:v>5.3</c:v>
                </c:pt>
                <c:pt idx="2211">
                  <c:v>5.3</c:v>
                </c:pt>
                <c:pt idx="2212">
                  <c:v>5.5</c:v>
                </c:pt>
                <c:pt idx="2213">
                  <c:v>5.5</c:v>
                </c:pt>
                <c:pt idx="2214">
                  <c:v>5.5</c:v>
                </c:pt>
                <c:pt idx="2215">
                  <c:v>5.6</c:v>
                </c:pt>
                <c:pt idx="2216">
                  <c:v>5.6</c:v>
                </c:pt>
                <c:pt idx="2217">
                  <c:v>5.5</c:v>
                </c:pt>
                <c:pt idx="2218">
                  <c:v>5.5</c:v>
                </c:pt>
                <c:pt idx="2219">
                  <c:v>5.4</c:v>
                </c:pt>
                <c:pt idx="2220">
                  <c:v>6.6</c:v>
                </c:pt>
                <c:pt idx="2221">
                  <c:v>5.9</c:v>
                </c:pt>
                <c:pt idx="2222">
                  <c:v>5.8</c:v>
                </c:pt>
                <c:pt idx="2223">
                  <c:v>5.6</c:v>
                </c:pt>
                <c:pt idx="2224">
                  <c:v>5.5</c:v>
                </c:pt>
                <c:pt idx="2225">
                  <c:v>5.4</c:v>
                </c:pt>
                <c:pt idx="2226">
                  <c:v>6</c:v>
                </c:pt>
                <c:pt idx="2227">
                  <c:v>5.7</c:v>
                </c:pt>
                <c:pt idx="2228">
                  <c:v>5.3</c:v>
                </c:pt>
                <c:pt idx="2229">
                  <c:v>6.3</c:v>
                </c:pt>
                <c:pt idx="2230">
                  <c:v>5.5</c:v>
                </c:pt>
                <c:pt idx="2231">
                  <c:v>6.3</c:v>
                </c:pt>
                <c:pt idx="2232">
                  <c:v>6.3</c:v>
                </c:pt>
                <c:pt idx="2233">
                  <c:v>6.4</c:v>
                </c:pt>
                <c:pt idx="2234">
                  <c:v>6.3</c:v>
                </c:pt>
                <c:pt idx="2235">
                  <c:v>6.3</c:v>
                </c:pt>
                <c:pt idx="2236">
                  <c:v>6.3</c:v>
                </c:pt>
                <c:pt idx="2237">
                  <c:v>6</c:v>
                </c:pt>
                <c:pt idx="2238">
                  <c:v>6.4</c:v>
                </c:pt>
                <c:pt idx="2239">
                  <c:v>6.5</c:v>
                </c:pt>
                <c:pt idx="2240">
                  <c:v>6.1</c:v>
                </c:pt>
                <c:pt idx="2241">
                  <c:v>6.1</c:v>
                </c:pt>
                <c:pt idx="2242">
                  <c:v>5.9</c:v>
                </c:pt>
                <c:pt idx="2243">
                  <c:v>5.9</c:v>
                </c:pt>
                <c:pt idx="2244">
                  <c:v>5.9</c:v>
                </c:pt>
                <c:pt idx="2245">
                  <c:v>5.7</c:v>
                </c:pt>
                <c:pt idx="2246">
                  <c:v>5.9</c:v>
                </c:pt>
                <c:pt idx="2247">
                  <c:v>5.9</c:v>
                </c:pt>
                <c:pt idx="2248">
                  <c:v>6.4</c:v>
                </c:pt>
                <c:pt idx="2249">
                  <c:v>5.9</c:v>
                </c:pt>
                <c:pt idx="2250">
                  <c:v>5.8</c:v>
                </c:pt>
                <c:pt idx="2251">
                  <c:v>6.3</c:v>
                </c:pt>
                <c:pt idx="2252">
                  <c:v>6.1</c:v>
                </c:pt>
                <c:pt idx="2253">
                  <c:v>6.2</c:v>
                </c:pt>
                <c:pt idx="2254">
                  <c:v>6.1</c:v>
                </c:pt>
                <c:pt idx="2255">
                  <c:v>6</c:v>
                </c:pt>
                <c:pt idx="2256">
                  <c:v>6</c:v>
                </c:pt>
                <c:pt idx="2257">
                  <c:v>6</c:v>
                </c:pt>
                <c:pt idx="2258">
                  <c:v>6.1</c:v>
                </c:pt>
                <c:pt idx="2259">
                  <c:v>5.8</c:v>
                </c:pt>
                <c:pt idx="2260">
                  <c:v>5.8</c:v>
                </c:pt>
                <c:pt idx="2261">
                  <c:v>5.7</c:v>
                </c:pt>
                <c:pt idx="2262">
                  <c:v>6</c:v>
                </c:pt>
                <c:pt idx="2263">
                  <c:v>5.9</c:v>
                </c:pt>
                <c:pt idx="2264">
                  <c:v>6.2</c:v>
                </c:pt>
                <c:pt idx="2265">
                  <c:v>6.1</c:v>
                </c:pt>
                <c:pt idx="2266">
                  <c:v>6.3</c:v>
                </c:pt>
                <c:pt idx="2267">
                  <c:v>6.6</c:v>
                </c:pt>
                <c:pt idx="2268">
                  <c:v>6.4</c:v>
                </c:pt>
                <c:pt idx="2269">
                  <c:v>6.7</c:v>
                </c:pt>
                <c:pt idx="2270">
                  <c:v>6.7</c:v>
                </c:pt>
                <c:pt idx="2271">
                  <c:v>6.7</c:v>
                </c:pt>
                <c:pt idx="2272">
                  <c:v>6.9</c:v>
                </c:pt>
                <c:pt idx="2273">
                  <c:v>7.1</c:v>
                </c:pt>
                <c:pt idx="2274">
                  <c:v>7.1</c:v>
                </c:pt>
                <c:pt idx="2275">
                  <c:v>6.9</c:v>
                </c:pt>
                <c:pt idx="2276">
                  <c:v>7.1</c:v>
                </c:pt>
                <c:pt idx="2277">
                  <c:v>6.9</c:v>
                </c:pt>
                <c:pt idx="2278">
                  <c:v>7.2</c:v>
                </c:pt>
                <c:pt idx="2279">
                  <c:v>6.9</c:v>
                </c:pt>
                <c:pt idx="2280">
                  <c:v>6.7</c:v>
                </c:pt>
                <c:pt idx="2281">
                  <c:v>6.6</c:v>
                </c:pt>
                <c:pt idx="2282">
                  <c:v>6.5</c:v>
                </c:pt>
                <c:pt idx="2283">
                  <c:v>6.6</c:v>
                </c:pt>
                <c:pt idx="2284">
                  <c:v>6.7</c:v>
                </c:pt>
                <c:pt idx="2285">
                  <c:v>6.8</c:v>
                </c:pt>
                <c:pt idx="2286">
                  <c:v>6.7</c:v>
                </c:pt>
                <c:pt idx="2287">
                  <c:v>7</c:v>
                </c:pt>
                <c:pt idx="2288">
                  <c:v>7.2</c:v>
                </c:pt>
                <c:pt idx="2289">
                  <c:v>7</c:v>
                </c:pt>
                <c:pt idx="2290">
                  <c:v>7.2</c:v>
                </c:pt>
                <c:pt idx="2291">
                  <c:v>7.4</c:v>
                </c:pt>
                <c:pt idx="2292">
                  <c:v>7.6</c:v>
                </c:pt>
                <c:pt idx="2293">
                  <c:v>7.7</c:v>
                </c:pt>
                <c:pt idx="2294">
                  <c:v>7.4</c:v>
                </c:pt>
                <c:pt idx="2295">
                  <c:v>7.7</c:v>
                </c:pt>
                <c:pt idx="2296">
                  <c:v>7.7</c:v>
                </c:pt>
                <c:pt idx="2297">
                  <c:v>7.6</c:v>
                </c:pt>
                <c:pt idx="2298">
                  <c:v>7.6</c:v>
                </c:pt>
                <c:pt idx="2299">
                  <c:v>7.4</c:v>
                </c:pt>
                <c:pt idx="2300">
                  <c:v>7.3</c:v>
                </c:pt>
                <c:pt idx="2301">
                  <c:v>7.5</c:v>
                </c:pt>
                <c:pt idx="2302">
                  <c:v>7.5</c:v>
                </c:pt>
                <c:pt idx="2303">
                  <c:v>7.8</c:v>
                </c:pt>
                <c:pt idx="2304">
                  <c:v>7.9</c:v>
                </c:pt>
                <c:pt idx="2305">
                  <c:v>7.9</c:v>
                </c:pt>
                <c:pt idx="2306">
                  <c:v>7.9</c:v>
                </c:pt>
                <c:pt idx="2307">
                  <c:v>7.7</c:v>
                </c:pt>
                <c:pt idx="2308">
                  <c:v>8</c:v>
                </c:pt>
                <c:pt idx="2309">
                  <c:v>8.3000000000000007</c:v>
                </c:pt>
                <c:pt idx="2310">
                  <c:v>8.1</c:v>
                </c:pt>
                <c:pt idx="2311">
                  <c:v>8.1</c:v>
                </c:pt>
                <c:pt idx="2312">
                  <c:v>7.7</c:v>
                </c:pt>
                <c:pt idx="2313">
                  <c:v>8</c:v>
                </c:pt>
                <c:pt idx="2314">
                  <c:v>7.7</c:v>
                </c:pt>
                <c:pt idx="2315">
                  <c:v>7.6</c:v>
                </c:pt>
                <c:pt idx="2316">
                  <c:v>7.8</c:v>
                </c:pt>
                <c:pt idx="2317">
                  <c:v>7.7</c:v>
                </c:pt>
                <c:pt idx="2318">
                  <c:v>8</c:v>
                </c:pt>
                <c:pt idx="2319">
                  <c:v>7.8</c:v>
                </c:pt>
                <c:pt idx="2320">
                  <c:v>7.9</c:v>
                </c:pt>
                <c:pt idx="2321">
                  <c:v>7.4</c:v>
                </c:pt>
                <c:pt idx="2322">
                  <c:v>7</c:v>
                </c:pt>
                <c:pt idx="2323">
                  <c:v>6.9</c:v>
                </c:pt>
                <c:pt idx="2324">
                  <c:v>6.7</c:v>
                </c:pt>
                <c:pt idx="2325">
                  <c:v>6.8</c:v>
                </c:pt>
                <c:pt idx="2326">
                  <c:v>6.6</c:v>
                </c:pt>
                <c:pt idx="2327">
                  <c:v>6.7</c:v>
                </c:pt>
                <c:pt idx="2328">
                  <c:v>6.7</c:v>
                </c:pt>
                <c:pt idx="2329">
                  <c:v>6.7</c:v>
                </c:pt>
                <c:pt idx="2330">
                  <c:v>6.4</c:v>
                </c:pt>
                <c:pt idx="2331">
                  <c:v>6.4</c:v>
                </c:pt>
                <c:pt idx="2332">
                  <c:v>6.2</c:v>
                </c:pt>
                <c:pt idx="2333">
                  <c:v>6.1</c:v>
                </c:pt>
                <c:pt idx="2334">
                  <c:v>5.8</c:v>
                </c:pt>
                <c:pt idx="2335">
                  <c:v>5.7</c:v>
                </c:pt>
                <c:pt idx="2336">
                  <c:v>5.4</c:v>
                </c:pt>
                <c:pt idx="2337">
                  <c:v>5.4</c:v>
                </c:pt>
                <c:pt idx="2338">
                  <c:v>5.3</c:v>
                </c:pt>
                <c:pt idx="2339">
                  <c:v>5.3</c:v>
                </c:pt>
                <c:pt idx="2340">
                  <c:v>5.2</c:v>
                </c:pt>
                <c:pt idx="2341">
                  <c:v>5.3</c:v>
                </c:pt>
                <c:pt idx="2342">
                  <c:v>5.0999999999999996</c:v>
                </c:pt>
                <c:pt idx="2343">
                  <c:v>5.3</c:v>
                </c:pt>
                <c:pt idx="2344">
                  <c:v>5.3</c:v>
                </c:pt>
                <c:pt idx="2345">
                  <c:v>5.0999999999999996</c:v>
                </c:pt>
                <c:pt idx="2346">
                  <c:v>4.8</c:v>
                </c:pt>
                <c:pt idx="2347">
                  <c:v>4.9000000000000004</c:v>
                </c:pt>
                <c:pt idx="2348">
                  <c:v>5.0999999999999996</c:v>
                </c:pt>
                <c:pt idx="2349">
                  <c:v>5</c:v>
                </c:pt>
                <c:pt idx="2350">
                  <c:v>4.9000000000000004</c:v>
                </c:pt>
                <c:pt idx="2351">
                  <c:v>5.6</c:v>
                </c:pt>
                <c:pt idx="2352">
                  <c:v>5.0999999999999996</c:v>
                </c:pt>
                <c:pt idx="2353">
                  <c:v>4.9000000000000004</c:v>
                </c:pt>
                <c:pt idx="2354">
                  <c:v>4.2</c:v>
                </c:pt>
                <c:pt idx="2355">
                  <c:v>5.6</c:v>
                </c:pt>
                <c:pt idx="2356">
                  <c:v>5</c:v>
                </c:pt>
                <c:pt idx="2357">
                  <c:v>5.0999999999999996</c:v>
                </c:pt>
                <c:pt idx="2358">
                  <c:v>5.8</c:v>
                </c:pt>
                <c:pt idx="2359">
                  <c:v>4.3</c:v>
                </c:pt>
                <c:pt idx="2360">
                  <c:v>5.2</c:v>
                </c:pt>
                <c:pt idx="2361">
                  <c:v>4.9000000000000004</c:v>
                </c:pt>
                <c:pt idx="2362">
                  <c:v>4.9000000000000004</c:v>
                </c:pt>
                <c:pt idx="2363">
                  <c:v>5.0999999999999996</c:v>
                </c:pt>
                <c:pt idx="2364">
                  <c:v>4.9000000000000004</c:v>
                </c:pt>
                <c:pt idx="2365">
                  <c:v>5.0999999999999996</c:v>
                </c:pt>
                <c:pt idx="2366">
                  <c:v>5</c:v>
                </c:pt>
                <c:pt idx="2367">
                  <c:v>4.9000000000000004</c:v>
                </c:pt>
                <c:pt idx="2368">
                  <c:v>4.8</c:v>
                </c:pt>
                <c:pt idx="2369">
                  <c:v>4.8</c:v>
                </c:pt>
                <c:pt idx="2370">
                  <c:v>4.9000000000000004</c:v>
                </c:pt>
                <c:pt idx="2371">
                  <c:v>5.0999999999999996</c:v>
                </c:pt>
                <c:pt idx="2372">
                  <c:v>4.8</c:v>
                </c:pt>
                <c:pt idx="2373">
                  <c:v>5</c:v>
                </c:pt>
                <c:pt idx="2374">
                  <c:v>5</c:v>
                </c:pt>
                <c:pt idx="2375">
                  <c:v>5.0999999999999996</c:v>
                </c:pt>
                <c:pt idx="2376">
                  <c:v>5.2</c:v>
                </c:pt>
                <c:pt idx="2377">
                  <c:v>5.3</c:v>
                </c:pt>
                <c:pt idx="2378">
                  <c:v>5.3</c:v>
                </c:pt>
                <c:pt idx="2379">
                  <c:v>5.5</c:v>
                </c:pt>
                <c:pt idx="2380">
                  <c:v>5.4</c:v>
                </c:pt>
                <c:pt idx="2381">
                  <c:v>5.5</c:v>
                </c:pt>
                <c:pt idx="2382">
                  <c:v>5.5</c:v>
                </c:pt>
                <c:pt idx="2383">
                  <c:v>5.5</c:v>
                </c:pt>
                <c:pt idx="2384">
                  <c:v>5.4</c:v>
                </c:pt>
                <c:pt idx="2385">
                  <c:v>5.5</c:v>
                </c:pt>
                <c:pt idx="2386">
                  <c:v>5.0999999999999996</c:v>
                </c:pt>
                <c:pt idx="2387">
                  <c:v>4.5999999999999996</c:v>
                </c:pt>
                <c:pt idx="2388">
                  <c:v>4.4000000000000004</c:v>
                </c:pt>
                <c:pt idx="2389">
                  <c:v>4.4000000000000004</c:v>
                </c:pt>
                <c:pt idx="2390">
                  <c:v>4.5</c:v>
                </c:pt>
                <c:pt idx="2391">
                  <c:v>4.5</c:v>
                </c:pt>
                <c:pt idx="2392">
                  <c:v>4.5</c:v>
                </c:pt>
                <c:pt idx="2393">
                  <c:v>4.5999999999999996</c:v>
                </c:pt>
                <c:pt idx="2394">
                  <c:v>4.5999999999999996</c:v>
                </c:pt>
                <c:pt idx="2395">
                  <c:v>4.5</c:v>
                </c:pt>
                <c:pt idx="2396">
                  <c:v>4</c:v>
                </c:pt>
                <c:pt idx="2397">
                  <c:v>4.3</c:v>
                </c:pt>
                <c:pt idx="2398">
                  <c:v>4.2</c:v>
                </c:pt>
                <c:pt idx="2399">
                  <c:v>4.2</c:v>
                </c:pt>
                <c:pt idx="2400">
                  <c:v>5.3</c:v>
                </c:pt>
                <c:pt idx="2401">
                  <c:v>3.7</c:v>
                </c:pt>
                <c:pt idx="2402">
                  <c:v>0</c:v>
                </c:pt>
                <c:pt idx="2403">
                  <c:v>0</c:v>
                </c:pt>
                <c:pt idx="2404">
                  <c:v>4.5999999999999996</c:v>
                </c:pt>
                <c:pt idx="2405">
                  <c:v>4.3</c:v>
                </c:pt>
                <c:pt idx="2406">
                  <c:v>3.7</c:v>
                </c:pt>
                <c:pt idx="2407">
                  <c:v>4.3</c:v>
                </c:pt>
                <c:pt idx="2408">
                  <c:v>4.5</c:v>
                </c:pt>
                <c:pt idx="2409">
                  <c:v>4.3</c:v>
                </c:pt>
                <c:pt idx="2410">
                  <c:v>4.2</c:v>
                </c:pt>
                <c:pt idx="2411">
                  <c:v>4.4000000000000004</c:v>
                </c:pt>
                <c:pt idx="2412">
                  <c:v>4.7</c:v>
                </c:pt>
                <c:pt idx="2413">
                  <c:v>4.9000000000000004</c:v>
                </c:pt>
                <c:pt idx="2414">
                  <c:v>4.5999999999999996</c:v>
                </c:pt>
                <c:pt idx="2415">
                  <c:v>5.2</c:v>
                </c:pt>
                <c:pt idx="2416">
                  <c:v>5.0999999999999996</c:v>
                </c:pt>
                <c:pt idx="2417">
                  <c:v>5.4</c:v>
                </c:pt>
                <c:pt idx="2418">
                  <c:v>5.4</c:v>
                </c:pt>
                <c:pt idx="2419">
                  <c:v>5.5</c:v>
                </c:pt>
                <c:pt idx="2420">
                  <c:v>5</c:v>
                </c:pt>
                <c:pt idx="2421">
                  <c:v>5.5</c:v>
                </c:pt>
                <c:pt idx="2422">
                  <c:v>5</c:v>
                </c:pt>
                <c:pt idx="2423">
                  <c:v>4.8</c:v>
                </c:pt>
                <c:pt idx="2424">
                  <c:v>4.2</c:v>
                </c:pt>
                <c:pt idx="2425">
                  <c:v>4.4000000000000004</c:v>
                </c:pt>
                <c:pt idx="2426">
                  <c:v>4.0999999999999996</c:v>
                </c:pt>
                <c:pt idx="2427">
                  <c:v>4</c:v>
                </c:pt>
                <c:pt idx="2428">
                  <c:v>4.0999999999999996</c:v>
                </c:pt>
                <c:pt idx="2429">
                  <c:v>4.2</c:v>
                </c:pt>
                <c:pt idx="2430">
                  <c:v>4.0999999999999996</c:v>
                </c:pt>
                <c:pt idx="2431">
                  <c:v>4.3</c:v>
                </c:pt>
                <c:pt idx="2432">
                  <c:v>4.2</c:v>
                </c:pt>
                <c:pt idx="2433">
                  <c:v>4.0999999999999996</c:v>
                </c:pt>
                <c:pt idx="2434">
                  <c:v>4.3</c:v>
                </c:pt>
                <c:pt idx="2435">
                  <c:v>4.7</c:v>
                </c:pt>
                <c:pt idx="2436">
                  <c:v>4.2</c:v>
                </c:pt>
                <c:pt idx="2437">
                  <c:v>4.5</c:v>
                </c:pt>
                <c:pt idx="2438">
                  <c:v>4.5999999999999996</c:v>
                </c:pt>
                <c:pt idx="2439">
                  <c:v>4.5999999999999996</c:v>
                </c:pt>
                <c:pt idx="2440">
                  <c:v>4.3</c:v>
                </c:pt>
                <c:pt idx="2441">
                  <c:v>5.5</c:v>
                </c:pt>
                <c:pt idx="2442">
                  <c:v>4.2</c:v>
                </c:pt>
                <c:pt idx="2443">
                  <c:v>4.3</c:v>
                </c:pt>
                <c:pt idx="2444">
                  <c:v>4.3</c:v>
                </c:pt>
                <c:pt idx="2445">
                  <c:v>4.4000000000000004</c:v>
                </c:pt>
                <c:pt idx="2446">
                  <c:v>4.4000000000000004</c:v>
                </c:pt>
                <c:pt idx="2447">
                  <c:v>4.4000000000000004</c:v>
                </c:pt>
                <c:pt idx="2448">
                  <c:v>4.5</c:v>
                </c:pt>
                <c:pt idx="2449">
                  <c:v>4.0999999999999996</c:v>
                </c:pt>
                <c:pt idx="2450">
                  <c:v>4.5</c:v>
                </c:pt>
                <c:pt idx="2451">
                  <c:v>4.5</c:v>
                </c:pt>
                <c:pt idx="2452">
                  <c:v>4.2</c:v>
                </c:pt>
                <c:pt idx="2453">
                  <c:v>4.4000000000000004</c:v>
                </c:pt>
                <c:pt idx="2454">
                  <c:v>4.8</c:v>
                </c:pt>
                <c:pt idx="2455">
                  <c:v>4.3</c:v>
                </c:pt>
                <c:pt idx="2456">
                  <c:v>4.2</c:v>
                </c:pt>
                <c:pt idx="2457">
                  <c:v>4.3</c:v>
                </c:pt>
                <c:pt idx="2458">
                  <c:v>4.4000000000000004</c:v>
                </c:pt>
                <c:pt idx="2459">
                  <c:v>4.3</c:v>
                </c:pt>
                <c:pt idx="2460">
                  <c:v>4.5</c:v>
                </c:pt>
                <c:pt idx="2461">
                  <c:v>4.5999999999999996</c:v>
                </c:pt>
                <c:pt idx="2462">
                  <c:v>5.0999999999999996</c:v>
                </c:pt>
                <c:pt idx="2463">
                  <c:v>6.1</c:v>
                </c:pt>
                <c:pt idx="2464">
                  <c:v>5.9</c:v>
                </c:pt>
                <c:pt idx="2465">
                  <c:v>5.5</c:v>
                </c:pt>
                <c:pt idx="2466">
                  <c:v>5.5</c:v>
                </c:pt>
                <c:pt idx="2467">
                  <c:v>5</c:v>
                </c:pt>
                <c:pt idx="2468">
                  <c:v>4.7</c:v>
                </c:pt>
                <c:pt idx="2469">
                  <c:v>4.3</c:v>
                </c:pt>
                <c:pt idx="2470">
                  <c:v>4.3</c:v>
                </c:pt>
                <c:pt idx="2471">
                  <c:v>4</c:v>
                </c:pt>
                <c:pt idx="2472">
                  <c:v>4.0999999999999996</c:v>
                </c:pt>
                <c:pt idx="2473">
                  <c:v>4.2</c:v>
                </c:pt>
                <c:pt idx="2474">
                  <c:v>4.2</c:v>
                </c:pt>
                <c:pt idx="2475">
                  <c:v>4</c:v>
                </c:pt>
                <c:pt idx="2476">
                  <c:v>4.0999999999999996</c:v>
                </c:pt>
                <c:pt idx="2477">
                  <c:v>4.0999999999999996</c:v>
                </c:pt>
                <c:pt idx="2478">
                  <c:v>4.7</c:v>
                </c:pt>
                <c:pt idx="2479">
                  <c:v>4.5999999999999996</c:v>
                </c:pt>
                <c:pt idx="2480">
                  <c:v>5.2</c:v>
                </c:pt>
                <c:pt idx="2481">
                  <c:v>5.6</c:v>
                </c:pt>
                <c:pt idx="2482">
                  <c:v>5.2</c:v>
                </c:pt>
                <c:pt idx="2483">
                  <c:v>5.6</c:v>
                </c:pt>
                <c:pt idx="2484">
                  <c:v>5.2</c:v>
                </c:pt>
                <c:pt idx="2485">
                  <c:v>5.3</c:v>
                </c:pt>
                <c:pt idx="2486">
                  <c:v>5.3</c:v>
                </c:pt>
                <c:pt idx="2487">
                  <c:v>5.0999999999999996</c:v>
                </c:pt>
                <c:pt idx="2488">
                  <c:v>4.9000000000000004</c:v>
                </c:pt>
                <c:pt idx="2489">
                  <c:v>4.7</c:v>
                </c:pt>
                <c:pt idx="2490">
                  <c:v>4.5999999999999996</c:v>
                </c:pt>
                <c:pt idx="2491">
                  <c:v>4.5999999999999996</c:v>
                </c:pt>
                <c:pt idx="2492">
                  <c:v>4.5999999999999996</c:v>
                </c:pt>
                <c:pt idx="2493">
                  <c:v>4.3</c:v>
                </c:pt>
                <c:pt idx="2494">
                  <c:v>4.3</c:v>
                </c:pt>
                <c:pt idx="2495">
                  <c:v>4.5999999999999996</c:v>
                </c:pt>
                <c:pt idx="2496">
                  <c:v>4.5</c:v>
                </c:pt>
                <c:pt idx="2497">
                  <c:v>4.4000000000000004</c:v>
                </c:pt>
                <c:pt idx="2498">
                  <c:v>4.7</c:v>
                </c:pt>
                <c:pt idx="2499">
                  <c:v>4.4000000000000004</c:v>
                </c:pt>
                <c:pt idx="2500">
                  <c:v>4.5999999999999996</c:v>
                </c:pt>
                <c:pt idx="2501">
                  <c:v>5.0999999999999996</c:v>
                </c:pt>
                <c:pt idx="2502">
                  <c:v>4.8</c:v>
                </c:pt>
                <c:pt idx="2503">
                  <c:v>4.7</c:v>
                </c:pt>
                <c:pt idx="2504">
                  <c:v>4.8</c:v>
                </c:pt>
                <c:pt idx="2505">
                  <c:v>5.2</c:v>
                </c:pt>
                <c:pt idx="2506">
                  <c:v>5.5</c:v>
                </c:pt>
                <c:pt idx="2507">
                  <c:v>5.2</c:v>
                </c:pt>
                <c:pt idx="2508">
                  <c:v>5.4</c:v>
                </c:pt>
                <c:pt idx="2509">
                  <c:v>5.3</c:v>
                </c:pt>
                <c:pt idx="2510">
                  <c:v>5.0999999999999996</c:v>
                </c:pt>
                <c:pt idx="2511">
                  <c:v>5</c:v>
                </c:pt>
                <c:pt idx="2512">
                  <c:v>4.9000000000000004</c:v>
                </c:pt>
                <c:pt idx="2513">
                  <c:v>4.8</c:v>
                </c:pt>
                <c:pt idx="2514">
                  <c:v>4.8</c:v>
                </c:pt>
                <c:pt idx="2515">
                  <c:v>4.5</c:v>
                </c:pt>
                <c:pt idx="2516">
                  <c:v>4.4000000000000004</c:v>
                </c:pt>
                <c:pt idx="2517">
                  <c:v>4.3</c:v>
                </c:pt>
                <c:pt idx="2518">
                  <c:v>4.3</c:v>
                </c:pt>
                <c:pt idx="2519">
                  <c:v>4.4000000000000004</c:v>
                </c:pt>
                <c:pt idx="2520">
                  <c:v>4.5999999999999996</c:v>
                </c:pt>
                <c:pt idx="2521">
                  <c:v>4.5999999999999996</c:v>
                </c:pt>
                <c:pt idx="2522">
                  <c:v>4.5</c:v>
                </c:pt>
                <c:pt idx="2523">
                  <c:v>4.5999999999999996</c:v>
                </c:pt>
                <c:pt idx="2524">
                  <c:v>4.9000000000000004</c:v>
                </c:pt>
                <c:pt idx="2525">
                  <c:v>4.9000000000000004</c:v>
                </c:pt>
                <c:pt idx="2526">
                  <c:v>5</c:v>
                </c:pt>
                <c:pt idx="2527">
                  <c:v>4.9000000000000004</c:v>
                </c:pt>
                <c:pt idx="2528">
                  <c:v>5</c:v>
                </c:pt>
                <c:pt idx="2529">
                  <c:v>5</c:v>
                </c:pt>
                <c:pt idx="2530">
                  <c:v>4.8</c:v>
                </c:pt>
                <c:pt idx="2531">
                  <c:v>4.7</c:v>
                </c:pt>
                <c:pt idx="2532">
                  <c:v>5</c:v>
                </c:pt>
                <c:pt idx="2533">
                  <c:v>4.7</c:v>
                </c:pt>
                <c:pt idx="2534">
                  <c:v>4.9000000000000004</c:v>
                </c:pt>
                <c:pt idx="2535">
                  <c:v>5.7</c:v>
                </c:pt>
                <c:pt idx="2536">
                  <c:v>4.9000000000000004</c:v>
                </c:pt>
                <c:pt idx="2537">
                  <c:v>5</c:v>
                </c:pt>
                <c:pt idx="2538">
                  <c:v>4.5</c:v>
                </c:pt>
                <c:pt idx="2539">
                  <c:v>4.3</c:v>
                </c:pt>
                <c:pt idx="2540">
                  <c:v>4.3</c:v>
                </c:pt>
                <c:pt idx="2541">
                  <c:v>4.3</c:v>
                </c:pt>
                <c:pt idx="2542">
                  <c:v>4.7</c:v>
                </c:pt>
                <c:pt idx="2543">
                  <c:v>4.5999999999999996</c:v>
                </c:pt>
                <c:pt idx="2544">
                  <c:v>4.2</c:v>
                </c:pt>
                <c:pt idx="2545">
                  <c:v>4.3</c:v>
                </c:pt>
                <c:pt idx="2546">
                  <c:v>4.3</c:v>
                </c:pt>
                <c:pt idx="2547">
                  <c:v>4.7</c:v>
                </c:pt>
                <c:pt idx="2548">
                  <c:v>4.5999999999999996</c:v>
                </c:pt>
                <c:pt idx="2549">
                  <c:v>4.5999999999999996</c:v>
                </c:pt>
                <c:pt idx="2550">
                  <c:v>5</c:v>
                </c:pt>
                <c:pt idx="2551">
                  <c:v>4.9000000000000004</c:v>
                </c:pt>
                <c:pt idx="2552">
                  <c:v>5</c:v>
                </c:pt>
                <c:pt idx="2553">
                  <c:v>5.3</c:v>
                </c:pt>
                <c:pt idx="2554">
                  <c:v>5.2</c:v>
                </c:pt>
                <c:pt idx="2555">
                  <c:v>5.3</c:v>
                </c:pt>
                <c:pt idx="2556">
                  <c:v>5.0999999999999996</c:v>
                </c:pt>
                <c:pt idx="2557">
                  <c:v>5.9</c:v>
                </c:pt>
                <c:pt idx="2558">
                  <c:v>4.5</c:v>
                </c:pt>
                <c:pt idx="2559">
                  <c:v>4.8</c:v>
                </c:pt>
                <c:pt idx="2560">
                  <c:v>4.9000000000000004</c:v>
                </c:pt>
                <c:pt idx="2561">
                  <c:v>4.8</c:v>
                </c:pt>
                <c:pt idx="2562">
                  <c:v>5.0999999999999996</c:v>
                </c:pt>
                <c:pt idx="2563">
                  <c:v>5</c:v>
                </c:pt>
                <c:pt idx="2564">
                  <c:v>5</c:v>
                </c:pt>
                <c:pt idx="2565">
                  <c:v>5</c:v>
                </c:pt>
                <c:pt idx="2566">
                  <c:v>4.8</c:v>
                </c:pt>
                <c:pt idx="2567">
                  <c:v>4.5</c:v>
                </c:pt>
                <c:pt idx="2568">
                  <c:v>4.3</c:v>
                </c:pt>
                <c:pt idx="2569">
                  <c:v>4.4000000000000004</c:v>
                </c:pt>
                <c:pt idx="2570">
                  <c:v>4.5999999999999996</c:v>
                </c:pt>
                <c:pt idx="2571">
                  <c:v>4.7</c:v>
                </c:pt>
                <c:pt idx="2572">
                  <c:v>4.8</c:v>
                </c:pt>
                <c:pt idx="2573">
                  <c:v>4.9000000000000004</c:v>
                </c:pt>
                <c:pt idx="2574">
                  <c:v>5</c:v>
                </c:pt>
                <c:pt idx="2575">
                  <c:v>4.9000000000000004</c:v>
                </c:pt>
                <c:pt idx="2576">
                  <c:v>5.0999999999999996</c:v>
                </c:pt>
                <c:pt idx="2577">
                  <c:v>4.5999999999999996</c:v>
                </c:pt>
                <c:pt idx="2578">
                  <c:v>4.7</c:v>
                </c:pt>
                <c:pt idx="2579">
                  <c:v>4.7</c:v>
                </c:pt>
                <c:pt idx="2580">
                  <c:v>4.4000000000000004</c:v>
                </c:pt>
                <c:pt idx="2581">
                  <c:v>4.4000000000000004</c:v>
                </c:pt>
                <c:pt idx="2582">
                  <c:v>4.7</c:v>
                </c:pt>
                <c:pt idx="2583">
                  <c:v>4.9000000000000004</c:v>
                </c:pt>
                <c:pt idx="2584">
                  <c:v>4.5</c:v>
                </c:pt>
                <c:pt idx="2585">
                  <c:v>4.3</c:v>
                </c:pt>
                <c:pt idx="2586">
                  <c:v>4.3</c:v>
                </c:pt>
                <c:pt idx="2587">
                  <c:v>4.0999999999999996</c:v>
                </c:pt>
                <c:pt idx="2588">
                  <c:v>4.4000000000000004</c:v>
                </c:pt>
                <c:pt idx="2589">
                  <c:v>3.7</c:v>
                </c:pt>
                <c:pt idx="2590">
                  <c:v>3.9</c:v>
                </c:pt>
                <c:pt idx="2591">
                  <c:v>3.5</c:v>
                </c:pt>
                <c:pt idx="2592">
                  <c:v>3.9</c:v>
                </c:pt>
                <c:pt idx="2593">
                  <c:v>3</c:v>
                </c:pt>
                <c:pt idx="2594">
                  <c:v>3.5</c:v>
                </c:pt>
                <c:pt idx="2595">
                  <c:v>3.1</c:v>
                </c:pt>
                <c:pt idx="2596">
                  <c:v>2.6</c:v>
                </c:pt>
                <c:pt idx="2597">
                  <c:v>2.5</c:v>
                </c:pt>
                <c:pt idx="2598">
                  <c:v>2.8</c:v>
                </c:pt>
                <c:pt idx="2599">
                  <c:v>2.9</c:v>
                </c:pt>
                <c:pt idx="2600">
                  <c:v>2.8</c:v>
                </c:pt>
                <c:pt idx="2601">
                  <c:v>3.4</c:v>
                </c:pt>
                <c:pt idx="2602">
                  <c:v>3.5</c:v>
                </c:pt>
                <c:pt idx="2603">
                  <c:v>3.3</c:v>
                </c:pt>
                <c:pt idx="2604">
                  <c:v>3.3</c:v>
                </c:pt>
                <c:pt idx="2605">
                  <c:v>3.3</c:v>
                </c:pt>
                <c:pt idx="2606">
                  <c:v>3.5</c:v>
                </c:pt>
                <c:pt idx="2607">
                  <c:v>3.4</c:v>
                </c:pt>
                <c:pt idx="2608">
                  <c:v>3.9</c:v>
                </c:pt>
                <c:pt idx="2609">
                  <c:v>4.0999999999999996</c:v>
                </c:pt>
                <c:pt idx="2610">
                  <c:v>4.5</c:v>
                </c:pt>
                <c:pt idx="2611">
                  <c:v>4.4000000000000004</c:v>
                </c:pt>
                <c:pt idx="2612">
                  <c:v>4.8</c:v>
                </c:pt>
                <c:pt idx="2613">
                  <c:v>5</c:v>
                </c:pt>
                <c:pt idx="2614">
                  <c:v>5.2</c:v>
                </c:pt>
                <c:pt idx="2615">
                  <c:v>5.0999999999999996</c:v>
                </c:pt>
                <c:pt idx="2616">
                  <c:v>5.0999999999999996</c:v>
                </c:pt>
                <c:pt idx="2617">
                  <c:v>5.2</c:v>
                </c:pt>
                <c:pt idx="2618">
                  <c:v>5</c:v>
                </c:pt>
                <c:pt idx="2619">
                  <c:v>5</c:v>
                </c:pt>
                <c:pt idx="2620">
                  <c:v>4.0999999999999996</c:v>
                </c:pt>
                <c:pt idx="2621">
                  <c:v>4</c:v>
                </c:pt>
                <c:pt idx="2622">
                  <c:v>4</c:v>
                </c:pt>
                <c:pt idx="2623">
                  <c:v>4</c:v>
                </c:pt>
                <c:pt idx="2624">
                  <c:v>4.0999999999999996</c:v>
                </c:pt>
                <c:pt idx="2625">
                  <c:v>4.3</c:v>
                </c:pt>
                <c:pt idx="2626">
                  <c:v>4.5999999999999996</c:v>
                </c:pt>
                <c:pt idx="2627">
                  <c:v>4.8</c:v>
                </c:pt>
                <c:pt idx="2628">
                  <c:v>5</c:v>
                </c:pt>
                <c:pt idx="2629">
                  <c:v>5</c:v>
                </c:pt>
                <c:pt idx="2630">
                  <c:v>4.9000000000000004</c:v>
                </c:pt>
                <c:pt idx="2631">
                  <c:v>5</c:v>
                </c:pt>
                <c:pt idx="2632">
                  <c:v>5.3</c:v>
                </c:pt>
                <c:pt idx="2633">
                  <c:v>4.9000000000000004</c:v>
                </c:pt>
                <c:pt idx="2634">
                  <c:v>4.5999999999999996</c:v>
                </c:pt>
                <c:pt idx="2635">
                  <c:v>4.5</c:v>
                </c:pt>
                <c:pt idx="2636">
                  <c:v>4.7</c:v>
                </c:pt>
                <c:pt idx="2637">
                  <c:v>4.7</c:v>
                </c:pt>
                <c:pt idx="2638">
                  <c:v>4.8</c:v>
                </c:pt>
                <c:pt idx="2639">
                  <c:v>4.3</c:v>
                </c:pt>
                <c:pt idx="2640">
                  <c:v>4.4000000000000004</c:v>
                </c:pt>
                <c:pt idx="2641">
                  <c:v>4.5</c:v>
                </c:pt>
                <c:pt idx="2642">
                  <c:v>4.4000000000000004</c:v>
                </c:pt>
                <c:pt idx="2643">
                  <c:v>4.5</c:v>
                </c:pt>
                <c:pt idx="2644">
                  <c:v>4.7</c:v>
                </c:pt>
                <c:pt idx="2645">
                  <c:v>5.2</c:v>
                </c:pt>
                <c:pt idx="2646">
                  <c:v>5.2</c:v>
                </c:pt>
                <c:pt idx="2647">
                  <c:v>5.2</c:v>
                </c:pt>
                <c:pt idx="2648">
                  <c:v>5.0999999999999996</c:v>
                </c:pt>
                <c:pt idx="2649">
                  <c:v>5.0999999999999996</c:v>
                </c:pt>
                <c:pt idx="2650">
                  <c:v>5.2</c:v>
                </c:pt>
                <c:pt idx="2651">
                  <c:v>5.4</c:v>
                </c:pt>
                <c:pt idx="2652">
                  <c:v>5.4</c:v>
                </c:pt>
                <c:pt idx="2653">
                  <c:v>5.7</c:v>
                </c:pt>
                <c:pt idx="2654">
                  <c:v>6</c:v>
                </c:pt>
                <c:pt idx="2655">
                  <c:v>6</c:v>
                </c:pt>
                <c:pt idx="2656">
                  <c:v>5.8</c:v>
                </c:pt>
                <c:pt idx="2657">
                  <c:v>5.4</c:v>
                </c:pt>
                <c:pt idx="2658">
                  <c:v>4.8</c:v>
                </c:pt>
                <c:pt idx="2659">
                  <c:v>4.4000000000000004</c:v>
                </c:pt>
                <c:pt idx="2660">
                  <c:v>4.3</c:v>
                </c:pt>
                <c:pt idx="2661">
                  <c:v>4.0999999999999996</c:v>
                </c:pt>
                <c:pt idx="2662">
                  <c:v>4</c:v>
                </c:pt>
                <c:pt idx="2663">
                  <c:v>3.7</c:v>
                </c:pt>
                <c:pt idx="2664">
                  <c:v>3.9</c:v>
                </c:pt>
                <c:pt idx="2665">
                  <c:v>3.8</c:v>
                </c:pt>
                <c:pt idx="2666">
                  <c:v>3.6</c:v>
                </c:pt>
                <c:pt idx="2667">
                  <c:v>3.8</c:v>
                </c:pt>
                <c:pt idx="2668">
                  <c:v>3.7</c:v>
                </c:pt>
                <c:pt idx="2669">
                  <c:v>3.7</c:v>
                </c:pt>
                <c:pt idx="2670">
                  <c:v>3.6</c:v>
                </c:pt>
                <c:pt idx="2671">
                  <c:v>3.7</c:v>
                </c:pt>
                <c:pt idx="2672">
                  <c:v>3.6</c:v>
                </c:pt>
                <c:pt idx="2673">
                  <c:v>3.6</c:v>
                </c:pt>
                <c:pt idx="2674">
                  <c:v>3.9</c:v>
                </c:pt>
                <c:pt idx="2675">
                  <c:v>3.9</c:v>
                </c:pt>
                <c:pt idx="2676">
                  <c:v>4.0999999999999996</c:v>
                </c:pt>
                <c:pt idx="2677">
                  <c:v>4.0999999999999996</c:v>
                </c:pt>
                <c:pt idx="2678">
                  <c:v>4.0999999999999996</c:v>
                </c:pt>
                <c:pt idx="2679">
                  <c:v>4.0999999999999996</c:v>
                </c:pt>
                <c:pt idx="2680">
                  <c:v>4.2</c:v>
                </c:pt>
                <c:pt idx="2681">
                  <c:v>4.2</c:v>
                </c:pt>
                <c:pt idx="2682">
                  <c:v>4.2</c:v>
                </c:pt>
                <c:pt idx="2683">
                  <c:v>4.0999999999999996</c:v>
                </c:pt>
                <c:pt idx="2684">
                  <c:v>3.9</c:v>
                </c:pt>
                <c:pt idx="2685">
                  <c:v>3.7</c:v>
                </c:pt>
                <c:pt idx="2686">
                  <c:v>3.9</c:v>
                </c:pt>
                <c:pt idx="2687">
                  <c:v>4</c:v>
                </c:pt>
                <c:pt idx="2688">
                  <c:v>3.9</c:v>
                </c:pt>
                <c:pt idx="2689">
                  <c:v>4</c:v>
                </c:pt>
                <c:pt idx="2690">
                  <c:v>3.8</c:v>
                </c:pt>
                <c:pt idx="2691">
                  <c:v>3.9</c:v>
                </c:pt>
                <c:pt idx="2692">
                  <c:v>4.2</c:v>
                </c:pt>
                <c:pt idx="2693">
                  <c:v>4.3</c:v>
                </c:pt>
                <c:pt idx="2694">
                  <c:v>4</c:v>
                </c:pt>
                <c:pt idx="2695">
                  <c:v>4.2</c:v>
                </c:pt>
                <c:pt idx="2696">
                  <c:v>4.0999999999999996</c:v>
                </c:pt>
                <c:pt idx="2697">
                  <c:v>4.0999999999999996</c:v>
                </c:pt>
                <c:pt idx="2698">
                  <c:v>4.0999999999999996</c:v>
                </c:pt>
                <c:pt idx="2699">
                  <c:v>4.2</c:v>
                </c:pt>
                <c:pt idx="2700">
                  <c:v>4.3</c:v>
                </c:pt>
                <c:pt idx="2701">
                  <c:v>4.4000000000000004</c:v>
                </c:pt>
                <c:pt idx="2702">
                  <c:v>4.2</c:v>
                </c:pt>
                <c:pt idx="2703">
                  <c:v>4.3</c:v>
                </c:pt>
                <c:pt idx="2704">
                  <c:v>4.3</c:v>
                </c:pt>
                <c:pt idx="2705">
                  <c:v>4.3</c:v>
                </c:pt>
                <c:pt idx="2706">
                  <c:v>4.2</c:v>
                </c:pt>
                <c:pt idx="2707">
                  <c:v>4</c:v>
                </c:pt>
                <c:pt idx="2708">
                  <c:v>4.5</c:v>
                </c:pt>
                <c:pt idx="2709">
                  <c:v>4.4000000000000004</c:v>
                </c:pt>
                <c:pt idx="2710">
                  <c:v>4.9000000000000004</c:v>
                </c:pt>
                <c:pt idx="2711">
                  <c:v>4.7</c:v>
                </c:pt>
                <c:pt idx="2712">
                  <c:v>5.3</c:v>
                </c:pt>
                <c:pt idx="2713">
                  <c:v>6.7</c:v>
                </c:pt>
                <c:pt idx="2714">
                  <c:v>6.9</c:v>
                </c:pt>
                <c:pt idx="2715">
                  <c:v>7</c:v>
                </c:pt>
                <c:pt idx="2716">
                  <c:v>6.4</c:v>
                </c:pt>
                <c:pt idx="2717">
                  <c:v>6.3</c:v>
                </c:pt>
                <c:pt idx="2718">
                  <c:v>4.4000000000000004</c:v>
                </c:pt>
                <c:pt idx="2719">
                  <c:v>5.6</c:v>
                </c:pt>
                <c:pt idx="2720">
                  <c:v>5.3</c:v>
                </c:pt>
                <c:pt idx="2721">
                  <c:v>4.7</c:v>
                </c:pt>
                <c:pt idx="2722">
                  <c:v>4.8</c:v>
                </c:pt>
                <c:pt idx="2723">
                  <c:v>4.8</c:v>
                </c:pt>
                <c:pt idx="2724">
                  <c:v>4.9000000000000004</c:v>
                </c:pt>
                <c:pt idx="2725">
                  <c:v>4.5999999999999996</c:v>
                </c:pt>
                <c:pt idx="2726">
                  <c:v>4.5</c:v>
                </c:pt>
                <c:pt idx="2727">
                  <c:v>4.5</c:v>
                </c:pt>
                <c:pt idx="2728">
                  <c:v>4.4000000000000004</c:v>
                </c:pt>
                <c:pt idx="2729">
                  <c:v>4.3</c:v>
                </c:pt>
                <c:pt idx="2730">
                  <c:v>4.7</c:v>
                </c:pt>
                <c:pt idx="2731">
                  <c:v>4.4000000000000004</c:v>
                </c:pt>
                <c:pt idx="2732">
                  <c:v>4</c:v>
                </c:pt>
                <c:pt idx="2733">
                  <c:v>4.5</c:v>
                </c:pt>
                <c:pt idx="2734">
                  <c:v>4.3</c:v>
                </c:pt>
                <c:pt idx="2735">
                  <c:v>4.5</c:v>
                </c:pt>
                <c:pt idx="2736">
                  <c:v>4.2</c:v>
                </c:pt>
                <c:pt idx="2737">
                  <c:v>4.5999999999999996</c:v>
                </c:pt>
                <c:pt idx="2738">
                  <c:v>4.0999999999999996</c:v>
                </c:pt>
                <c:pt idx="2739">
                  <c:v>4.5</c:v>
                </c:pt>
                <c:pt idx="2740">
                  <c:v>4.4000000000000004</c:v>
                </c:pt>
                <c:pt idx="2741">
                  <c:v>4.3</c:v>
                </c:pt>
                <c:pt idx="2742">
                  <c:v>4.3</c:v>
                </c:pt>
                <c:pt idx="2743">
                  <c:v>4.5</c:v>
                </c:pt>
                <c:pt idx="2744">
                  <c:v>4.5</c:v>
                </c:pt>
                <c:pt idx="2745">
                  <c:v>4.5999999999999996</c:v>
                </c:pt>
                <c:pt idx="2746">
                  <c:v>4.4000000000000004</c:v>
                </c:pt>
                <c:pt idx="2747">
                  <c:v>4.5999999999999996</c:v>
                </c:pt>
                <c:pt idx="2748">
                  <c:v>4.4000000000000004</c:v>
                </c:pt>
                <c:pt idx="2749">
                  <c:v>4.4000000000000004</c:v>
                </c:pt>
                <c:pt idx="2750">
                  <c:v>4.3</c:v>
                </c:pt>
                <c:pt idx="2751">
                  <c:v>4.0999999999999996</c:v>
                </c:pt>
                <c:pt idx="2752">
                  <c:v>4.3</c:v>
                </c:pt>
                <c:pt idx="2753">
                  <c:v>4.0999999999999996</c:v>
                </c:pt>
                <c:pt idx="2754">
                  <c:v>4</c:v>
                </c:pt>
                <c:pt idx="2755">
                  <c:v>4.0999999999999996</c:v>
                </c:pt>
                <c:pt idx="2756">
                  <c:v>4.0999999999999996</c:v>
                </c:pt>
                <c:pt idx="2757">
                  <c:v>4</c:v>
                </c:pt>
                <c:pt idx="2758">
                  <c:v>4</c:v>
                </c:pt>
                <c:pt idx="2759">
                  <c:v>4.0999999999999996</c:v>
                </c:pt>
                <c:pt idx="2760">
                  <c:v>4</c:v>
                </c:pt>
                <c:pt idx="2761">
                  <c:v>4</c:v>
                </c:pt>
                <c:pt idx="2762">
                  <c:v>4.0999999999999996</c:v>
                </c:pt>
                <c:pt idx="2763">
                  <c:v>4</c:v>
                </c:pt>
                <c:pt idx="2764">
                  <c:v>4</c:v>
                </c:pt>
                <c:pt idx="2765">
                  <c:v>4.0999999999999996</c:v>
                </c:pt>
                <c:pt idx="2766">
                  <c:v>4.0999999999999996</c:v>
                </c:pt>
                <c:pt idx="2767">
                  <c:v>4.5999999999999996</c:v>
                </c:pt>
                <c:pt idx="2768">
                  <c:v>4.3</c:v>
                </c:pt>
                <c:pt idx="2769">
                  <c:v>4.4000000000000004</c:v>
                </c:pt>
                <c:pt idx="2770">
                  <c:v>4.4000000000000004</c:v>
                </c:pt>
                <c:pt idx="2771">
                  <c:v>4.5</c:v>
                </c:pt>
                <c:pt idx="2772">
                  <c:v>4.5</c:v>
                </c:pt>
                <c:pt idx="2773">
                  <c:v>4.4000000000000004</c:v>
                </c:pt>
                <c:pt idx="2774">
                  <c:v>4.5999999999999996</c:v>
                </c:pt>
                <c:pt idx="2775">
                  <c:v>4.5</c:v>
                </c:pt>
                <c:pt idx="2776">
                  <c:v>4.3</c:v>
                </c:pt>
                <c:pt idx="2777">
                  <c:v>4.3</c:v>
                </c:pt>
                <c:pt idx="2778">
                  <c:v>4.4000000000000004</c:v>
                </c:pt>
                <c:pt idx="2779">
                  <c:v>4.3</c:v>
                </c:pt>
                <c:pt idx="2780">
                  <c:v>4.3</c:v>
                </c:pt>
                <c:pt idx="2781">
                  <c:v>4.0999999999999996</c:v>
                </c:pt>
                <c:pt idx="2782">
                  <c:v>4.3</c:v>
                </c:pt>
                <c:pt idx="2783">
                  <c:v>4.2</c:v>
                </c:pt>
                <c:pt idx="2784">
                  <c:v>4</c:v>
                </c:pt>
                <c:pt idx="2785">
                  <c:v>4.2</c:v>
                </c:pt>
                <c:pt idx="2786">
                  <c:v>4.0999999999999996</c:v>
                </c:pt>
                <c:pt idx="2787">
                  <c:v>4.0999999999999996</c:v>
                </c:pt>
                <c:pt idx="2788">
                  <c:v>4.3</c:v>
                </c:pt>
                <c:pt idx="2789">
                  <c:v>4.4000000000000004</c:v>
                </c:pt>
                <c:pt idx="2790">
                  <c:v>4.3</c:v>
                </c:pt>
                <c:pt idx="2791">
                  <c:v>4.4000000000000004</c:v>
                </c:pt>
                <c:pt idx="2792">
                  <c:v>4.2</c:v>
                </c:pt>
                <c:pt idx="2793">
                  <c:v>4.5</c:v>
                </c:pt>
                <c:pt idx="2794">
                  <c:v>4.5</c:v>
                </c:pt>
                <c:pt idx="2795">
                  <c:v>4.5</c:v>
                </c:pt>
                <c:pt idx="2796">
                  <c:v>4.5</c:v>
                </c:pt>
                <c:pt idx="2797">
                  <c:v>4.5999999999999996</c:v>
                </c:pt>
                <c:pt idx="2798">
                  <c:v>4.7</c:v>
                </c:pt>
                <c:pt idx="2799">
                  <c:v>4.7</c:v>
                </c:pt>
                <c:pt idx="2800">
                  <c:v>4.7</c:v>
                </c:pt>
                <c:pt idx="2801">
                  <c:v>4.7</c:v>
                </c:pt>
                <c:pt idx="2802">
                  <c:v>4.5999999999999996</c:v>
                </c:pt>
                <c:pt idx="2803">
                  <c:v>4.5999999999999996</c:v>
                </c:pt>
                <c:pt idx="2804">
                  <c:v>4.5</c:v>
                </c:pt>
                <c:pt idx="2805">
                  <c:v>4.5</c:v>
                </c:pt>
                <c:pt idx="2806">
                  <c:v>4.4000000000000004</c:v>
                </c:pt>
                <c:pt idx="2807">
                  <c:v>4.4000000000000004</c:v>
                </c:pt>
                <c:pt idx="2808">
                  <c:v>4.5</c:v>
                </c:pt>
                <c:pt idx="2809">
                  <c:v>4.4000000000000004</c:v>
                </c:pt>
                <c:pt idx="2810">
                  <c:v>4.4000000000000004</c:v>
                </c:pt>
                <c:pt idx="2811">
                  <c:v>4.5</c:v>
                </c:pt>
                <c:pt idx="2812">
                  <c:v>4.4000000000000004</c:v>
                </c:pt>
                <c:pt idx="2813">
                  <c:v>4.4000000000000004</c:v>
                </c:pt>
                <c:pt idx="2814">
                  <c:v>4.5</c:v>
                </c:pt>
                <c:pt idx="2815">
                  <c:v>4.5999999999999996</c:v>
                </c:pt>
                <c:pt idx="2816">
                  <c:v>4.5</c:v>
                </c:pt>
                <c:pt idx="2817">
                  <c:v>4.5</c:v>
                </c:pt>
                <c:pt idx="2818">
                  <c:v>4.5</c:v>
                </c:pt>
                <c:pt idx="2819">
                  <c:v>4.3</c:v>
                </c:pt>
                <c:pt idx="2820">
                  <c:v>4.2</c:v>
                </c:pt>
                <c:pt idx="2821">
                  <c:v>4.4000000000000004</c:v>
                </c:pt>
                <c:pt idx="2822">
                  <c:v>4.3</c:v>
                </c:pt>
                <c:pt idx="2823">
                  <c:v>4.3</c:v>
                </c:pt>
                <c:pt idx="2824">
                  <c:v>4.4000000000000004</c:v>
                </c:pt>
                <c:pt idx="2825">
                  <c:v>4.2</c:v>
                </c:pt>
                <c:pt idx="2826">
                  <c:v>4.0999999999999996</c:v>
                </c:pt>
                <c:pt idx="2827">
                  <c:v>4.0999999999999996</c:v>
                </c:pt>
                <c:pt idx="2828">
                  <c:v>4.2</c:v>
                </c:pt>
                <c:pt idx="2829">
                  <c:v>4.3</c:v>
                </c:pt>
                <c:pt idx="2830">
                  <c:v>4.0999999999999996</c:v>
                </c:pt>
                <c:pt idx="2831">
                  <c:v>4.2</c:v>
                </c:pt>
                <c:pt idx="2832">
                  <c:v>4.7</c:v>
                </c:pt>
                <c:pt idx="2833">
                  <c:v>4.3</c:v>
                </c:pt>
                <c:pt idx="2834">
                  <c:v>4.5</c:v>
                </c:pt>
                <c:pt idx="2835">
                  <c:v>4.3</c:v>
                </c:pt>
                <c:pt idx="2836">
                  <c:v>4.5</c:v>
                </c:pt>
                <c:pt idx="2837">
                  <c:v>4.5</c:v>
                </c:pt>
                <c:pt idx="2838">
                  <c:v>4.4000000000000004</c:v>
                </c:pt>
                <c:pt idx="2839">
                  <c:v>4.8</c:v>
                </c:pt>
                <c:pt idx="2840">
                  <c:v>5.0999999999999996</c:v>
                </c:pt>
                <c:pt idx="2841">
                  <c:v>5.0999999999999996</c:v>
                </c:pt>
                <c:pt idx="2842">
                  <c:v>5.0999999999999996</c:v>
                </c:pt>
                <c:pt idx="2843">
                  <c:v>4.9000000000000004</c:v>
                </c:pt>
                <c:pt idx="2844">
                  <c:v>4.9000000000000004</c:v>
                </c:pt>
                <c:pt idx="2845">
                  <c:v>4.9000000000000004</c:v>
                </c:pt>
                <c:pt idx="2846">
                  <c:v>5</c:v>
                </c:pt>
                <c:pt idx="2847">
                  <c:v>4.7</c:v>
                </c:pt>
                <c:pt idx="2848">
                  <c:v>4.9000000000000004</c:v>
                </c:pt>
                <c:pt idx="2849">
                  <c:v>4.9000000000000004</c:v>
                </c:pt>
                <c:pt idx="2850">
                  <c:v>5</c:v>
                </c:pt>
                <c:pt idx="2851">
                  <c:v>4.9000000000000004</c:v>
                </c:pt>
                <c:pt idx="2852">
                  <c:v>4.8</c:v>
                </c:pt>
                <c:pt idx="2853">
                  <c:v>4.7</c:v>
                </c:pt>
                <c:pt idx="2854">
                  <c:v>4.8</c:v>
                </c:pt>
                <c:pt idx="2855">
                  <c:v>4.8</c:v>
                </c:pt>
                <c:pt idx="2856">
                  <c:v>4.8</c:v>
                </c:pt>
                <c:pt idx="2857">
                  <c:v>4.7</c:v>
                </c:pt>
                <c:pt idx="2858">
                  <c:v>5.0999999999999996</c:v>
                </c:pt>
                <c:pt idx="2859">
                  <c:v>5</c:v>
                </c:pt>
                <c:pt idx="2860">
                  <c:v>4.9000000000000004</c:v>
                </c:pt>
                <c:pt idx="2861">
                  <c:v>4.5999999999999996</c:v>
                </c:pt>
                <c:pt idx="2862">
                  <c:v>4.5</c:v>
                </c:pt>
                <c:pt idx="2863">
                  <c:v>4.5</c:v>
                </c:pt>
                <c:pt idx="2864">
                  <c:v>4.7</c:v>
                </c:pt>
                <c:pt idx="2865">
                  <c:v>4.5</c:v>
                </c:pt>
                <c:pt idx="2866">
                  <c:v>4.5</c:v>
                </c:pt>
                <c:pt idx="2867">
                  <c:v>4.5</c:v>
                </c:pt>
                <c:pt idx="2868">
                  <c:v>4.5</c:v>
                </c:pt>
                <c:pt idx="2869">
                  <c:v>4.5</c:v>
                </c:pt>
                <c:pt idx="2870">
                  <c:v>4.5999999999999996</c:v>
                </c:pt>
                <c:pt idx="2871">
                  <c:v>4.7</c:v>
                </c:pt>
                <c:pt idx="2872">
                  <c:v>4.5</c:v>
                </c:pt>
                <c:pt idx="2873">
                  <c:v>4.7</c:v>
                </c:pt>
                <c:pt idx="2874">
                  <c:v>4.5999999999999996</c:v>
                </c:pt>
                <c:pt idx="2875">
                  <c:v>4.7</c:v>
                </c:pt>
                <c:pt idx="2876">
                  <c:v>4.7</c:v>
                </c:pt>
                <c:pt idx="2877">
                  <c:v>4.9000000000000004</c:v>
                </c:pt>
                <c:pt idx="2878">
                  <c:v>4.9000000000000004</c:v>
                </c:pt>
                <c:pt idx="2879">
                  <c:v>4.7</c:v>
                </c:pt>
                <c:pt idx="2880">
                  <c:v>4.8</c:v>
                </c:pt>
                <c:pt idx="2881">
                  <c:v>4.5999999999999996</c:v>
                </c:pt>
                <c:pt idx="2882">
                  <c:v>4.8</c:v>
                </c:pt>
                <c:pt idx="2883">
                  <c:v>4.8</c:v>
                </c:pt>
                <c:pt idx="2884">
                  <c:v>4.9000000000000004</c:v>
                </c:pt>
                <c:pt idx="2885">
                  <c:v>4.8</c:v>
                </c:pt>
                <c:pt idx="2886">
                  <c:v>4.9000000000000004</c:v>
                </c:pt>
                <c:pt idx="2887">
                  <c:v>5</c:v>
                </c:pt>
                <c:pt idx="2888">
                  <c:v>5</c:v>
                </c:pt>
                <c:pt idx="2889">
                  <c:v>5</c:v>
                </c:pt>
                <c:pt idx="2890">
                  <c:v>5</c:v>
                </c:pt>
                <c:pt idx="2891">
                  <c:v>5.5</c:v>
                </c:pt>
                <c:pt idx="2892">
                  <c:v>5.6</c:v>
                </c:pt>
                <c:pt idx="2893">
                  <c:v>5.8</c:v>
                </c:pt>
                <c:pt idx="2894">
                  <c:v>5.8</c:v>
                </c:pt>
                <c:pt idx="2895">
                  <c:v>5.7</c:v>
                </c:pt>
                <c:pt idx="2896">
                  <c:v>5.8</c:v>
                </c:pt>
                <c:pt idx="2897">
                  <c:v>5.8</c:v>
                </c:pt>
                <c:pt idx="2898">
                  <c:v>5.9</c:v>
                </c:pt>
                <c:pt idx="2899">
                  <c:v>5.8</c:v>
                </c:pt>
                <c:pt idx="2900">
                  <c:v>5.8</c:v>
                </c:pt>
                <c:pt idx="2901">
                  <c:v>5.8</c:v>
                </c:pt>
                <c:pt idx="2902">
                  <c:v>5.8</c:v>
                </c:pt>
                <c:pt idx="2903">
                  <c:v>5.8</c:v>
                </c:pt>
                <c:pt idx="2904">
                  <c:v>5.7</c:v>
                </c:pt>
                <c:pt idx="2905">
                  <c:v>5.6</c:v>
                </c:pt>
                <c:pt idx="2906">
                  <c:v>5.6</c:v>
                </c:pt>
                <c:pt idx="2907">
                  <c:v>5.6</c:v>
                </c:pt>
                <c:pt idx="2908">
                  <c:v>5.6</c:v>
                </c:pt>
                <c:pt idx="2909">
                  <c:v>5.5</c:v>
                </c:pt>
                <c:pt idx="2910">
                  <c:v>5.5</c:v>
                </c:pt>
                <c:pt idx="2911">
                  <c:v>5.5</c:v>
                </c:pt>
                <c:pt idx="2912">
                  <c:v>5.6</c:v>
                </c:pt>
                <c:pt idx="2913">
                  <c:v>5.5</c:v>
                </c:pt>
                <c:pt idx="2914">
                  <c:v>5.5</c:v>
                </c:pt>
                <c:pt idx="2915">
                  <c:v>5.5</c:v>
                </c:pt>
                <c:pt idx="2916">
                  <c:v>5.6</c:v>
                </c:pt>
                <c:pt idx="2917">
                  <c:v>5.7</c:v>
                </c:pt>
                <c:pt idx="2918">
                  <c:v>5.8</c:v>
                </c:pt>
                <c:pt idx="2919">
                  <c:v>5.7</c:v>
                </c:pt>
                <c:pt idx="2920">
                  <c:v>5.8</c:v>
                </c:pt>
                <c:pt idx="2921">
                  <c:v>5.5</c:v>
                </c:pt>
                <c:pt idx="2922">
                  <c:v>5.7</c:v>
                </c:pt>
                <c:pt idx="2923">
                  <c:v>5.8</c:v>
                </c:pt>
                <c:pt idx="2924">
                  <c:v>5.7</c:v>
                </c:pt>
                <c:pt idx="2925">
                  <c:v>5.5</c:v>
                </c:pt>
                <c:pt idx="2926">
                  <c:v>5.7</c:v>
                </c:pt>
                <c:pt idx="2927">
                  <c:v>5.8</c:v>
                </c:pt>
                <c:pt idx="2928">
                  <c:v>5.4</c:v>
                </c:pt>
                <c:pt idx="2929">
                  <c:v>5.2</c:v>
                </c:pt>
                <c:pt idx="2930">
                  <c:v>5.6</c:v>
                </c:pt>
                <c:pt idx="2931">
                  <c:v>5.7</c:v>
                </c:pt>
                <c:pt idx="2932">
                  <c:v>5.9</c:v>
                </c:pt>
                <c:pt idx="2933">
                  <c:v>5.7</c:v>
                </c:pt>
                <c:pt idx="2934">
                  <c:v>5.9</c:v>
                </c:pt>
                <c:pt idx="2935">
                  <c:v>6.3</c:v>
                </c:pt>
                <c:pt idx="2936">
                  <c:v>6.2</c:v>
                </c:pt>
                <c:pt idx="2937">
                  <c:v>6.2</c:v>
                </c:pt>
                <c:pt idx="2938">
                  <c:v>6.4</c:v>
                </c:pt>
                <c:pt idx="2939">
                  <c:v>6.5</c:v>
                </c:pt>
                <c:pt idx="2940">
                  <c:v>6.6</c:v>
                </c:pt>
                <c:pt idx="2941">
                  <c:v>6.5</c:v>
                </c:pt>
                <c:pt idx="2942">
                  <c:v>6.5</c:v>
                </c:pt>
                <c:pt idx="2943">
                  <c:v>6.5</c:v>
                </c:pt>
                <c:pt idx="2944">
                  <c:v>6.5</c:v>
                </c:pt>
                <c:pt idx="2945">
                  <c:v>6.3</c:v>
                </c:pt>
                <c:pt idx="2946">
                  <c:v>6.1</c:v>
                </c:pt>
                <c:pt idx="2947">
                  <c:v>6.3</c:v>
                </c:pt>
                <c:pt idx="2948">
                  <c:v>6.3</c:v>
                </c:pt>
                <c:pt idx="2949">
                  <c:v>6.2</c:v>
                </c:pt>
                <c:pt idx="2950">
                  <c:v>6.1</c:v>
                </c:pt>
                <c:pt idx="2951">
                  <c:v>6.2</c:v>
                </c:pt>
                <c:pt idx="2952">
                  <c:v>6.3</c:v>
                </c:pt>
                <c:pt idx="2953">
                  <c:v>6.1</c:v>
                </c:pt>
                <c:pt idx="2954">
                  <c:v>6.1</c:v>
                </c:pt>
                <c:pt idx="2955">
                  <c:v>6.2</c:v>
                </c:pt>
                <c:pt idx="2956">
                  <c:v>6.1</c:v>
                </c:pt>
                <c:pt idx="2957">
                  <c:v>6.3</c:v>
                </c:pt>
                <c:pt idx="2958">
                  <c:v>6.4</c:v>
                </c:pt>
                <c:pt idx="2959">
                  <c:v>6.4</c:v>
                </c:pt>
                <c:pt idx="2960">
                  <c:v>6.3</c:v>
                </c:pt>
                <c:pt idx="2961">
                  <c:v>6.2</c:v>
                </c:pt>
                <c:pt idx="2962">
                  <c:v>6.2</c:v>
                </c:pt>
                <c:pt idx="2963">
                  <c:v>6.4</c:v>
                </c:pt>
                <c:pt idx="2964">
                  <c:v>6.3</c:v>
                </c:pt>
                <c:pt idx="2965">
                  <c:v>6.3</c:v>
                </c:pt>
                <c:pt idx="2966">
                  <c:v>6.1</c:v>
                </c:pt>
                <c:pt idx="2967">
                  <c:v>6</c:v>
                </c:pt>
                <c:pt idx="2968">
                  <c:v>5.8</c:v>
                </c:pt>
                <c:pt idx="2969">
                  <c:v>6</c:v>
                </c:pt>
                <c:pt idx="2970">
                  <c:v>6.1</c:v>
                </c:pt>
                <c:pt idx="2971">
                  <c:v>6.1</c:v>
                </c:pt>
                <c:pt idx="2972">
                  <c:v>6.1</c:v>
                </c:pt>
                <c:pt idx="2973">
                  <c:v>5.7</c:v>
                </c:pt>
                <c:pt idx="2974">
                  <c:v>5.7</c:v>
                </c:pt>
                <c:pt idx="2975">
                  <c:v>6</c:v>
                </c:pt>
                <c:pt idx="2976">
                  <c:v>5.6</c:v>
                </c:pt>
                <c:pt idx="2977">
                  <c:v>5.5</c:v>
                </c:pt>
                <c:pt idx="2978">
                  <c:v>6</c:v>
                </c:pt>
                <c:pt idx="2979">
                  <c:v>5.5</c:v>
                </c:pt>
                <c:pt idx="2980">
                  <c:v>5.7</c:v>
                </c:pt>
                <c:pt idx="2981">
                  <c:v>5.6</c:v>
                </c:pt>
                <c:pt idx="2982">
                  <c:v>5.4</c:v>
                </c:pt>
                <c:pt idx="2983">
                  <c:v>5</c:v>
                </c:pt>
                <c:pt idx="2984">
                  <c:v>5.6</c:v>
                </c:pt>
                <c:pt idx="2985">
                  <c:v>5.2</c:v>
                </c:pt>
                <c:pt idx="2986">
                  <c:v>5.5</c:v>
                </c:pt>
                <c:pt idx="2987">
                  <c:v>5.6</c:v>
                </c:pt>
                <c:pt idx="2988">
                  <c:v>5.5</c:v>
                </c:pt>
                <c:pt idx="2989">
                  <c:v>5.4</c:v>
                </c:pt>
                <c:pt idx="2990">
                  <c:v>5.4</c:v>
                </c:pt>
                <c:pt idx="2991">
                  <c:v>5.4</c:v>
                </c:pt>
                <c:pt idx="2992">
                  <c:v>5.5</c:v>
                </c:pt>
                <c:pt idx="2993">
                  <c:v>5.4</c:v>
                </c:pt>
                <c:pt idx="2994">
                  <c:v>5.5</c:v>
                </c:pt>
                <c:pt idx="2995">
                  <c:v>5.4</c:v>
                </c:pt>
                <c:pt idx="2996">
                  <c:v>5.5</c:v>
                </c:pt>
                <c:pt idx="2997">
                  <c:v>5.5</c:v>
                </c:pt>
                <c:pt idx="2998">
                  <c:v>5.6</c:v>
                </c:pt>
                <c:pt idx="2999">
                  <c:v>5.4</c:v>
                </c:pt>
                <c:pt idx="3000">
                  <c:v>5.3</c:v>
                </c:pt>
                <c:pt idx="3001">
                  <c:v>5.3</c:v>
                </c:pt>
                <c:pt idx="3002">
                  <c:v>5.3</c:v>
                </c:pt>
                <c:pt idx="3003">
                  <c:v>5.4</c:v>
                </c:pt>
                <c:pt idx="3004">
                  <c:v>5.0999999999999996</c:v>
                </c:pt>
                <c:pt idx="3005">
                  <c:v>5.0999999999999996</c:v>
                </c:pt>
                <c:pt idx="3006">
                  <c:v>5.0999999999999996</c:v>
                </c:pt>
                <c:pt idx="3007">
                  <c:v>5.0999999999999996</c:v>
                </c:pt>
                <c:pt idx="3008">
                  <c:v>5</c:v>
                </c:pt>
                <c:pt idx="3009">
                  <c:v>5</c:v>
                </c:pt>
                <c:pt idx="3010">
                  <c:v>4.9000000000000004</c:v>
                </c:pt>
                <c:pt idx="3011">
                  <c:v>4.8</c:v>
                </c:pt>
                <c:pt idx="3012">
                  <c:v>4.8</c:v>
                </c:pt>
                <c:pt idx="3013">
                  <c:v>4.7</c:v>
                </c:pt>
                <c:pt idx="3014">
                  <c:v>4.7</c:v>
                </c:pt>
                <c:pt idx="3015">
                  <c:v>4.5999999999999996</c:v>
                </c:pt>
                <c:pt idx="3016">
                  <c:v>4.5999999999999996</c:v>
                </c:pt>
                <c:pt idx="3017">
                  <c:v>4.7</c:v>
                </c:pt>
                <c:pt idx="3018">
                  <c:v>4.5999999999999996</c:v>
                </c:pt>
                <c:pt idx="3019">
                  <c:v>4.5999999999999996</c:v>
                </c:pt>
                <c:pt idx="3020">
                  <c:v>4.7</c:v>
                </c:pt>
                <c:pt idx="3021">
                  <c:v>4.5</c:v>
                </c:pt>
                <c:pt idx="3022">
                  <c:v>4.5</c:v>
                </c:pt>
                <c:pt idx="3023">
                  <c:v>4.5</c:v>
                </c:pt>
                <c:pt idx="3024">
                  <c:v>4.3</c:v>
                </c:pt>
                <c:pt idx="3025">
                  <c:v>4.2</c:v>
                </c:pt>
                <c:pt idx="3026">
                  <c:v>4.3</c:v>
                </c:pt>
                <c:pt idx="3027">
                  <c:v>4.4000000000000004</c:v>
                </c:pt>
                <c:pt idx="3028">
                  <c:v>4.3</c:v>
                </c:pt>
                <c:pt idx="3029">
                  <c:v>4.9000000000000004</c:v>
                </c:pt>
                <c:pt idx="3030">
                  <c:v>4.5</c:v>
                </c:pt>
                <c:pt idx="3031">
                  <c:v>4.4000000000000004</c:v>
                </c:pt>
                <c:pt idx="3032">
                  <c:v>4.3</c:v>
                </c:pt>
                <c:pt idx="3033">
                  <c:v>4.4000000000000004</c:v>
                </c:pt>
                <c:pt idx="3034">
                  <c:v>4.4000000000000004</c:v>
                </c:pt>
                <c:pt idx="3035">
                  <c:v>4.4000000000000004</c:v>
                </c:pt>
                <c:pt idx="3036">
                  <c:v>4.2</c:v>
                </c:pt>
                <c:pt idx="3037">
                  <c:v>4.2</c:v>
                </c:pt>
                <c:pt idx="3038">
                  <c:v>4.2</c:v>
                </c:pt>
                <c:pt idx="3039">
                  <c:v>4.3</c:v>
                </c:pt>
                <c:pt idx="3040">
                  <c:v>4.2</c:v>
                </c:pt>
                <c:pt idx="3041">
                  <c:v>4.3</c:v>
                </c:pt>
                <c:pt idx="3042">
                  <c:v>4.5</c:v>
                </c:pt>
                <c:pt idx="3043">
                  <c:v>4.4000000000000004</c:v>
                </c:pt>
                <c:pt idx="3044">
                  <c:v>4.4000000000000004</c:v>
                </c:pt>
                <c:pt idx="3045">
                  <c:v>4.3</c:v>
                </c:pt>
                <c:pt idx="3046">
                  <c:v>4.4000000000000004</c:v>
                </c:pt>
                <c:pt idx="3047">
                  <c:v>4.4000000000000004</c:v>
                </c:pt>
                <c:pt idx="3048">
                  <c:v>4.5</c:v>
                </c:pt>
                <c:pt idx="3049">
                  <c:v>4.5</c:v>
                </c:pt>
                <c:pt idx="3050">
                  <c:v>4.5</c:v>
                </c:pt>
                <c:pt idx="3051">
                  <c:v>4.5</c:v>
                </c:pt>
                <c:pt idx="3052">
                  <c:v>4.5999999999999996</c:v>
                </c:pt>
                <c:pt idx="3053">
                  <c:v>4.5</c:v>
                </c:pt>
                <c:pt idx="3054">
                  <c:v>4.5999999999999996</c:v>
                </c:pt>
                <c:pt idx="3055">
                  <c:v>4.5</c:v>
                </c:pt>
                <c:pt idx="3056">
                  <c:v>4.5</c:v>
                </c:pt>
                <c:pt idx="3057">
                  <c:v>4.5999999999999996</c:v>
                </c:pt>
                <c:pt idx="3058">
                  <c:v>4.9000000000000004</c:v>
                </c:pt>
                <c:pt idx="3059">
                  <c:v>4.5999999999999996</c:v>
                </c:pt>
                <c:pt idx="3060">
                  <c:v>4.5999999999999996</c:v>
                </c:pt>
                <c:pt idx="3061">
                  <c:v>4.3</c:v>
                </c:pt>
                <c:pt idx="3062">
                  <c:v>4.4000000000000004</c:v>
                </c:pt>
                <c:pt idx="3063">
                  <c:v>4.3</c:v>
                </c:pt>
                <c:pt idx="3064">
                  <c:v>4.3</c:v>
                </c:pt>
                <c:pt idx="3065">
                  <c:v>4.2</c:v>
                </c:pt>
                <c:pt idx="3066">
                  <c:v>4.2</c:v>
                </c:pt>
                <c:pt idx="3067">
                  <c:v>4.3</c:v>
                </c:pt>
                <c:pt idx="3068">
                  <c:v>4.2</c:v>
                </c:pt>
                <c:pt idx="3069">
                  <c:v>4.0999999999999996</c:v>
                </c:pt>
                <c:pt idx="3070">
                  <c:v>4.3</c:v>
                </c:pt>
                <c:pt idx="3071">
                  <c:v>4.4000000000000004</c:v>
                </c:pt>
                <c:pt idx="3072">
                  <c:v>4.0999999999999996</c:v>
                </c:pt>
                <c:pt idx="3073">
                  <c:v>4.0999999999999996</c:v>
                </c:pt>
                <c:pt idx="3074">
                  <c:v>4.4000000000000004</c:v>
                </c:pt>
                <c:pt idx="3075">
                  <c:v>4.7</c:v>
                </c:pt>
                <c:pt idx="3076">
                  <c:v>5.0999999999999996</c:v>
                </c:pt>
                <c:pt idx="3077">
                  <c:v>5.5</c:v>
                </c:pt>
                <c:pt idx="3078">
                  <c:v>5.4</c:v>
                </c:pt>
                <c:pt idx="3079">
                  <c:v>5.9</c:v>
                </c:pt>
                <c:pt idx="3080">
                  <c:v>5.9</c:v>
                </c:pt>
                <c:pt idx="3081">
                  <c:v>6.1</c:v>
                </c:pt>
                <c:pt idx="3082">
                  <c:v>6.5</c:v>
                </c:pt>
                <c:pt idx="3083">
                  <c:v>7.5</c:v>
                </c:pt>
                <c:pt idx="3084">
                  <c:v>4.9000000000000004</c:v>
                </c:pt>
                <c:pt idx="3085">
                  <c:v>4.9000000000000004</c:v>
                </c:pt>
                <c:pt idx="3086">
                  <c:v>5.2</c:v>
                </c:pt>
                <c:pt idx="3087">
                  <c:v>4.9000000000000004</c:v>
                </c:pt>
                <c:pt idx="3088">
                  <c:v>5.4</c:v>
                </c:pt>
                <c:pt idx="3089">
                  <c:v>5</c:v>
                </c:pt>
                <c:pt idx="3090">
                  <c:v>4.8</c:v>
                </c:pt>
                <c:pt idx="3091">
                  <c:v>4.8</c:v>
                </c:pt>
                <c:pt idx="3092">
                  <c:v>4.8</c:v>
                </c:pt>
                <c:pt idx="3093">
                  <c:v>4.7</c:v>
                </c:pt>
                <c:pt idx="3094">
                  <c:v>4.7</c:v>
                </c:pt>
                <c:pt idx="3095">
                  <c:v>4.5999999999999996</c:v>
                </c:pt>
                <c:pt idx="3096">
                  <c:v>4.7</c:v>
                </c:pt>
                <c:pt idx="3097">
                  <c:v>4.9000000000000004</c:v>
                </c:pt>
                <c:pt idx="3098">
                  <c:v>5</c:v>
                </c:pt>
                <c:pt idx="3099">
                  <c:v>5.0999999999999996</c:v>
                </c:pt>
                <c:pt idx="3100">
                  <c:v>5.5</c:v>
                </c:pt>
                <c:pt idx="3101">
                  <c:v>4.9000000000000004</c:v>
                </c:pt>
                <c:pt idx="3102">
                  <c:v>5.3</c:v>
                </c:pt>
                <c:pt idx="3103">
                  <c:v>5.0999999999999996</c:v>
                </c:pt>
                <c:pt idx="3104">
                  <c:v>5.4</c:v>
                </c:pt>
                <c:pt idx="3105">
                  <c:v>5.2</c:v>
                </c:pt>
                <c:pt idx="3106">
                  <c:v>5.2</c:v>
                </c:pt>
                <c:pt idx="3107">
                  <c:v>5.2</c:v>
                </c:pt>
                <c:pt idx="3108">
                  <c:v>5.4</c:v>
                </c:pt>
                <c:pt idx="3109">
                  <c:v>5.5</c:v>
                </c:pt>
                <c:pt idx="3110">
                  <c:v>5.8</c:v>
                </c:pt>
                <c:pt idx="3111">
                  <c:v>5.7</c:v>
                </c:pt>
                <c:pt idx="3112">
                  <c:v>5.4</c:v>
                </c:pt>
                <c:pt idx="3113">
                  <c:v>5.4</c:v>
                </c:pt>
                <c:pt idx="3114">
                  <c:v>5.3</c:v>
                </c:pt>
                <c:pt idx="3115">
                  <c:v>5.2</c:v>
                </c:pt>
                <c:pt idx="3116">
                  <c:v>5.2</c:v>
                </c:pt>
                <c:pt idx="3117">
                  <c:v>5.2</c:v>
                </c:pt>
                <c:pt idx="3118">
                  <c:v>5.0999999999999996</c:v>
                </c:pt>
                <c:pt idx="3119">
                  <c:v>5.2</c:v>
                </c:pt>
                <c:pt idx="3120">
                  <c:v>5.2</c:v>
                </c:pt>
                <c:pt idx="3121">
                  <c:v>5.3</c:v>
                </c:pt>
                <c:pt idx="3122">
                  <c:v>5.5</c:v>
                </c:pt>
                <c:pt idx="3123">
                  <c:v>5.8</c:v>
                </c:pt>
                <c:pt idx="3124">
                  <c:v>5.9</c:v>
                </c:pt>
                <c:pt idx="3125">
                  <c:v>5.9</c:v>
                </c:pt>
                <c:pt idx="3126">
                  <c:v>5.7</c:v>
                </c:pt>
                <c:pt idx="3127">
                  <c:v>5.6</c:v>
                </c:pt>
                <c:pt idx="3128">
                  <c:v>5.9</c:v>
                </c:pt>
                <c:pt idx="3129">
                  <c:v>5.7</c:v>
                </c:pt>
                <c:pt idx="3130">
                  <c:v>5.7</c:v>
                </c:pt>
                <c:pt idx="3131">
                  <c:v>5.9</c:v>
                </c:pt>
                <c:pt idx="3132">
                  <c:v>6.1</c:v>
                </c:pt>
                <c:pt idx="3133">
                  <c:v>5.8</c:v>
                </c:pt>
                <c:pt idx="3134">
                  <c:v>5.6</c:v>
                </c:pt>
                <c:pt idx="3135">
                  <c:v>5.6</c:v>
                </c:pt>
                <c:pt idx="3136">
                  <c:v>5.5</c:v>
                </c:pt>
                <c:pt idx="3137">
                  <c:v>5.7</c:v>
                </c:pt>
                <c:pt idx="3138">
                  <c:v>5.9</c:v>
                </c:pt>
                <c:pt idx="3139">
                  <c:v>6.7</c:v>
                </c:pt>
                <c:pt idx="3140">
                  <c:v>6.8</c:v>
                </c:pt>
                <c:pt idx="3141">
                  <c:v>6.5</c:v>
                </c:pt>
                <c:pt idx="3142">
                  <c:v>7.7</c:v>
                </c:pt>
                <c:pt idx="3143">
                  <c:v>8.4</c:v>
                </c:pt>
                <c:pt idx="3144">
                  <c:v>7.9</c:v>
                </c:pt>
                <c:pt idx="3145">
                  <c:v>7.1</c:v>
                </c:pt>
                <c:pt idx="3146">
                  <c:v>6.6</c:v>
                </c:pt>
                <c:pt idx="3147">
                  <c:v>6.5</c:v>
                </c:pt>
                <c:pt idx="3148">
                  <c:v>6.2</c:v>
                </c:pt>
                <c:pt idx="3149">
                  <c:v>6.5</c:v>
                </c:pt>
                <c:pt idx="3150">
                  <c:v>6.5</c:v>
                </c:pt>
                <c:pt idx="3151">
                  <c:v>6.6</c:v>
                </c:pt>
                <c:pt idx="3152">
                  <c:v>6.2</c:v>
                </c:pt>
                <c:pt idx="3153">
                  <c:v>6.6</c:v>
                </c:pt>
                <c:pt idx="3154">
                  <c:v>6.4</c:v>
                </c:pt>
                <c:pt idx="3155">
                  <c:v>6.2</c:v>
                </c:pt>
                <c:pt idx="3156">
                  <c:v>6.1</c:v>
                </c:pt>
                <c:pt idx="3157">
                  <c:v>6.2</c:v>
                </c:pt>
                <c:pt idx="3158">
                  <c:v>6.6</c:v>
                </c:pt>
                <c:pt idx="3159">
                  <c:v>6.5</c:v>
                </c:pt>
                <c:pt idx="3160">
                  <c:v>6.1</c:v>
                </c:pt>
                <c:pt idx="3161">
                  <c:v>6.3</c:v>
                </c:pt>
                <c:pt idx="3162">
                  <c:v>6.3</c:v>
                </c:pt>
                <c:pt idx="3163">
                  <c:v>6.9</c:v>
                </c:pt>
                <c:pt idx="3164">
                  <c:v>6.5</c:v>
                </c:pt>
                <c:pt idx="3165">
                  <c:v>6.6</c:v>
                </c:pt>
                <c:pt idx="3166">
                  <c:v>6.5</c:v>
                </c:pt>
                <c:pt idx="3167">
                  <c:v>6.5</c:v>
                </c:pt>
                <c:pt idx="3168">
                  <c:v>7.3</c:v>
                </c:pt>
                <c:pt idx="3169">
                  <c:v>7.7</c:v>
                </c:pt>
                <c:pt idx="3170">
                  <c:v>8.5</c:v>
                </c:pt>
                <c:pt idx="3171">
                  <c:v>8.6</c:v>
                </c:pt>
                <c:pt idx="3172">
                  <c:v>8.3000000000000007</c:v>
                </c:pt>
                <c:pt idx="3173">
                  <c:v>8.1</c:v>
                </c:pt>
                <c:pt idx="3174">
                  <c:v>8.1</c:v>
                </c:pt>
                <c:pt idx="3175">
                  <c:v>7.9</c:v>
                </c:pt>
                <c:pt idx="3176">
                  <c:v>7.8</c:v>
                </c:pt>
                <c:pt idx="3177">
                  <c:v>7.9</c:v>
                </c:pt>
                <c:pt idx="3178">
                  <c:v>7.8</c:v>
                </c:pt>
                <c:pt idx="3179">
                  <c:v>7.8</c:v>
                </c:pt>
                <c:pt idx="3180">
                  <c:v>7.8</c:v>
                </c:pt>
                <c:pt idx="3181">
                  <c:v>7.7</c:v>
                </c:pt>
                <c:pt idx="3182">
                  <c:v>7.7</c:v>
                </c:pt>
                <c:pt idx="3183">
                  <c:v>7.6</c:v>
                </c:pt>
                <c:pt idx="3184">
                  <c:v>7.6</c:v>
                </c:pt>
                <c:pt idx="3185">
                  <c:v>7.6</c:v>
                </c:pt>
                <c:pt idx="3186">
                  <c:v>7.8</c:v>
                </c:pt>
                <c:pt idx="3187">
                  <c:v>7.7</c:v>
                </c:pt>
                <c:pt idx="3188">
                  <c:v>7.8</c:v>
                </c:pt>
                <c:pt idx="3189">
                  <c:v>7.8</c:v>
                </c:pt>
                <c:pt idx="3190">
                  <c:v>7.7</c:v>
                </c:pt>
                <c:pt idx="3191">
                  <c:v>7.7</c:v>
                </c:pt>
                <c:pt idx="3192">
                  <c:v>7.7</c:v>
                </c:pt>
                <c:pt idx="3193">
                  <c:v>8.1999999999999993</c:v>
                </c:pt>
                <c:pt idx="3194">
                  <c:v>7.7</c:v>
                </c:pt>
                <c:pt idx="3195">
                  <c:v>7.6</c:v>
                </c:pt>
                <c:pt idx="3196">
                  <c:v>7.7</c:v>
                </c:pt>
                <c:pt idx="3197">
                  <c:v>7.6</c:v>
                </c:pt>
                <c:pt idx="3198">
                  <c:v>8</c:v>
                </c:pt>
                <c:pt idx="3199">
                  <c:v>8</c:v>
                </c:pt>
                <c:pt idx="3200">
                  <c:v>7.6</c:v>
                </c:pt>
                <c:pt idx="3201">
                  <c:v>7.4</c:v>
                </c:pt>
                <c:pt idx="3202">
                  <c:v>7.4</c:v>
                </c:pt>
                <c:pt idx="3203">
                  <c:v>7.3</c:v>
                </c:pt>
                <c:pt idx="3204">
                  <c:v>7.3</c:v>
                </c:pt>
                <c:pt idx="3205">
                  <c:v>7.3</c:v>
                </c:pt>
                <c:pt idx="3206">
                  <c:v>7.6</c:v>
                </c:pt>
                <c:pt idx="3207">
                  <c:v>7.8</c:v>
                </c:pt>
                <c:pt idx="3208">
                  <c:v>8</c:v>
                </c:pt>
                <c:pt idx="3209">
                  <c:v>8</c:v>
                </c:pt>
                <c:pt idx="3210">
                  <c:v>8.1999999999999993</c:v>
                </c:pt>
                <c:pt idx="3211">
                  <c:v>8</c:v>
                </c:pt>
                <c:pt idx="3212">
                  <c:v>7.6</c:v>
                </c:pt>
                <c:pt idx="3213">
                  <c:v>8</c:v>
                </c:pt>
                <c:pt idx="3214">
                  <c:v>7.7</c:v>
                </c:pt>
                <c:pt idx="3215">
                  <c:v>7.8</c:v>
                </c:pt>
                <c:pt idx="3216">
                  <c:v>7.9</c:v>
                </c:pt>
                <c:pt idx="3217">
                  <c:v>7.8</c:v>
                </c:pt>
                <c:pt idx="3218">
                  <c:v>7.9</c:v>
                </c:pt>
                <c:pt idx="3219">
                  <c:v>8</c:v>
                </c:pt>
                <c:pt idx="3220">
                  <c:v>8.1</c:v>
                </c:pt>
                <c:pt idx="3221">
                  <c:v>8.3000000000000007</c:v>
                </c:pt>
                <c:pt idx="3222">
                  <c:v>8.3000000000000007</c:v>
                </c:pt>
                <c:pt idx="3223">
                  <c:v>8.6</c:v>
                </c:pt>
                <c:pt idx="3224">
                  <c:v>8.6</c:v>
                </c:pt>
                <c:pt idx="3225">
                  <c:v>8.5</c:v>
                </c:pt>
                <c:pt idx="3226">
                  <c:v>8.3000000000000007</c:v>
                </c:pt>
                <c:pt idx="3227">
                  <c:v>8.5</c:v>
                </c:pt>
                <c:pt idx="3228">
                  <c:v>8.9</c:v>
                </c:pt>
                <c:pt idx="3229">
                  <c:v>8.6</c:v>
                </c:pt>
                <c:pt idx="3230">
                  <c:v>8.4</c:v>
                </c:pt>
                <c:pt idx="3231">
                  <c:v>8.4</c:v>
                </c:pt>
                <c:pt idx="3232">
                  <c:v>8.3000000000000007</c:v>
                </c:pt>
                <c:pt idx="3233">
                  <c:v>8.3000000000000007</c:v>
                </c:pt>
                <c:pt idx="3234">
                  <c:v>8.1999999999999993</c:v>
                </c:pt>
                <c:pt idx="3235">
                  <c:v>8.1</c:v>
                </c:pt>
                <c:pt idx="3236">
                  <c:v>8</c:v>
                </c:pt>
                <c:pt idx="3237">
                  <c:v>8.1</c:v>
                </c:pt>
                <c:pt idx="3238">
                  <c:v>8.1</c:v>
                </c:pt>
                <c:pt idx="3239">
                  <c:v>8.1999999999999993</c:v>
                </c:pt>
                <c:pt idx="3240">
                  <c:v>8.1999999999999993</c:v>
                </c:pt>
                <c:pt idx="3241">
                  <c:v>8.5</c:v>
                </c:pt>
                <c:pt idx="3242">
                  <c:v>8.6</c:v>
                </c:pt>
                <c:pt idx="3243">
                  <c:v>8.6999999999999993</c:v>
                </c:pt>
                <c:pt idx="3244">
                  <c:v>8.5</c:v>
                </c:pt>
                <c:pt idx="3245">
                  <c:v>8.6</c:v>
                </c:pt>
                <c:pt idx="3246">
                  <c:v>8.9</c:v>
                </c:pt>
                <c:pt idx="3247">
                  <c:v>8.9</c:v>
                </c:pt>
                <c:pt idx="3248">
                  <c:v>8.8000000000000007</c:v>
                </c:pt>
                <c:pt idx="3249">
                  <c:v>9.1</c:v>
                </c:pt>
                <c:pt idx="3250">
                  <c:v>8.8000000000000007</c:v>
                </c:pt>
                <c:pt idx="3251">
                  <c:v>8.9</c:v>
                </c:pt>
                <c:pt idx="3252">
                  <c:v>8.9</c:v>
                </c:pt>
                <c:pt idx="3253">
                  <c:v>8.9</c:v>
                </c:pt>
                <c:pt idx="3254">
                  <c:v>8.9</c:v>
                </c:pt>
                <c:pt idx="3255">
                  <c:v>9.4</c:v>
                </c:pt>
                <c:pt idx="3256">
                  <c:v>10.199999999999999</c:v>
                </c:pt>
                <c:pt idx="3257">
                  <c:v>9.6999999999999993</c:v>
                </c:pt>
                <c:pt idx="3258">
                  <c:v>9.6</c:v>
                </c:pt>
                <c:pt idx="3259">
                  <c:v>9.6</c:v>
                </c:pt>
                <c:pt idx="3260">
                  <c:v>9.5</c:v>
                </c:pt>
                <c:pt idx="3261">
                  <c:v>9.6</c:v>
                </c:pt>
                <c:pt idx="3262">
                  <c:v>9.3000000000000007</c:v>
                </c:pt>
                <c:pt idx="3263">
                  <c:v>9.3000000000000007</c:v>
                </c:pt>
                <c:pt idx="3264">
                  <c:v>9.3000000000000007</c:v>
                </c:pt>
                <c:pt idx="3265">
                  <c:v>8.9</c:v>
                </c:pt>
                <c:pt idx="3266">
                  <c:v>9.1999999999999993</c:v>
                </c:pt>
                <c:pt idx="3267">
                  <c:v>8.9</c:v>
                </c:pt>
                <c:pt idx="3268">
                  <c:v>8.8000000000000007</c:v>
                </c:pt>
                <c:pt idx="3269">
                  <c:v>8.8000000000000007</c:v>
                </c:pt>
                <c:pt idx="3270">
                  <c:v>8.8000000000000007</c:v>
                </c:pt>
                <c:pt idx="3271">
                  <c:v>8.8000000000000007</c:v>
                </c:pt>
                <c:pt idx="3272">
                  <c:v>8.6999999999999993</c:v>
                </c:pt>
                <c:pt idx="3273">
                  <c:v>8.9</c:v>
                </c:pt>
                <c:pt idx="3274">
                  <c:v>8.6999999999999993</c:v>
                </c:pt>
                <c:pt idx="3275">
                  <c:v>8.8000000000000007</c:v>
                </c:pt>
                <c:pt idx="3276">
                  <c:v>9</c:v>
                </c:pt>
                <c:pt idx="3277">
                  <c:v>9.1</c:v>
                </c:pt>
                <c:pt idx="3278">
                  <c:v>8.8000000000000007</c:v>
                </c:pt>
                <c:pt idx="3279">
                  <c:v>8.6999999999999993</c:v>
                </c:pt>
                <c:pt idx="3280">
                  <c:v>8.5</c:v>
                </c:pt>
                <c:pt idx="3281">
                  <c:v>8.6999999999999993</c:v>
                </c:pt>
                <c:pt idx="3282">
                  <c:v>8.6999999999999993</c:v>
                </c:pt>
                <c:pt idx="3283">
                  <c:v>8.6</c:v>
                </c:pt>
                <c:pt idx="3284">
                  <c:v>8.6999999999999993</c:v>
                </c:pt>
                <c:pt idx="3285">
                  <c:v>8.6999999999999993</c:v>
                </c:pt>
                <c:pt idx="3286">
                  <c:v>8.8000000000000007</c:v>
                </c:pt>
                <c:pt idx="3287">
                  <c:v>8.6999999999999993</c:v>
                </c:pt>
                <c:pt idx="3288">
                  <c:v>8.5</c:v>
                </c:pt>
                <c:pt idx="3289">
                  <c:v>8.9</c:v>
                </c:pt>
                <c:pt idx="3290">
                  <c:v>8.9</c:v>
                </c:pt>
                <c:pt idx="3291">
                  <c:v>8.9</c:v>
                </c:pt>
                <c:pt idx="3292">
                  <c:v>8.8000000000000007</c:v>
                </c:pt>
                <c:pt idx="3293">
                  <c:v>8.9</c:v>
                </c:pt>
                <c:pt idx="3294">
                  <c:v>8.8000000000000007</c:v>
                </c:pt>
                <c:pt idx="3295">
                  <c:v>8.8000000000000007</c:v>
                </c:pt>
                <c:pt idx="3296">
                  <c:v>9.1999999999999993</c:v>
                </c:pt>
                <c:pt idx="3297">
                  <c:v>9.6999999999999993</c:v>
                </c:pt>
                <c:pt idx="3298">
                  <c:v>9.5</c:v>
                </c:pt>
                <c:pt idx="3299">
                  <c:v>9.4</c:v>
                </c:pt>
                <c:pt idx="3300">
                  <c:v>9.1999999999999993</c:v>
                </c:pt>
                <c:pt idx="3301">
                  <c:v>9.6</c:v>
                </c:pt>
                <c:pt idx="3302">
                  <c:v>9.1</c:v>
                </c:pt>
                <c:pt idx="3303">
                  <c:v>9.1999999999999993</c:v>
                </c:pt>
                <c:pt idx="3304">
                  <c:v>9.1</c:v>
                </c:pt>
                <c:pt idx="3305">
                  <c:v>9</c:v>
                </c:pt>
                <c:pt idx="3306">
                  <c:v>9</c:v>
                </c:pt>
                <c:pt idx="3307">
                  <c:v>9.1</c:v>
                </c:pt>
                <c:pt idx="3308">
                  <c:v>9.1</c:v>
                </c:pt>
                <c:pt idx="3309">
                  <c:v>8.8000000000000007</c:v>
                </c:pt>
                <c:pt idx="3310">
                  <c:v>9.1</c:v>
                </c:pt>
                <c:pt idx="3311">
                  <c:v>9</c:v>
                </c:pt>
                <c:pt idx="3312">
                  <c:v>9.3000000000000007</c:v>
                </c:pt>
                <c:pt idx="3313">
                  <c:v>8.8000000000000007</c:v>
                </c:pt>
                <c:pt idx="3314">
                  <c:v>8.9</c:v>
                </c:pt>
                <c:pt idx="3315">
                  <c:v>9.1</c:v>
                </c:pt>
                <c:pt idx="3316">
                  <c:v>9.1</c:v>
                </c:pt>
                <c:pt idx="3317">
                  <c:v>8.9</c:v>
                </c:pt>
                <c:pt idx="3318">
                  <c:v>9</c:v>
                </c:pt>
                <c:pt idx="3319">
                  <c:v>8.5</c:v>
                </c:pt>
                <c:pt idx="3320">
                  <c:v>8.6</c:v>
                </c:pt>
                <c:pt idx="3321">
                  <c:v>8.5</c:v>
                </c:pt>
                <c:pt idx="3322">
                  <c:v>8.4</c:v>
                </c:pt>
                <c:pt idx="3323">
                  <c:v>8.5</c:v>
                </c:pt>
                <c:pt idx="3324">
                  <c:v>8.6</c:v>
                </c:pt>
                <c:pt idx="3325">
                  <c:v>8.6999999999999993</c:v>
                </c:pt>
                <c:pt idx="3326">
                  <c:v>8.9</c:v>
                </c:pt>
                <c:pt idx="3327">
                  <c:v>14.2</c:v>
                </c:pt>
                <c:pt idx="3328">
                  <c:v>8.3000000000000007</c:v>
                </c:pt>
                <c:pt idx="3329">
                  <c:v>8.4</c:v>
                </c:pt>
                <c:pt idx="3330">
                  <c:v>8.3000000000000007</c:v>
                </c:pt>
                <c:pt idx="3331">
                  <c:v>8.3000000000000007</c:v>
                </c:pt>
                <c:pt idx="3332">
                  <c:v>7.8</c:v>
                </c:pt>
                <c:pt idx="3333">
                  <c:v>7.9</c:v>
                </c:pt>
                <c:pt idx="3334">
                  <c:v>7.8</c:v>
                </c:pt>
                <c:pt idx="3335">
                  <c:v>7.7</c:v>
                </c:pt>
                <c:pt idx="3336">
                  <c:v>8.1</c:v>
                </c:pt>
                <c:pt idx="3337">
                  <c:v>8.6</c:v>
                </c:pt>
                <c:pt idx="3338">
                  <c:v>7.9</c:v>
                </c:pt>
                <c:pt idx="3339">
                  <c:v>7.8</c:v>
                </c:pt>
                <c:pt idx="3340">
                  <c:v>7.8</c:v>
                </c:pt>
                <c:pt idx="3341">
                  <c:v>7.7</c:v>
                </c:pt>
                <c:pt idx="3342">
                  <c:v>7.9</c:v>
                </c:pt>
                <c:pt idx="3343">
                  <c:v>7.4</c:v>
                </c:pt>
                <c:pt idx="3344">
                  <c:v>7.9</c:v>
                </c:pt>
                <c:pt idx="3345">
                  <c:v>7.6</c:v>
                </c:pt>
                <c:pt idx="3346">
                  <c:v>7.6</c:v>
                </c:pt>
                <c:pt idx="3347">
                  <c:v>8.1999999999999993</c:v>
                </c:pt>
                <c:pt idx="3348">
                  <c:v>8.3000000000000007</c:v>
                </c:pt>
                <c:pt idx="3349">
                  <c:v>8.4</c:v>
                </c:pt>
                <c:pt idx="3350">
                  <c:v>8.4</c:v>
                </c:pt>
              </c:numCache>
            </c:numRef>
          </c:yVal>
          <c:smooth val="0"/>
          <c:extLst>
            <c:ext xmlns:c16="http://schemas.microsoft.com/office/drawing/2014/chart" uri="{C3380CC4-5D6E-409C-BE32-E72D297353CC}">
              <c16:uniqueId val="{00000000-2BFB-B946-8A9D-A12B4CC027B1}"/>
            </c:ext>
          </c:extLst>
        </c:ser>
        <c:dLbls>
          <c:showLegendKey val="0"/>
          <c:showVal val="0"/>
          <c:showCatName val="0"/>
          <c:showSerName val="0"/>
          <c:showPercent val="0"/>
          <c:showBubbleSize val="0"/>
        </c:dLbls>
        <c:axId val="225769504"/>
        <c:axId val="225770064"/>
      </c:scatterChart>
      <c:scatterChart>
        <c:scatterStyle val="lineMarker"/>
        <c:varyColors val="0"/>
        <c:ser>
          <c:idx val="0"/>
          <c:order val="0"/>
          <c:tx>
            <c:strRef>
              <c:f>Data!$S$1</c:f>
              <c:strCache>
                <c:ptCount val="1"/>
                <c:pt idx="0">
                  <c:v>MOY Ʃ Nap (ng/L)</c:v>
                </c:pt>
              </c:strCache>
            </c:strRef>
          </c:tx>
          <c:spPr bwMode="auto">
            <a:prstGeom prst="rect">
              <a:avLst/>
            </a:prstGeom>
            <a:ln w="25400" cap="rnd">
              <a:noFill/>
              <a:round/>
            </a:ln>
            <a:effectLst/>
          </c:spPr>
          <c:marker>
            <c:symbol val="circle"/>
            <c:size val="2"/>
            <c:spPr bwMode="auto">
              <a:prstGeom prst="rect">
                <a:avLst/>
              </a:prstGeom>
              <a:solidFill>
                <a:schemeClr val="accent1"/>
              </a:solidFill>
              <a:ln w="9525">
                <a:solidFill>
                  <a:schemeClr val="accent1"/>
                </a:solidFill>
              </a:ln>
              <a:effectLst/>
            </c:spPr>
          </c:marker>
          <c:xVal>
            <c:numRef>
              <c:f>Data!$I$2:$I$9905</c:f>
              <c:numCache>
                <c:formatCode>m/d/yyyy\ h:mm</c:formatCode>
                <c:ptCount val="9904"/>
                <c:pt idx="0">
                  <c:v>44215.437685185185</c:v>
                </c:pt>
                <c:pt idx="1">
                  <c:v>44215.458518518521</c:v>
                </c:pt>
                <c:pt idx="2">
                  <c:v>44215.479351851849</c:v>
                </c:pt>
                <c:pt idx="3">
                  <c:v>44215.500185185185</c:v>
                </c:pt>
                <c:pt idx="4">
                  <c:v>44215.521018518521</c:v>
                </c:pt>
                <c:pt idx="5">
                  <c:v>44215.541851851849</c:v>
                </c:pt>
                <c:pt idx="6">
                  <c:v>44215.562685185185</c:v>
                </c:pt>
                <c:pt idx="7">
                  <c:v>44215.583518518521</c:v>
                </c:pt>
                <c:pt idx="8">
                  <c:v>44215.604351851849</c:v>
                </c:pt>
                <c:pt idx="9">
                  <c:v>44215.625185185185</c:v>
                </c:pt>
                <c:pt idx="10">
                  <c:v>44215.646018518521</c:v>
                </c:pt>
                <c:pt idx="11">
                  <c:v>44215.666851851849</c:v>
                </c:pt>
                <c:pt idx="12">
                  <c:v>44215.687685185185</c:v>
                </c:pt>
                <c:pt idx="13">
                  <c:v>44215.708518518521</c:v>
                </c:pt>
                <c:pt idx="14">
                  <c:v>44215.729351851849</c:v>
                </c:pt>
                <c:pt idx="15">
                  <c:v>44215.750185185185</c:v>
                </c:pt>
                <c:pt idx="16">
                  <c:v>44215.771018518521</c:v>
                </c:pt>
                <c:pt idx="17">
                  <c:v>44215.791851851849</c:v>
                </c:pt>
                <c:pt idx="18">
                  <c:v>44215.812685185185</c:v>
                </c:pt>
                <c:pt idx="19">
                  <c:v>44215.833518518521</c:v>
                </c:pt>
                <c:pt idx="20">
                  <c:v>44215.854351851849</c:v>
                </c:pt>
                <c:pt idx="21">
                  <c:v>44215.875185185185</c:v>
                </c:pt>
                <c:pt idx="22">
                  <c:v>44215.896018518521</c:v>
                </c:pt>
                <c:pt idx="23">
                  <c:v>44215.916851851849</c:v>
                </c:pt>
                <c:pt idx="24">
                  <c:v>44215.937685185185</c:v>
                </c:pt>
                <c:pt idx="25">
                  <c:v>44215.958518518521</c:v>
                </c:pt>
                <c:pt idx="26">
                  <c:v>44215.979351851849</c:v>
                </c:pt>
                <c:pt idx="27">
                  <c:v>44216.000185185185</c:v>
                </c:pt>
                <c:pt idx="28">
                  <c:v>44216.021018518521</c:v>
                </c:pt>
                <c:pt idx="29">
                  <c:v>44216.041851851849</c:v>
                </c:pt>
                <c:pt idx="30">
                  <c:v>44216.062685185185</c:v>
                </c:pt>
                <c:pt idx="31">
                  <c:v>44216.083518518521</c:v>
                </c:pt>
                <c:pt idx="32">
                  <c:v>44216.104351851849</c:v>
                </c:pt>
                <c:pt idx="33">
                  <c:v>44216.125185185185</c:v>
                </c:pt>
                <c:pt idx="34">
                  <c:v>44216.146018518521</c:v>
                </c:pt>
                <c:pt idx="35">
                  <c:v>44216.166851851849</c:v>
                </c:pt>
                <c:pt idx="36">
                  <c:v>44216.187685185185</c:v>
                </c:pt>
                <c:pt idx="37">
                  <c:v>44216.208518518521</c:v>
                </c:pt>
                <c:pt idx="38">
                  <c:v>44216.229351851849</c:v>
                </c:pt>
                <c:pt idx="39">
                  <c:v>44216.250185185185</c:v>
                </c:pt>
                <c:pt idx="40">
                  <c:v>44216.271018518521</c:v>
                </c:pt>
                <c:pt idx="41">
                  <c:v>44216.291851851849</c:v>
                </c:pt>
                <c:pt idx="42">
                  <c:v>44216.312685185185</c:v>
                </c:pt>
                <c:pt idx="43">
                  <c:v>44216.333518518521</c:v>
                </c:pt>
                <c:pt idx="44">
                  <c:v>44216.354351851849</c:v>
                </c:pt>
                <c:pt idx="45">
                  <c:v>44216.375185185185</c:v>
                </c:pt>
                <c:pt idx="46">
                  <c:v>44216.396018518521</c:v>
                </c:pt>
                <c:pt idx="47">
                  <c:v>44216.416851851849</c:v>
                </c:pt>
                <c:pt idx="48">
                  <c:v>44216.437685185185</c:v>
                </c:pt>
                <c:pt idx="49">
                  <c:v>44216.458518518521</c:v>
                </c:pt>
                <c:pt idx="50">
                  <c:v>44216.479351851849</c:v>
                </c:pt>
                <c:pt idx="51">
                  <c:v>44216.500185185185</c:v>
                </c:pt>
                <c:pt idx="52">
                  <c:v>44216.521018518521</c:v>
                </c:pt>
                <c:pt idx="53">
                  <c:v>44216.541851851849</c:v>
                </c:pt>
                <c:pt idx="54">
                  <c:v>44216.562685185185</c:v>
                </c:pt>
                <c:pt idx="55">
                  <c:v>44216.583518518521</c:v>
                </c:pt>
                <c:pt idx="56">
                  <c:v>44216.604351851849</c:v>
                </c:pt>
                <c:pt idx="57">
                  <c:v>44216.625185185185</c:v>
                </c:pt>
                <c:pt idx="58">
                  <c:v>44216.646018518521</c:v>
                </c:pt>
                <c:pt idx="59">
                  <c:v>44216.666851851849</c:v>
                </c:pt>
                <c:pt idx="60">
                  <c:v>44216.687685185185</c:v>
                </c:pt>
                <c:pt idx="61">
                  <c:v>44216.708518518521</c:v>
                </c:pt>
                <c:pt idx="62">
                  <c:v>44216.729351851849</c:v>
                </c:pt>
                <c:pt idx="63">
                  <c:v>44216.750185185185</c:v>
                </c:pt>
                <c:pt idx="64">
                  <c:v>44216.771018518521</c:v>
                </c:pt>
                <c:pt idx="65">
                  <c:v>44216.791851851849</c:v>
                </c:pt>
                <c:pt idx="66">
                  <c:v>44216.812685185185</c:v>
                </c:pt>
                <c:pt idx="67">
                  <c:v>44216.833518518521</c:v>
                </c:pt>
                <c:pt idx="68">
                  <c:v>44216.854351851849</c:v>
                </c:pt>
                <c:pt idx="69">
                  <c:v>44216.875185185185</c:v>
                </c:pt>
                <c:pt idx="70">
                  <c:v>44216.896018518521</c:v>
                </c:pt>
                <c:pt idx="71">
                  <c:v>44216.916851851849</c:v>
                </c:pt>
                <c:pt idx="72">
                  <c:v>44216.937685185185</c:v>
                </c:pt>
                <c:pt idx="73">
                  <c:v>44216.958518518521</c:v>
                </c:pt>
                <c:pt idx="74">
                  <c:v>44216.979351851849</c:v>
                </c:pt>
                <c:pt idx="75">
                  <c:v>44217.000185185185</c:v>
                </c:pt>
                <c:pt idx="76">
                  <c:v>44217.021018518521</c:v>
                </c:pt>
                <c:pt idx="77">
                  <c:v>44217.041851851849</c:v>
                </c:pt>
                <c:pt idx="78">
                  <c:v>44217.062685185185</c:v>
                </c:pt>
                <c:pt idx="79">
                  <c:v>44217.083518518521</c:v>
                </c:pt>
                <c:pt idx="80">
                  <c:v>44217.104351851849</c:v>
                </c:pt>
                <c:pt idx="81">
                  <c:v>44217.125185185185</c:v>
                </c:pt>
                <c:pt idx="82">
                  <c:v>44217.146018518521</c:v>
                </c:pt>
                <c:pt idx="83">
                  <c:v>44217.166851851849</c:v>
                </c:pt>
                <c:pt idx="84">
                  <c:v>44217.187685185185</c:v>
                </c:pt>
                <c:pt idx="85">
                  <c:v>44217.208518518521</c:v>
                </c:pt>
                <c:pt idx="86">
                  <c:v>44217.229351851849</c:v>
                </c:pt>
                <c:pt idx="87">
                  <c:v>44217.250185185185</c:v>
                </c:pt>
                <c:pt idx="88">
                  <c:v>44217.271018518521</c:v>
                </c:pt>
                <c:pt idx="89">
                  <c:v>44217.291851851849</c:v>
                </c:pt>
                <c:pt idx="90">
                  <c:v>44217.312685185185</c:v>
                </c:pt>
                <c:pt idx="91">
                  <c:v>44217.333518518521</c:v>
                </c:pt>
                <c:pt idx="92">
                  <c:v>44217.354351851849</c:v>
                </c:pt>
                <c:pt idx="93">
                  <c:v>44217.375185185185</c:v>
                </c:pt>
                <c:pt idx="94">
                  <c:v>44217.396018518521</c:v>
                </c:pt>
                <c:pt idx="95">
                  <c:v>44217.416851851849</c:v>
                </c:pt>
                <c:pt idx="96">
                  <c:v>44217.437685185185</c:v>
                </c:pt>
                <c:pt idx="97">
                  <c:v>44217.458518518521</c:v>
                </c:pt>
                <c:pt idx="98">
                  <c:v>44217.479351851849</c:v>
                </c:pt>
                <c:pt idx="99">
                  <c:v>44217.500185185185</c:v>
                </c:pt>
                <c:pt idx="100">
                  <c:v>44217.521018518521</c:v>
                </c:pt>
                <c:pt idx="101">
                  <c:v>44217.541851851849</c:v>
                </c:pt>
                <c:pt idx="102">
                  <c:v>44217.562685185185</c:v>
                </c:pt>
                <c:pt idx="103">
                  <c:v>44217.583518518521</c:v>
                </c:pt>
                <c:pt idx="104">
                  <c:v>44217.604351851849</c:v>
                </c:pt>
                <c:pt idx="105">
                  <c:v>44217.625185185185</c:v>
                </c:pt>
                <c:pt idx="106">
                  <c:v>44217.646018518521</c:v>
                </c:pt>
                <c:pt idx="107">
                  <c:v>44217.666851851849</c:v>
                </c:pt>
                <c:pt idx="108">
                  <c:v>44217.687685185185</c:v>
                </c:pt>
                <c:pt idx="109">
                  <c:v>44217.708518518521</c:v>
                </c:pt>
                <c:pt idx="110">
                  <c:v>44217.729351851849</c:v>
                </c:pt>
                <c:pt idx="111">
                  <c:v>44217.750185185185</c:v>
                </c:pt>
                <c:pt idx="112">
                  <c:v>44217.771018518521</c:v>
                </c:pt>
                <c:pt idx="113">
                  <c:v>44217.791851851849</c:v>
                </c:pt>
                <c:pt idx="114">
                  <c:v>44217.812685185185</c:v>
                </c:pt>
                <c:pt idx="115">
                  <c:v>44217.833518518521</c:v>
                </c:pt>
                <c:pt idx="116">
                  <c:v>44217.854351851849</c:v>
                </c:pt>
                <c:pt idx="117">
                  <c:v>44217.875185185185</c:v>
                </c:pt>
                <c:pt idx="118">
                  <c:v>44217.896018518521</c:v>
                </c:pt>
                <c:pt idx="119">
                  <c:v>44217.916851851849</c:v>
                </c:pt>
                <c:pt idx="120">
                  <c:v>44217.937685185185</c:v>
                </c:pt>
                <c:pt idx="121">
                  <c:v>44217.958518518521</c:v>
                </c:pt>
                <c:pt idx="122">
                  <c:v>44217.979351851849</c:v>
                </c:pt>
                <c:pt idx="123">
                  <c:v>44218.000185185185</c:v>
                </c:pt>
                <c:pt idx="124">
                  <c:v>44218.021018518521</c:v>
                </c:pt>
                <c:pt idx="125">
                  <c:v>44218.041851851849</c:v>
                </c:pt>
                <c:pt idx="126">
                  <c:v>44218.062685185185</c:v>
                </c:pt>
                <c:pt idx="127">
                  <c:v>44218.083518518521</c:v>
                </c:pt>
                <c:pt idx="128">
                  <c:v>44218.104351851849</c:v>
                </c:pt>
                <c:pt idx="129">
                  <c:v>44218.125185185185</c:v>
                </c:pt>
                <c:pt idx="130">
                  <c:v>44218.146018518521</c:v>
                </c:pt>
                <c:pt idx="131">
                  <c:v>44218.166851851849</c:v>
                </c:pt>
                <c:pt idx="132">
                  <c:v>44218.187685185185</c:v>
                </c:pt>
                <c:pt idx="133">
                  <c:v>44218.208518518521</c:v>
                </c:pt>
                <c:pt idx="134">
                  <c:v>44218.229351851849</c:v>
                </c:pt>
                <c:pt idx="135">
                  <c:v>44218.250185185185</c:v>
                </c:pt>
                <c:pt idx="136">
                  <c:v>44218.271018518521</c:v>
                </c:pt>
                <c:pt idx="137">
                  <c:v>44218.291851851849</c:v>
                </c:pt>
                <c:pt idx="138">
                  <c:v>44218.312685185185</c:v>
                </c:pt>
                <c:pt idx="139">
                  <c:v>44218.333518518521</c:v>
                </c:pt>
                <c:pt idx="140">
                  <c:v>44218.354351851849</c:v>
                </c:pt>
                <c:pt idx="141">
                  <c:v>44218.375185185185</c:v>
                </c:pt>
                <c:pt idx="142">
                  <c:v>44218.396018518521</c:v>
                </c:pt>
                <c:pt idx="143">
                  <c:v>44218.416851851849</c:v>
                </c:pt>
                <c:pt idx="144">
                  <c:v>44218.437685185185</c:v>
                </c:pt>
                <c:pt idx="145">
                  <c:v>44218.458518518521</c:v>
                </c:pt>
                <c:pt idx="146">
                  <c:v>44218.479351851849</c:v>
                </c:pt>
                <c:pt idx="147">
                  <c:v>44218.500185185185</c:v>
                </c:pt>
                <c:pt idx="148">
                  <c:v>44218.521018518521</c:v>
                </c:pt>
                <c:pt idx="149">
                  <c:v>44218.541851851849</c:v>
                </c:pt>
                <c:pt idx="150">
                  <c:v>44218.562685185185</c:v>
                </c:pt>
                <c:pt idx="151">
                  <c:v>44218.583518518521</c:v>
                </c:pt>
                <c:pt idx="152">
                  <c:v>44218.604351851849</c:v>
                </c:pt>
                <c:pt idx="153">
                  <c:v>44218.625185185185</c:v>
                </c:pt>
                <c:pt idx="154">
                  <c:v>44218.646018518521</c:v>
                </c:pt>
                <c:pt idx="155">
                  <c:v>44218.666851851849</c:v>
                </c:pt>
                <c:pt idx="156">
                  <c:v>44218.687685185185</c:v>
                </c:pt>
                <c:pt idx="157">
                  <c:v>44218.708518518521</c:v>
                </c:pt>
                <c:pt idx="158">
                  <c:v>44218.729351851849</c:v>
                </c:pt>
                <c:pt idx="159">
                  <c:v>44218.750185185185</c:v>
                </c:pt>
                <c:pt idx="160">
                  <c:v>44218.771018518521</c:v>
                </c:pt>
                <c:pt idx="161">
                  <c:v>44218.791851851849</c:v>
                </c:pt>
                <c:pt idx="162">
                  <c:v>44218.812685185185</c:v>
                </c:pt>
                <c:pt idx="163">
                  <c:v>44218.833518518521</c:v>
                </c:pt>
                <c:pt idx="164">
                  <c:v>44218.854351851849</c:v>
                </c:pt>
                <c:pt idx="165">
                  <c:v>44218.875185185185</c:v>
                </c:pt>
                <c:pt idx="166">
                  <c:v>44218.896018518521</c:v>
                </c:pt>
                <c:pt idx="167">
                  <c:v>44218.916851851849</c:v>
                </c:pt>
                <c:pt idx="168">
                  <c:v>44218.937685185185</c:v>
                </c:pt>
                <c:pt idx="169">
                  <c:v>44218.958518518521</c:v>
                </c:pt>
                <c:pt idx="170">
                  <c:v>44218.979351851849</c:v>
                </c:pt>
                <c:pt idx="171">
                  <c:v>44219.000185185185</c:v>
                </c:pt>
                <c:pt idx="172">
                  <c:v>44219.021018518521</c:v>
                </c:pt>
                <c:pt idx="173">
                  <c:v>44219.041851851849</c:v>
                </c:pt>
                <c:pt idx="174">
                  <c:v>44219.062685185185</c:v>
                </c:pt>
                <c:pt idx="175">
                  <c:v>44219.083518518521</c:v>
                </c:pt>
                <c:pt idx="176">
                  <c:v>44219.104351851849</c:v>
                </c:pt>
                <c:pt idx="177">
                  <c:v>44219.125185185185</c:v>
                </c:pt>
                <c:pt idx="178">
                  <c:v>44219.146018518521</c:v>
                </c:pt>
                <c:pt idx="179">
                  <c:v>44219.166851851849</c:v>
                </c:pt>
                <c:pt idx="180">
                  <c:v>44219.187685185185</c:v>
                </c:pt>
                <c:pt idx="181">
                  <c:v>44219.208518518521</c:v>
                </c:pt>
                <c:pt idx="182">
                  <c:v>44219.229351851849</c:v>
                </c:pt>
                <c:pt idx="183">
                  <c:v>44219.250185185185</c:v>
                </c:pt>
                <c:pt idx="184">
                  <c:v>44219.271018518521</c:v>
                </c:pt>
                <c:pt idx="185">
                  <c:v>44219.291851851849</c:v>
                </c:pt>
                <c:pt idx="186">
                  <c:v>44219.312685185185</c:v>
                </c:pt>
                <c:pt idx="187">
                  <c:v>44219.333518518521</c:v>
                </c:pt>
                <c:pt idx="188">
                  <c:v>44219.354351851849</c:v>
                </c:pt>
                <c:pt idx="189">
                  <c:v>44219.375185185185</c:v>
                </c:pt>
                <c:pt idx="190">
                  <c:v>44219.396018518521</c:v>
                </c:pt>
                <c:pt idx="191">
                  <c:v>44219.416851851849</c:v>
                </c:pt>
                <c:pt idx="192">
                  <c:v>44219.437685185185</c:v>
                </c:pt>
                <c:pt idx="193">
                  <c:v>44219.458518518521</c:v>
                </c:pt>
                <c:pt idx="194">
                  <c:v>44219.479351851849</c:v>
                </c:pt>
                <c:pt idx="195">
                  <c:v>44219.500185185185</c:v>
                </c:pt>
                <c:pt idx="196">
                  <c:v>44219.521018518521</c:v>
                </c:pt>
                <c:pt idx="197">
                  <c:v>44219.541851851849</c:v>
                </c:pt>
                <c:pt idx="198">
                  <c:v>44219.562685185185</c:v>
                </c:pt>
                <c:pt idx="199">
                  <c:v>44219.583518518521</c:v>
                </c:pt>
                <c:pt idx="200">
                  <c:v>44219.604351851849</c:v>
                </c:pt>
                <c:pt idx="201">
                  <c:v>44219.625185185185</c:v>
                </c:pt>
                <c:pt idx="202">
                  <c:v>44219.646018518521</c:v>
                </c:pt>
                <c:pt idx="203">
                  <c:v>44219.666851851849</c:v>
                </c:pt>
                <c:pt idx="204">
                  <c:v>44219.687685185185</c:v>
                </c:pt>
                <c:pt idx="205">
                  <c:v>44219.708518518521</c:v>
                </c:pt>
                <c:pt idx="206">
                  <c:v>44219.729351851849</c:v>
                </c:pt>
                <c:pt idx="207">
                  <c:v>44219.750185185185</c:v>
                </c:pt>
                <c:pt idx="208">
                  <c:v>44219.771018518521</c:v>
                </c:pt>
                <c:pt idx="209">
                  <c:v>44219.791851851849</c:v>
                </c:pt>
                <c:pt idx="210">
                  <c:v>44219.812685185185</c:v>
                </c:pt>
                <c:pt idx="211">
                  <c:v>44219.833518518521</c:v>
                </c:pt>
                <c:pt idx="212">
                  <c:v>44219.854351851849</c:v>
                </c:pt>
                <c:pt idx="213">
                  <c:v>44219.875185185185</c:v>
                </c:pt>
                <c:pt idx="214">
                  <c:v>44219.896018518521</c:v>
                </c:pt>
                <c:pt idx="215">
                  <c:v>44219.916851851849</c:v>
                </c:pt>
                <c:pt idx="216">
                  <c:v>44219.937685185185</c:v>
                </c:pt>
                <c:pt idx="217">
                  <c:v>44219.958518518521</c:v>
                </c:pt>
                <c:pt idx="218">
                  <c:v>44219.979351851849</c:v>
                </c:pt>
                <c:pt idx="219">
                  <c:v>44220.000185185185</c:v>
                </c:pt>
                <c:pt idx="220">
                  <c:v>44220.021018518521</c:v>
                </c:pt>
                <c:pt idx="221">
                  <c:v>44220.041851851849</c:v>
                </c:pt>
                <c:pt idx="222">
                  <c:v>44220.062685185185</c:v>
                </c:pt>
                <c:pt idx="223">
                  <c:v>44220.083518518521</c:v>
                </c:pt>
                <c:pt idx="224">
                  <c:v>44220.104351851849</c:v>
                </c:pt>
                <c:pt idx="225">
                  <c:v>44220.125185185185</c:v>
                </c:pt>
                <c:pt idx="226">
                  <c:v>44220.146018518521</c:v>
                </c:pt>
                <c:pt idx="227">
                  <c:v>44220.166851851849</c:v>
                </c:pt>
                <c:pt idx="228">
                  <c:v>44220.187685185185</c:v>
                </c:pt>
                <c:pt idx="229">
                  <c:v>44220.208518518521</c:v>
                </c:pt>
                <c:pt idx="230">
                  <c:v>44220.229351851849</c:v>
                </c:pt>
                <c:pt idx="231">
                  <c:v>44220.250185185185</c:v>
                </c:pt>
                <c:pt idx="232">
                  <c:v>44220.271018518521</c:v>
                </c:pt>
                <c:pt idx="233">
                  <c:v>44220.291851851849</c:v>
                </c:pt>
                <c:pt idx="234">
                  <c:v>44220.312685185185</c:v>
                </c:pt>
                <c:pt idx="235">
                  <c:v>44220.333518518521</c:v>
                </c:pt>
                <c:pt idx="236">
                  <c:v>44220.354351851849</c:v>
                </c:pt>
                <c:pt idx="237">
                  <c:v>44220.375185185185</c:v>
                </c:pt>
                <c:pt idx="238">
                  <c:v>44220.396018518521</c:v>
                </c:pt>
                <c:pt idx="239">
                  <c:v>44220.416851851849</c:v>
                </c:pt>
                <c:pt idx="240">
                  <c:v>44220.437685185185</c:v>
                </c:pt>
                <c:pt idx="241">
                  <c:v>44220.458518518521</c:v>
                </c:pt>
                <c:pt idx="242">
                  <c:v>44220.479351851849</c:v>
                </c:pt>
                <c:pt idx="243">
                  <c:v>44220.500185185185</c:v>
                </c:pt>
                <c:pt idx="244">
                  <c:v>44220.521018518521</c:v>
                </c:pt>
                <c:pt idx="245">
                  <c:v>44220.541851851849</c:v>
                </c:pt>
                <c:pt idx="246">
                  <c:v>44220.562685185185</c:v>
                </c:pt>
                <c:pt idx="247">
                  <c:v>44220.583518518521</c:v>
                </c:pt>
                <c:pt idx="248">
                  <c:v>44220.604351851849</c:v>
                </c:pt>
                <c:pt idx="249">
                  <c:v>44220.625185185185</c:v>
                </c:pt>
                <c:pt idx="250">
                  <c:v>44220.646018518521</c:v>
                </c:pt>
                <c:pt idx="251">
                  <c:v>44220.666851851849</c:v>
                </c:pt>
                <c:pt idx="252">
                  <c:v>44220.687685185185</c:v>
                </c:pt>
                <c:pt idx="253">
                  <c:v>44220.708518518521</c:v>
                </c:pt>
                <c:pt idx="254">
                  <c:v>44220.729351851849</c:v>
                </c:pt>
                <c:pt idx="255">
                  <c:v>44220.750185185185</c:v>
                </c:pt>
                <c:pt idx="256">
                  <c:v>44220.771018518521</c:v>
                </c:pt>
                <c:pt idx="257">
                  <c:v>44220.791851851849</c:v>
                </c:pt>
                <c:pt idx="258">
                  <c:v>44220.812685185185</c:v>
                </c:pt>
                <c:pt idx="259">
                  <c:v>44220.833518518521</c:v>
                </c:pt>
                <c:pt idx="260">
                  <c:v>44220.854351851849</c:v>
                </c:pt>
                <c:pt idx="261">
                  <c:v>44220.875185185185</c:v>
                </c:pt>
                <c:pt idx="262">
                  <c:v>44220.896018518521</c:v>
                </c:pt>
                <c:pt idx="263">
                  <c:v>44220.916851851849</c:v>
                </c:pt>
                <c:pt idx="264">
                  <c:v>44220.937685185185</c:v>
                </c:pt>
                <c:pt idx="265">
                  <c:v>44220.958518518521</c:v>
                </c:pt>
                <c:pt idx="266">
                  <c:v>44220.979351851849</c:v>
                </c:pt>
                <c:pt idx="267">
                  <c:v>44221.000185185185</c:v>
                </c:pt>
                <c:pt idx="268">
                  <c:v>44221.021018518521</c:v>
                </c:pt>
                <c:pt idx="269">
                  <c:v>44221.041851851849</c:v>
                </c:pt>
                <c:pt idx="270">
                  <c:v>44221.062685185185</c:v>
                </c:pt>
                <c:pt idx="271">
                  <c:v>44221.083518518521</c:v>
                </c:pt>
                <c:pt idx="272">
                  <c:v>44221.104351851849</c:v>
                </c:pt>
                <c:pt idx="273">
                  <c:v>44221.125185185185</c:v>
                </c:pt>
                <c:pt idx="274">
                  <c:v>44221.146018518521</c:v>
                </c:pt>
                <c:pt idx="275">
                  <c:v>44221.166851851849</c:v>
                </c:pt>
                <c:pt idx="276">
                  <c:v>44221.187685185185</c:v>
                </c:pt>
                <c:pt idx="277">
                  <c:v>44221.208518518521</c:v>
                </c:pt>
                <c:pt idx="278">
                  <c:v>44221.229351851849</c:v>
                </c:pt>
                <c:pt idx="279">
                  <c:v>44221.250185185185</c:v>
                </c:pt>
                <c:pt idx="280">
                  <c:v>44221.271018518521</c:v>
                </c:pt>
                <c:pt idx="281">
                  <c:v>44221.291851851849</c:v>
                </c:pt>
                <c:pt idx="282">
                  <c:v>44221.312685185185</c:v>
                </c:pt>
                <c:pt idx="283">
                  <c:v>44221.333518518521</c:v>
                </c:pt>
                <c:pt idx="284">
                  <c:v>44221.354351851849</c:v>
                </c:pt>
                <c:pt idx="285">
                  <c:v>44221.375185185185</c:v>
                </c:pt>
                <c:pt idx="286">
                  <c:v>44221.396018518521</c:v>
                </c:pt>
                <c:pt idx="287">
                  <c:v>44221.416851851849</c:v>
                </c:pt>
                <c:pt idx="288">
                  <c:v>44221.437685185185</c:v>
                </c:pt>
                <c:pt idx="289">
                  <c:v>44221.458518518521</c:v>
                </c:pt>
                <c:pt idx="290">
                  <c:v>44221.479351851849</c:v>
                </c:pt>
                <c:pt idx="291">
                  <c:v>44221.500185185185</c:v>
                </c:pt>
                <c:pt idx="292">
                  <c:v>44221.521018518521</c:v>
                </c:pt>
                <c:pt idx="293">
                  <c:v>44221.541851851849</c:v>
                </c:pt>
                <c:pt idx="294">
                  <c:v>44221.562685185185</c:v>
                </c:pt>
                <c:pt idx="295">
                  <c:v>44221.583518518521</c:v>
                </c:pt>
                <c:pt idx="296">
                  <c:v>44221.604351851849</c:v>
                </c:pt>
                <c:pt idx="297">
                  <c:v>44221.625185185185</c:v>
                </c:pt>
                <c:pt idx="298">
                  <c:v>44221.646018518521</c:v>
                </c:pt>
                <c:pt idx="299">
                  <c:v>44221.666851851849</c:v>
                </c:pt>
                <c:pt idx="300">
                  <c:v>44221.687685185185</c:v>
                </c:pt>
                <c:pt idx="301">
                  <c:v>44221.708518518521</c:v>
                </c:pt>
                <c:pt idx="302">
                  <c:v>44221.729351851849</c:v>
                </c:pt>
                <c:pt idx="303">
                  <c:v>44221.750185185185</c:v>
                </c:pt>
                <c:pt idx="304">
                  <c:v>44221.771018518521</c:v>
                </c:pt>
                <c:pt idx="305">
                  <c:v>44221.791851851849</c:v>
                </c:pt>
                <c:pt idx="306">
                  <c:v>44221.812685185185</c:v>
                </c:pt>
                <c:pt idx="307">
                  <c:v>44221.833518518521</c:v>
                </c:pt>
                <c:pt idx="308">
                  <c:v>44221.854351851849</c:v>
                </c:pt>
                <c:pt idx="309">
                  <c:v>44221.875185185185</c:v>
                </c:pt>
                <c:pt idx="310">
                  <c:v>44221.896018518521</c:v>
                </c:pt>
                <c:pt idx="311">
                  <c:v>44221.916851851849</c:v>
                </c:pt>
                <c:pt idx="312">
                  <c:v>44221.937685185185</c:v>
                </c:pt>
                <c:pt idx="313">
                  <c:v>44221.958518518521</c:v>
                </c:pt>
                <c:pt idx="314">
                  <c:v>44221.979351851849</c:v>
                </c:pt>
                <c:pt idx="315">
                  <c:v>44222.000185185185</c:v>
                </c:pt>
                <c:pt idx="316">
                  <c:v>44222.021018518521</c:v>
                </c:pt>
                <c:pt idx="317">
                  <c:v>44222.041851851849</c:v>
                </c:pt>
                <c:pt idx="318">
                  <c:v>44222.062685185185</c:v>
                </c:pt>
                <c:pt idx="319">
                  <c:v>44222.083518518521</c:v>
                </c:pt>
                <c:pt idx="320">
                  <c:v>44222.104351851849</c:v>
                </c:pt>
                <c:pt idx="321">
                  <c:v>44222.125185185185</c:v>
                </c:pt>
                <c:pt idx="322">
                  <c:v>44222.146018518521</c:v>
                </c:pt>
                <c:pt idx="323">
                  <c:v>44222.166851851849</c:v>
                </c:pt>
                <c:pt idx="324">
                  <c:v>44222.187685185185</c:v>
                </c:pt>
                <c:pt idx="325">
                  <c:v>44222.208518518521</c:v>
                </c:pt>
                <c:pt idx="326">
                  <c:v>44222.229351851849</c:v>
                </c:pt>
                <c:pt idx="327">
                  <c:v>44222.250185185185</c:v>
                </c:pt>
                <c:pt idx="328">
                  <c:v>44222.271018518521</c:v>
                </c:pt>
                <c:pt idx="329">
                  <c:v>44222.291851851849</c:v>
                </c:pt>
                <c:pt idx="330">
                  <c:v>44222.312685185185</c:v>
                </c:pt>
                <c:pt idx="331">
                  <c:v>44222.333518518521</c:v>
                </c:pt>
                <c:pt idx="332">
                  <c:v>44222.354351851849</c:v>
                </c:pt>
                <c:pt idx="333">
                  <c:v>44222.375185185185</c:v>
                </c:pt>
                <c:pt idx="334">
                  <c:v>44222.396018518521</c:v>
                </c:pt>
                <c:pt idx="335">
                  <c:v>44222.416851851849</c:v>
                </c:pt>
                <c:pt idx="336">
                  <c:v>44222.437685185185</c:v>
                </c:pt>
                <c:pt idx="337">
                  <c:v>44222.458518518521</c:v>
                </c:pt>
                <c:pt idx="338">
                  <c:v>44222.479351851849</c:v>
                </c:pt>
                <c:pt idx="339">
                  <c:v>44222.500185185185</c:v>
                </c:pt>
                <c:pt idx="340">
                  <c:v>44222.521018518521</c:v>
                </c:pt>
                <c:pt idx="341">
                  <c:v>44222.541851851849</c:v>
                </c:pt>
                <c:pt idx="342">
                  <c:v>44222.562685185185</c:v>
                </c:pt>
                <c:pt idx="343">
                  <c:v>44222.583518518521</c:v>
                </c:pt>
                <c:pt idx="344">
                  <c:v>44222.604351851849</c:v>
                </c:pt>
                <c:pt idx="345">
                  <c:v>44222.625185185185</c:v>
                </c:pt>
                <c:pt idx="346">
                  <c:v>44222.646018518521</c:v>
                </c:pt>
                <c:pt idx="347">
                  <c:v>44222.666851851849</c:v>
                </c:pt>
                <c:pt idx="348">
                  <c:v>44222.687685185185</c:v>
                </c:pt>
                <c:pt idx="349">
                  <c:v>44222.708518518521</c:v>
                </c:pt>
                <c:pt idx="350">
                  <c:v>44222.729351851849</c:v>
                </c:pt>
                <c:pt idx="351">
                  <c:v>44222.750185185185</c:v>
                </c:pt>
                <c:pt idx="352">
                  <c:v>44222.771018518521</c:v>
                </c:pt>
                <c:pt idx="353">
                  <c:v>44222.791851851849</c:v>
                </c:pt>
                <c:pt idx="354">
                  <c:v>44222.812685185185</c:v>
                </c:pt>
                <c:pt idx="355">
                  <c:v>44222.833518518521</c:v>
                </c:pt>
                <c:pt idx="356">
                  <c:v>44222.854351851849</c:v>
                </c:pt>
                <c:pt idx="357">
                  <c:v>44222.875185185185</c:v>
                </c:pt>
                <c:pt idx="358">
                  <c:v>44222.896018518521</c:v>
                </c:pt>
                <c:pt idx="359">
                  <c:v>44222.916851851849</c:v>
                </c:pt>
                <c:pt idx="360">
                  <c:v>44222.937685185185</c:v>
                </c:pt>
                <c:pt idx="361">
                  <c:v>44222.958518518521</c:v>
                </c:pt>
                <c:pt idx="362">
                  <c:v>44222.979351851849</c:v>
                </c:pt>
                <c:pt idx="363">
                  <c:v>44223.000185185185</c:v>
                </c:pt>
                <c:pt idx="364">
                  <c:v>44223.021018518521</c:v>
                </c:pt>
                <c:pt idx="365">
                  <c:v>44223.041851851849</c:v>
                </c:pt>
                <c:pt idx="366">
                  <c:v>44223.062685185185</c:v>
                </c:pt>
                <c:pt idx="367">
                  <c:v>44223.083518518521</c:v>
                </c:pt>
                <c:pt idx="368">
                  <c:v>44223.104351851849</c:v>
                </c:pt>
                <c:pt idx="369">
                  <c:v>44223.125185185185</c:v>
                </c:pt>
                <c:pt idx="370">
                  <c:v>44223.146018518521</c:v>
                </c:pt>
                <c:pt idx="371">
                  <c:v>44223.166851851849</c:v>
                </c:pt>
                <c:pt idx="372">
                  <c:v>44223.187685185185</c:v>
                </c:pt>
                <c:pt idx="373">
                  <c:v>44223.208518518521</c:v>
                </c:pt>
                <c:pt idx="374">
                  <c:v>44223.229351851849</c:v>
                </c:pt>
                <c:pt idx="375">
                  <c:v>44223.250185185185</c:v>
                </c:pt>
                <c:pt idx="376">
                  <c:v>44223.271018518521</c:v>
                </c:pt>
                <c:pt idx="377">
                  <c:v>44223.291851851849</c:v>
                </c:pt>
                <c:pt idx="378">
                  <c:v>44223.312685185185</c:v>
                </c:pt>
                <c:pt idx="379">
                  <c:v>44223.333518518521</c:v>
                </c:pt>
                <c:pt idx="380">
                  <c:v>44223.354351851849</c:v>
                </c:pt>
                <c:pt idx="381">
                  <c:v>44223.375185185185</c:v>
                </c:pt>
                <c:pt idx="382">
                  <c:v>44223.396018518521</c:v>
                </c:pt>
                <c:pt idx="383">
                  <c:v>44223.416851851849</c:v>
                </c:pt>
                <c:pt idx="384">
                  <c:v>44223.437685185185</c:v>
                </c:pt>
                <c:pt idx="385">
                  <c:v>44223.458518518521</c:v>
                </c:pt>
                <c:pt idx="386">
                  <c:v>44223.479351851849</c:v>
                </c:pt>
                <c:pt idx="387">
                  <c:v>44223.500185185185</c:v>
                </c:pt>
                <c:pt idx="388">
                  <c:v>44223.521018518521</c:v>
                </c:pt>
                <c:pt idx="389">
                  <c:v>44223.541851851849</c:v>
                </c:pt>
                <c:pt idx="390">
                  <c:v>44223.562685185185</c:v>
                </c:pt>
                <c:pt idx="391">
                  <c:v>44223.583518518521</c:v>
                </c:pt>
                <c:pt idx="392">
                  <c:v>44223.604351851849</c:v>
                </c:pt>
                <c:pt idx="393">
                  <c:v>44223.625185185185</c:v>
                </c:pt>
                <c:pt idx="394">
                  <c:v>44223.646018518521</c:v>
                </c:pt>
                <c:pt idx="395">
                  <c:v>44223.666851851849</c:v>
                </c:pt>
                <c:pt idx="396">
                  <c:v>44223.687685185185</c:v>
                </c:pt>
                <c:pt idx="397">
                  <c:v>44223.708518518521</c:v>
                </c:pt>
                <c:pt idx="398">
                  <c:v>44223.729351851849</c:v>
                </c:pt>
                <c:pt idx="399">
                  <c:v>44223.750185185185</c:v>
                </c:pt>
                <c:pt idx="400">
                  <c:v>44223.771018518521</c:v>
                </c:pt>
                <c:pt idx="401">
                  <c:v>44223.791851851849</c:v>
                </c:pt>
                <c:pt idx="402">
                  <c:v>44223.812685185185</c:v>
                </c:pt>
                <c:pt idx="403">
                  <c:v>44223.833518518521</c:v>
                </c:pt>
                <c:pt idx="404">
                  <c:v>44223.854351851849</c:v>
                </c:pt>
                <c:pt idx="405">
                  <c:v>44223.875185185185</c:v>
                </c:pt>
                <c:pt idx="406">
                  <c:v>44223.896018518521</c:v>
                </c:pt>
                <c:pt idx="407">
                  <c:v>44223.916851851849</c:v>
                </c:pt>
                <c:pt idx="408">
                  <c:v>44223.937685185185</c:v>
                </c:pt>
                <c:pt idx="409">
                  <c:v>44223.958518518521</c:v>
                </c:pt>
                <c:pt idx="410">
                  <c:v>44223.979351851849</c:v>
                </c:pt>
                <c:pt idx="411">
                  <c:v>44224.000185185185</c:v>
                </c:pt>
                <c:pt idx="412">
                  <c:v>44224.021018518521</c:v>
                </c:pt>
                <c:pt idx="413">
                  <c:v>44224.041851851849</c:v>
                </c:pt>
                <c:pt idx="414">
                  <c:v>44224.062685185185</c:v>
                </c:pt>
                <c:pt idx="415">
                  <c:v>44224.083518518521</c:v>
                </c:pt>
                <c:pt idx="416">
                  <c:v>44224.104351851849</c:v>
                </c:pt>
                <c:pt idx="417">
                  <c:v>44224.125185185185</c:v>
                </c:pt>
                <c:pt idx="418">
                  <c:v>44224.146018518521</c:v>
                </c:pt>
                <c:pt idx="419">
                  <c:v>44224.166851851849</c:v>
                </c:pt>
                <c:pt idx="420">
                  <c:v>44224.187685185185</c:v>
                </c:pt>
                <c:pt idx="421">
                  <c:v>44224.208518518521</c:v>
                </c:pt>
                <c:pt idx="422">
                  <c:v>44224.229351851849</c:v>
                </c:pt>
                <c:pt idx="423">
                  <c:v>44224.250185185185</c:v>
                </c:pt>
                <c:pt idx="424">
                  <c:v>44224.271018518521</c:v>
                </c:pt>
                <c:pt idx="425">
                  <c:v>44224.291851851849</c:v>
                </c:pt>
                <c:pt idx="426">
                  <c:v>44224.312685185185</c:v>
                </c:pt>
                <c:pt idx="427">
                  <c:v>44224.333518518521</c:v>
                </c:pt>
                <c:pt idx="428">
                  <c:v>44224.354351851849</c:v>
                </c:pt>
                <c:pt idx="429">
                  <c:v>44224.375185185185</c:v>
                </c:pt>
                <c:pt idx="430">
                  <c:v>44224.396018518521</c:v>
                </c:pt>
                <c:pt idx="431">
                  <c:v>44224.416851851849</c:v>
                </c:pt>
                <c:pt idx="432">
                  <c:v>44224.437685185185</c:v>
                </c:pt>
                <c:pt idx="433">
                  <c:v>44224.458518518521</c:v>
                </c:pt>
                <c:pt idx="434">
                  <c:v>44224.479351851849</c:v>
                </c:pt>
                <c:pt idx="435">
                  <c:v>44224.500185185185</c:v>
                </c:pt>
                <c:pt idx="436">
                  <c:v>44224.521018518521</c:v>
                </c:pt>
                <c:pt idx="437">
                  <c:v>44224.541851851849</c:v>
                </c:pt>
                <c:pt idx="438">
                  <c:v>44224.562685185185</c:v>
                </c:pt>
                <c:pt idx="439">
                  <c:v>44224.583518518521</c:v>
                </c:pt>
                <c:pt idx="440">
                  <c:v>44224.604351851849</c:v>
                </c:pt>
                <c:pt idx="441">
                  <c:v>44224.625185185185</c:v>
                </c:pt>
                <c:pt idx="442">
                  <c:v>44224.646018518521</c:v>
                </c:pt>
                <c:pt idx="443">
                  <c:v>44224.666851851849</c:v>
                </c:pt>
                <c:pt idx="444">
                  <c:v>44224.687685185185</c:v>
                </c:pt>
                <c:pt idx="445">
                  <c:v>44224.708518518521</c:v>
                </c:pt>
                <c:pt idx="446">
                  <c:v>44224.729351851849</c:v>
                </c:pt>
                <c:pt idx="447">
                  <c:v>44224.750185185185</c:v>
                </c:pt>
                <c:pt idx="448">
                  <c:v>44224.771018518521</c:v>
                </c:pt>
                <c:pt idx="449">
                  <c:v>44224.791851851849</c:v>
                </c:pt>
                <c:pt idx="450">
                  <c:v>44224.812685185185</c:v>
                </c:pt>
                <c:pt idx="451">
                  <c:v>44224.833518518521</c:v>
                </c:pt>
                <c:pt idx="452">
                  <c:v>44224.854351851849</c:v>
                </c:pt>
                <c:pt idx="453">
                  <c:v>44224.875185185185</c:v>
                </c:pt>
                <c:pt idx="454">
                  <c:v>44224.896018518521</c:v>
                </c:pt>
                <c:pt idx="455">
                  <c:v>44224.916851851849</c:v>
                </c:pt>
                <c:pt idx="456">
                  <c:v>44224.937685185185</c:v>
                </c:pt>
                <c:pt idx="457">
                  <c:v>44224.958518518521</c:v>
                </c:pt>
                <c:pt idx="458">
                  <c:v>44224.979351851849</c:v>
                </c:pt>
                <c:pt idx="459">
                  <c:v>44225.000185185185</c:v>
                </c:pt>
                <c:pt idx="460">
                  <c:v>44225.021018518521</c:v>
                </c:pt>
                <c:pt idx="461">
                  <c:v>44225.041851851849</c:v>
                </c:pt>
                <c:pt idx="462">
                  <c:v>44225.062685185185</c:v>
                </c:pt>
                <c:pt idx="463">
                  <c:v>44225.083518518521</c:v>
                </c:pt>
                <c:pt idx="464">
                  <c:v>44225.104351851849</c:v>
                </c:pt>
                <c:pt idx="465">
                  <c:v>44225.125185185185</c:v>
                </c:pt>
                <c:pt idx="466">
                  <c:v>44225.146018518521</c:v>
                </c:pt>
                <c:pt idx="467">
                  <c:v>44225.166851851849</c:v>
                </c:pt>
                <c:pt idx="468">
                  <c:v>44225.187685185185</c:v>
                </c:pt>
                <c:pt idx="469">
                  <c:v>44225.208518518521</c:v>
                </c:pt>
                <c:pt idx="470">
                  <c:v>44225.229351851849</c:v>
                </c:pt>
                <c:pt idx="471">
                  <c:v>44225.250185185185</c:v>
                </c:pt>
                <c:pt idx="472">
                  <c:v>44225.271018518521</c:v>
                </c:pt>
                <c:pt idx="473">
                  <c:v>44225.291851851849</c:v>
                </c:pt>
                <c:pt idx="474">
                  <c:v>44225.312685185185</c:v>
                </c:pt>
                <c:pt idx="475">
                  <c:v>44225.333518518521</c:v>
                </c:pt>
                <c:pt idx="476">
                  <c:v>44225.354351851849</c:v>
                </c:pt>
                <c:pt idx="477">
                  <c:v>44225.375185185185</c:v>
                </c:pt>
                <c:pt idx="478">
                  <c:v>44225.396018518521</c:v>
                </c:pt>
                <c:pt idx="479">
                  <c:v>44225.416851851849</c:v>
                </c:pt>
                <c:pt idx="480">
                  <c:v>44225.437685185185</c:v>
                </c:pt>
                <c:pt idx="481">
                  <c:v>44225.458518518521</c:v>
                </c:pt>
                <c:pt idx="482">
                  <c:v>44225.479351851849</c:v>
                </c:pt>
                <c:pt idx="483">
                  <c:v>44225.500185185185</c:v>
                </c:pt>
                <c:pt idx="484">
                  <c:v>44225.521018518521</c:v>
                </c:pt>
                <c:pt idx="485">
                  <c:v>44225.541851851849</c:v>
                </c:pt>
                <c:pt idx="486">
                  <c:v>44225.562685185185</c:v>
                </c:pt>
                <c:pt idx="487">
                  <c:v>44225.583518518521</c:v>
                </c:pt>
                <c:pt idx="488">
                  <c:v>44225.604351851849</c:v>
                </c:pt>
                <c:pt idx="489">
                  <c:v>44225.625185185185</c:v>
                </c:pt>
                <c:pt idx="490">
                  <c:v>44225.646018518521</c:v>
                </c:pt>
                <c:pt idx="491">
                  <c:v>44225.666851851849</c:v>
                </c:pt>
                <c:pt idx="492">
                  <c:v>44225.687685185185</c:v>
                </c:pt>
                <c:pt idx="493">
                  <c:v>44225.708518518521</c:v>
                </c:pt>
                <c:pt idx="494">
                  <c:v>44225.729351851849</c:v>
                </c:pt>
                <c:pt idx="495">
                  <c:v>44225.750185185185</c:v>
                </c:pt>
                <c:pt idx="496">
                  <c:v>44225.771018518521</c:v>
                </c:pt>
                <c:pt idx="497">
                  <c:v>44225.791851851849</c:v>
                </c:pt>
                <c:pt idx="498">
                  <c:v>44225.812685185185</c:v>
                </c:pt>
                <c:pt idx="499">
                  <c:v>44225.833518518521</c:v>
                </c:pt>
                <c:pt idx="500">
                  <c:v>44225.854351851849</c:v>
                </c:pt>
                <c:pt idx="501">
                  <c:v>44225.875185185185</c:v>
                </c:pt>
                <c:pt idx="502">
                  <c:v>44225.896018518521</c:v>
                </c:pt>
                <c:pt idx="503">
                  <c:v>44225.916851851849</c:v>
                </c:pt>
                <c:pt idx="504">
                  <c:v>44225.937685185185</c:v>
                </c:pt>
                <c:pt idx="505">
                  <c:v>44225.958518518521</c:v>
                </c:pt>
                <c:pt idx="506">
                  <c:v>44225.979351851849</c:v>
                </c:pt>
                <c:pt idx="507">
                  <c:v>44226.000185185185</c:v>
                </c:pt>
                <c:pt idx="508">
                  <c:v>44226.021018518521</c:v>
                </c:pt>
                <c:pt idx="509">
                  <c:v>44226.041851851849</c:v>
                </c:pt>
                <c:pt idx="510">
                  <c:v>44226.062685185185</c:v>
                </c:pt>
                <c:pt idx="511">
                  <c:v>44226.083518518521</c:v>
                </c:pt>
                <c:pt idx="512">
                  <c:v>44226.104351851849</c:v>
                </c:pt>
                <c:pt idx="513">
                  <c:v>44226.125185185185</c:v>
                </c:pt>
                <c:pt idx="514">
                  <c:v>44226.146018518521</c:v>
                </c:pt>
                <c:pt idx="515">
                  <c:v>44226.166851851849</c:v>
                </c:pt>
                <c:pt idx="516">
                  <c:v>44226.187685185185</c:v>
                </c:pt>
                <c:pt idx="517">
                  <c:v>44226.208518518521</c:v>
                </c:pt>
                <c:pt idx="518">
                  <c:v>44226.229351851849</c:v>
                </c:pt>
                <c:pt idx="519">
                  <c:v>44226.250185185185</c:v>
                </c:pt>
                <c:pt idx="520">
                  <c:v>44226.271018518521</c:v>
                </c:pt>
                <c:pt idx="521">
                  <c:v>44226.291851851849</c:v>
                </c:pt>
                <c:pt idx="522">
                  <c:v>44226.312685185185</c:v>
                </c:pt>
                <c:pt idx="523">
                  <c:v>44226.333518518521</c:v>
                </c:pt>
                <c:pt idx="524">
                  <c:v>44226.354351851849</c:v>
                </c:pt>
                <c:pt idx="525">
                  <c:v>44226.375185185185</c:v>
                </c:pt>
                <c:pt idx="526">
                  <c:v>44226.396018518521</c:v>
                </c:pt>
                <c:pt idx="527">
                  <c:v>44226.416851851849</c:v>
                </c:pt>
                <c:pt idx="528">
                  <c:v>44226.437685185185</c:v>
                </c:pt>
                <c:pt idx="529">
                  <c:v>44226.458518518521</c:v>
                </c:pt>
                <c:pt idx="530">
                  <c:v>44226.479351851849</c:v>
                </c:pt>
                <c:pt idx="531">
                  <c:v>44226.500185185185</c:v>
                </c:pt>
                <c:pt idx="532">
                  <c:v>44226.521018518521</c:v>
                </c:pt>
                <c:pt idx="533">
                  <c:v>44226.541851851849</c:v>
                </c:pt>
                <c:pt idx="534">
                  <c:v>44226.562685185185</c:v>
                </c:pt>
                <c:pt idx="535">
                  <c:v>44226.583518518521</c:v>
                </c:pt>
                <c:pt idx="536">
                  <c:v>44226.604351851849</c:v>
                </c:pt>
                <c:pt idx="537">
                  <c:v>44226.625185185185</c:v>
                </c:pt>
                <c:pt idx="538">
                  <c:v>44226.646018518521</c:v>
                </c:pt>
                <c:pt idx="539">
                  <c:v>44226.666851851849</c:v>
                </c:pt>
                <c:pt idx="540">
                  <c:v>44226.687685185185</c:v>
                </c:pt>
                <c:pt idx="541">
                  <c:v>44226.708518518521</c:v>
                </c:pt>
                <c:pt idx="542">
                  <c:v>44226.729351851849</c:v>
                </c:pt>
                <c:pt idx="543">
                  <c:v>44226.750185185185</c:v>
                </c:pt>
                <c:pt idx="544">
                  <c:v>44226.771018518521</c:v>
                </c:pt>
                <c:pt idx="545">
                  <c:v>44226.791851851849</c:v>
                </c:pt>
                <c:pt idx="546">
                  <c:v>44226.812685185185</c:v>
                </c:pt>
                <c:pt idx="547">
                  <c:v>44226.833518518521</c:v>
                </c:pt>
                <c:pt idx="548">
                  <c:v>44226.854351851849</c:v>
                </c:pt>
                <c:pt idx="549">
                  <c:v>44226.875185185185</c:v>
                </c:pt>
                <c:pt idx="550">
                  <c:v>44226.896018518521</c:v>
                </c:pt>
                <c:pt idx="551">
                  <c:v>44226.916851851849</c:v>
                </c:pt>
                <c:pt idx="552">
                  <c:v>44226.937685185185</c:v>
                </c:pt>
                <c:pt idx="553">
                  <c:v>44226.958518518521</c:v>
                </c:pt>
                <c:pt idx="554">
                  <c:v>44226.979351851849</c:v>
                </c:pt>
                <c:pt idx="555">
                  <c:v>44227.000185185185</c:v>
                </c:pt>
                <c:pt idx="556">
                  <c:v>44227.021018518521</c:v>
                </c:pt>
                <c:pt idx="557">
                  <c:v>44227.041851851849</c:v>
                </c:pt>
                <c:pt idx="558">
                  <c:v>44227.062685185185</c:v>
                </c:pt>
                <c:pt idx="559">
                  <c:v>44227.083518518521</c:v>
                </c:pt>
                <c:pt idx="560">
                  <c:v>44227.104351851849</c:v>
                </c:pt>
                <c:pt idx="561">
                  <c:v>44227.125185185185</c:v>
                </c:pt>
                <c:pt idx="562">
                  <c:v>44227.146018518521</c:v>
                </c:pt>
                <c:pt idx="563">
                  <c:v>44227.166851851849</c:v>
                </c:pt>
                <c:pt idx="564">
                  <c:v>44227.187685185185</c:v>
                </c:pt>
                <c:pt idx="565">
                  <c:v>44227.208518518521</c:v>
                </c:pt>
                <c:pt idx="566">
                  <c:v>44227.229351851849</c:v>
                </c:pt>
                <c:pt idx="567">
                  <c:v>44227.250185185185</c:v>
                </c:pt>
                <c:pt idx="568">
                  <c:v>44227.271018518521</c:v>
                </c:pt>
                <c:pt idx="569">
                  <c:v>44227.291851851849</c:v>
                </c:pt>
                <c:pt idx="570">
                  <c:v>44227.312685185185</c:v>
                </c:pt>
                <c:pt idx="571">
                  <c:v>44227.333518518521</c:v>
                </c:pt>
                <c:pt idx="572">
                  <c:v>44227.354351851849</c:v>
                </c:pt>
                <c:pt idx="573">
                  <c:v>44227.375185185185</c:v>
                </c:pt>
                <c:pt idx="574">
                  <c:v>44227.396018518521</c:v>
                </c:pt>
                <c:pt idx="575">
                  <c:v>44227.416851851849</c:v>
                </c:pt>
                <c:pt idx="576">
                  <c:v>44227.437685185185</c:v>
                </c:pt>
                <c:pt idx="577">
                  <c:v>44227.458518518521</c:v>
                </c:pt>
                <c:pt idx="578">
                  <c:v>44227.479351851849</c:v>
                </c:pt>
                <c:pt idx="579">
                  <c:v>44227.500185185185</c:v>
                </c:pt>
                <c:pt idx="580">
                  <c:v>44227.521018518521</c:v>
                </c:pt>
                <c:pt idx="581">
                  <c:v>44227.541851851849</c:v>
                </c:pt>
                <c:pt idx="582">
                  <c:v>44227.562685185185</c:v>
                </c:pt>
                <c:pt idx="583">
                  <c:v>44227.583518518521</c:v>
                </c:pt>
                <c:pt idx="584">
                  <c:v>44227.604351851849</c:v>
                </c:pt>
                <c:pt idx="585">
                  <c:v>44227.625185185185</c:v>
                </c:pt>
                <c:pt idx="586">
                  <c:v>44227.646018518521</c:v>
                </c:pt>
                <c:pt idx="587">
                  <c:v>44227.666851851849</c:v>
                </c:pt>
                <c:pt idx="588">
                  <c:v>44227.687685185185</c:v>
                </c:pt>
                <c:pt idx="589">
                  <c:v>44227.708518518521</c:v>
                </c:pt>
                <c:pt idx="590">
                  <c:v>44227.729351851849</c:v>
                </c:pt>
                <c:pt idx="591">
                  <c:v>44227.750185185185</c:v>
                </c:pt>
                <c:pt idx="592">
                  <c:v>44227.771018518521</c:v>
                </c:pt>
                <c:pt idx="593">
                  <c:v>44227.791851851849</c:v>
                </c:pt>
                <c:pt idx="594">
                  <c:v>44227.812685185185</c:v>
                </c:pt>
                <c:pt idx="595">
                  <c:v>44227.833518518521</c:v>
                </c:pt>
                <c:pt idx="596">
                  <c:v>44227.854351851849</c:v>
                </c:pt>
                <c:pt idx="597">
                  <c:v>44227.875185185185</c:v>
                </c:pt>
                <c:pt idx="598">
                  <c:v>44227.896018518521</c:v>
                </c:pt>
                <c:pt idx="599">
                  <c:v>44227.916851851849</c:v>
                </c:pt>
                <c:pt idx="600">
                  <c:v>44227.937685185185</c:v>
                </c:pt>
                <c:pt idx="601">
                  <c:v>44227.958518518521</c:v>
                </c:pt>
                <c:pt idx="602">
                  <c:v>44227.979351851849</c:v>
                </c:pt>
                <c:pt idx="603">
                  <c:v>44228.000185185185</c:v>
                </c:pt>
                <c:pt idx="604">
                  <c:v>44228.021018518521</c:v>
                </c:pt>
                <c:pt idx="605">
                  <c:v>44228.041851851849</c:v>
                </c:pt>
                <c:pt idx="606">
                  <c:v>44228.062685185185</c:v>
                </c:pt>
                <c:pt idx="607">
                  <c:v>44228.083518518521</c:v>
                </c:pt>
                <c:pt idx="608">
                  <c:v>44228.104351851849</c:v>
                </c:pt>
                <c:pt idx="609">
                  <c:v>44228.125185185185</c:v>
                </c:pt>
                <c:pt idx="610">
                  <c:v>44228.146018518521</c:v>
                </c:pt>
                <c:pt idx="611">
                  <c:v>44228.166851851849</c:v>
                </c:pt>
                <c:pt idx="612">
                  <c:v>44228.187685185185</c:v>
                </c:pt>
                <c:pt idx="613">
                  <c:v>44228.208518518521</c:v>
                </c:pt>
                <c:pt idx="614">
                  <c:v>44228.229351851849</c:v>
                </c:pt>
                <c:pt idx="615">
                  <c:v>44228.250185185185</c:v>
                </c:pt>
                <c:pt idx="616">
                  <c:v>44228.271018518521</c:v>
                </c:pt>
                <c:pt idx="617">
                  <c:v>44228.291851851849</c:v>
                </c:pt>
                <c:pt idx="618">
                  <c:v>44228.312685185185</c:v>
                </c:pt>
                <c:pt idx="619">
                  <c:v>44228.333518518521</c:v>
                </c:pt>
                <c:pt idx="620">
                  <c:v>44228.354351851849</c:v>
                </c:pt>
                <c:pt idx="621">
                  <c:v>44228.375185185185</c:v>
                </c:pt>
                <c:pt idx="622">
                  <c:v>44228.396018518521</c:v>
                </c:pt>
                <c:pt idx="623">
                  <c:v>44228.416851851849</c:v>
                </c:pt>
                <c:pt idx="624">
                  <c:v>44228.437685185185</c:v>
                </c:pt>
                <c:pt idx="625">
                  <c:v>44228.458518518521</c:v>
                </c:pt>
                <c:pt idx="626">
                  <c:v>44228.479351851849</c:v>
                </c:pt>
                <c:pt idx="627">
                  <c:v>44228.500185185185</c:v>
                </c:pt>
                <c:pt idx="628">
                  <c:v>44228.521018518521</c:v>
                </c:pt>
                <c:pt idx="629">
                  <c:v>44228.541851851849</c:v>
                </c:pt>
                <c:pt idx="630">
                  <c:v>44228.562685185185</c:v>
                </c:pt>
                <c:pt idx="631">
                  <c:v>44228.583518518521</c:v>
                </c:pt>
                <c:pt idx="632">
                  <c:v>44228.604351851849</c:v>
                </c:pt>
                <c:pt idx="633">
                  <c:v>44228.625185185185</c:v>
                </c:pt>
                <c:pt idx="634">
                  <c:v>44228.646018518521</c:v>
                </c:pt>
                <c:pt idx="635">
                  <c:v>44228.666851851849</c:v>
                </c:pt>
                <c:pt idx="636">
                  <c:v>44228.687685185185</c:v>
                </c:pt>
                <c:pt idx="637">
                  <c:v>44228.708518518521</c:v>
                </c:pt>
                <c:pt idx="638">
                  <c:v>44228.729351851849</c:v>
                </c:pt>
                <c:pt idx="639">
                  <c:v>44228.750185185185</c:v>
                </c:pt>
                <c:pt idx="640">
                  <c:v>44228.771018518521</c:v>
                </c:pt>
                <c:pt idx="641">
                  <c:v>44228.791851851849</c:v>
                </c:pt>
                <c:pt idx="642">
                  <c:v>44228.812685185185</c:v>
                </c:pt>
                <c:pt idx="643">
                  <c:v>44228.833518518521</c:v>
                </c:pt>
                <c:pt idx="644">
                  <c:v>44228.854351851849</c:v>
                </c:pt>
                <c:pt idx="645">
                  <c:v>44228.875185185185</c:v>
                </c:pt>
                <c:pt idx="646">
                  <c:v>44228.896018518521</c:v>
                </c:pt>
                <c:pt idx="647">
                  <c:v>44228.916851851849</c:v>
                </c:pt>
                <c:pt idx="648">
                  <c:v>44228.937685185185</c:v>
                </c:pt>
                <c:pt idx="649">
                  <c:v>44228.958518518521</c:v>
                </c:pt>
                <c:pt idx="650">
                  <c:v>44228.979351851849</c:v>
                </c:pt>
                <c:pt idx="651">
                  <c:v>44229.000185185185</c:v>
                </c:pt>
                <c:pt idx="652">
                  <c:v>44229.021018518521</c:v>
                </c:pt>
                <c:pt idx="653">
                  <c:v>44229.041851851849</c:v>
                </c:pt>
                <c:pt idx="654">
                  <c:v>44229.062685185185</c:v>
                </c:pt>
                <c:pt idx="655">
                  <c:v>44229.083518518521</c:v>
                </c:pt>
                <c:pt idx="656">
                  <c:v>44229.104351851849</c:v>
                </c:pt>
                <c:pt idx="657">
                  <c:v>44229.125185185185</c:v>
                </c:pt>
                <c:pt idx="658">
                  <c:v>44229.146018518521</c:v>
                </c:pt>
                <c:pt idx="659">
                  <c:v>44229.166851851849</c:v>
                </c:pt>
                <c:pt idx="660">
                  <c:v>44229.187685185185</c:v>
                </c:pt>
                <c:pt idx="661">
                  <c:v>44229.208518518521</c:v>
                </c:pt>
                <c:pt idx="662">
                  <c:v>44229.229351851849</c:v>
                </c:pt>
                <c:pt idx="663">
                  <c:v>44229.250185185185</c:v>
                </c:pt>
                <c:pt idx="664">
                  <c:v>44229.271018518521</c:v>
                </c:pt>
                <c:pt idx="665">
                  <c:v>44229.291851851849</c:v>
                </c:pt>
                <c:pt idx="666">
                  <c:v>44229.312685185185</c:v>
                </c:pt>
                <c:pt idx="667">
                  <c:v>44229.333518518521</c:v>
                </c:pt>
                <c:pt idx="668">
                  <c:v>44229.354351851849</c:v>
                </c:pt>
                <c:pt idx="669">
                  <c:v>44229.375185185185</c:v>
                </c:pt>
                <c:pt idx="670">
                  <c:v>44229.396018518521</c:v>
                </c:pt>
                <c:pt idx="671">
                  <c:v>44229.416851851849</c:v>
                </c:pt>
                <c:pt idx="672">
                  <c:v>44229.437685185185</c:v>
                </c:pt>
                <c:pt idx="673">
                  <c:v>44229.458518518521</c:v>
                </c:pt>
                <c:pt idx="674">
                  <c:v>44229.479351851849</c:v>
                </c:pt>
                <c:pt idx="675">
                  <c:v>44229.500185185185</c:v>
                </c:pt>
                <c:pt idx="676">
                  <c:v>44229.521018518521</c:v>
                </c:pt>
                <c:pt idx="677">
                  <c:v>44229.541851851849</c:v>
                </c:pt>
                <c:pt idx="678">
                  <c:v>44229.562685185185</c:v>
                </c:pt>
                <c:pt idx="679">
                  <c:v>44229.583518518521</c:v>
                </c:pt>
                <c:pt idx="680">
                  <c:v>44229.604351851849</c:v>
                </c:pt>
                <c:pt idx="681">
                  <c:v>44229.625185185185</c:v>
                </c:pt>
                <c:pt idx="682">
                  <c:v>44229.646018518521</c:v>
                </c:pt>
                <c:pt idx="683">
                  <c:v>44229.666851851849</c:v>
                </c:pt>
                <c:pt idx="684">
                  <c:v>44229.687685185185</c:v>
                </c:pt>
                <c:pt idx="685">
                  <c:v>44229.708518518521</c:v>
                </c:pt>
                <c:pt idx="686">
                  <c:v>44229.729351851849</c:v>
                </c:pt>
                <c:pt idx="687">
                  <c:v>44229.750185185185</c:v>
                </c:pt>
                <c:pt idx="688">
                  <c:v>44229.771018518521</c:v>
                </c:pt>
                <c:pt idx="689">
                  <c:v>44229.791851851849</c:v>
                </c:pt>
                <c:pt idx="690">
                  <c:v>44229.812685185185</c:v>
                </c:pt>
                <c:pt idx="691">
                  <c:v>44229.833518518521</c:v>
                </c:pt>
                <c:pt idx="692">
                  <c:v>44229.854351851849</c:v>
                </c:pt>
                <c:pt idx="693">
                  <c:v>44229.875185185185</c:v>
                </c:pt>
                <c:pt idx="694">
                  <c:v>44229.896018518521</c:v>
                </c:pt>
                <c:pt idx="695">
                  <c:v>44229.916851851849</c:v>
                </c:pt>
                <c:pt idx="696">
                  <c:v>44229.937685185185</c:v>
                </c:pt>
                <c:pt idx="697">
                  <c:v>44229.958518518521</c:v>
                </c:pt>
                <c:pt idx="698">
                  <c:v>44229.979351851849</c:v>
                </c:pt>
                <c:pt idx="699">
                  <c:v>44230.000185185185</c:v>
                </c:pt>
                <c:pt idx="700">
                  <c:v>44230.021018518521</c:v>
                </c:pt>
                <c:pt idx="701">
                  <c:v>44230.041851851849</c:v>
                </c:pt>
                <c:pt idx="702">
                  <c:v>44230.062685185185</c:v>
                </c:pt>
                <c:pt idx="703">
                  <c:v>44230.083518518521</c:v>
                </c:pt>
                <c:pt idx="704">
                  <c:v>44230.104351851849</c:v>
                </c:pt>
                <c:pt idx="705">
                  <c:v>44230.125185185185</c:v>
                </c:pt>
                <c:pt idx="706">
                  <c:v>44230.146018518521</c:v>
                </c:pt>
                <c:pt idx="707">
                  <c:v>44230.166851851849</c:v>
                </c:pt>
                <c:pt idx="708">
                  <c:v>44230.187685185185</c:v>
                </c:pt>
                <c:pt idx="709">
                  <c:v>44230.208518518521</c:v>
                </c:pt>
                <c:pt idx="710">
                  <c:v>44230.229351851849</c:v>
                </c:pt>
                <c:pt idx="711">
                  <c:v>44230.250185185185</c:v>
                </c:pt>
                <c:pt idx="712">
                  <c:v>44230.271018518521</c:v>
                </c:pt>
                <c:pt idx="713">
                  <c:v>44230.291851851849</c:v>
                </c:pt>
                <c:pt idx="714">
                  <c:v>44230.312685185185</c:v>
                </c:pt>
                <c:pt idx="715">
                  <c:v>44230.333518518521</c:v>
                </c:pt>
                <c:pt idx="716">
                  <c:v>44230.354351851849</c:v>
                </c:pt>
                <c:pt idx="717">
                  <c:v>44230.375185185185</c:v>
                </c:pt>
                <c:pt idx="718">
                  <c:v>44230.396018518521</c:v>
                </c:pt>
                <c:pt idx="719">
                  <c:v>44230.416851851849</c:v>
                </c:pt>
                <c:pt idx="720">
                  <c:v>44230.437685185185</c:v>
                </c:pt>
                <c:pt idx="721">
                  <c:v>44230.458518518521</c:v>
                </c:pt>
                <c:pt idx="722">
                  <c:v>44230.479351851849</c:v>
                </c:pt>
                <c:pt idx="723">
                  <c:v>44230.500185185185</c:v>
                </c:pt>
                <c:pt idx="724">
                  <c:v>44230.521018518521</c:v>
                </c:pt>
                <c:pt idx="725">
                  <c:v>44230.541851851849</c:v>
                </c:pt>
                <c:pt idx="726">
                  <c:v>44230.562685185185</c:v>
                </c:pt>
                <c:pt idx="727">
                  <c:v>44230.583518518521</c:v>
                </c:pt>
                <c:pt idx="728">
                  <c:v>44230.604351851849</c:v>
                </c:pt>
                <c:pt idx="729">
                  <c:v>44230.625185185185</c:v>
                </c:pt>
                <c:pt idx="730">
                  <c:v>44230.646018518521</c:v>
                </c:pt>
                <c:pt idx="731">
                  <c:v>44230.666851851849</c:v>
                </c:pt>
                <c:pt idx="732">
                  <c:v>44230.687685185185</c:v>
                </c:pt>
                <c:pt idx="733">
                  <c:v>44230.708518518521</c:v>
                </c:pt>
                <c:pt idx="734">
                  <c:v>44230.729351851849</c:v>
                </c:pt>
                <c:pt idx="735">
                  <c:v>44230.750185185185</c:v>
                </c:pt>
                <c:pt idx="736">
                  <c:v>44230.771018518521</c:v>
                </c:pt>
                <c:pt idx="737">
                  <c:v>44230.791851851849</c:v>
                </c:pt>
                <c:pt idx="738">
                  <c:v>44230.812685185185</c:v>
                </c:pt>
                <c:pt idx="739">
                  <c:v>44230.833518518521</c:v>
                </c:pt>
                <c:pt idx="740">
                  <c:v>44230.854351851849</c:v>
                </c:pt>
                <c:pt idx="741">
                  <c:v>44230.875185185185</c:v>
                </c:pt>
                <c:pt idx="742">
                  <c:v>44230.896018518521</c:v>
                </c:pt>
                <c:pt idx="743">
                  <c:v>44230.916851851849</c:v>
                </c:pt>
                <c:pt idx="744">
                  <c:v>44230.937685185185</c:v>
                </c:pt>
                <c:pt idx="745">
                  <c:v>44230.958518518521</c:v>
                </c:pt>
                <c:pt idx="746">
                  <c:v>44230.979351851849</c:v>
                </c:pt>
                <c:pt idx="747">
                  <c:v>44231.000185185185</c:v>
                </c:pt>
                <c:pt idx="748">
                  <c:v>44231.021018518521</c:v>
                </c:pt>
                <c:pt idx="749">
                  <c:v>44231.041851851849</c:v>
                </c:pt>
                <c:pt idx="750">
                  <c:v>44231.062685185185</c:v>
                </c:pt>
                <c:pt idx="751">
                  <c:v>44231.083518518521</c:v>
                </c:pt>
                <c:pt idx="752">
                  <c:v>44231.104351851849</c:v>
                </c:pt>
                <c:pt idx="753">
                  <c:v>44231.125185185185</c:v>
                </c:pt>
                <c:pt idx="754">
                  <c:v>44231.146018518521</c:v>
                </c:pt>
                <c:pt idx="755">
                  <c:v>44231.166851851849</c:v>
                </c:pt>
                <c:pt idx="756">
                  <c:v>44231.187685185185</c:v>
                </c:pt>
                <c:pt idx="757">
                  <c:v>44231.208518518521</c:v>
                </c:pt>
                <c:pt idx="758">
                  <c:v>44231.229351851849</c:v>
                </c:pt>
                <c:pt idx="759">
                  <c:v>44231.250185185185</c:v>
                </c:pt>
                <c:pt idx="760">
                  <c:v>44231.271018518521</c:v>
                </c:pt>
                <c:pt idx="761">
                  <c:v>44231.291851851849</c:v>
                </c:pt>
                <c:pt idx="762">
                  <c:v>44231.312685185185</c:v>
                </c:pt>
                <c:pt idx="763">
                  <c:v>44231.333518518521</c:v>
                </c:pt>
                <c:pt idx="764">
                  <c:v>44231.354351851849</c:v>
                </c:pt>
                <c:pt idx="765">
                  <c:v>44231.375185185185</c:v>
                </c:pt>
                <c:pt idx="766">
                  <c:v>44231.396018518521</c:v>
                </c:pt>
                <c:pt idx="767">
                  <c:v>44231.416851851849</c:v>
                </c:pt>
                <c:pt idx="768">
                  <c:v>44231.437685185185</c:v>
                </c:pt>
                <c:pt idx="769">
                  <c:v>44231.458518518521</c:v>
                </c:pt>
                <c:pt idx="770">
                  <c:v>44231.479351851849</c:v>
                </c:pt>
                <c:pt idx="771">
                  <c:v>44231.500185185185</c:v>
                </c:pt>
                <c:pt idx="772">
                  <c:v>44231.521018518521</c:v>
                </c:pt>
                <c:pt idx="773">
                  <c:v>44231.541851851849</c:v>
                </c:pt>
                <c:pt idx="774">
                  <c:v>44231.562685185185</c:v>
                </c:pt>
                <c:pt idx="775">
                  <c:v>44231.583518518521</c:v>
                </c:pt>
                <c:pt idx="776">
                  <c:v>44231.604351851849</c:v>
                </c:pt>
                <c:pt idx="777">
                  <c:v>44231.625185185185</c:v>
                </c:pt>
                <c:pt idx="778">
                  <c:v>44231.646018518521</c:v>
                </c:pt>
                <c:pt idx="779">
                  <c:v>44231.666851851849</c:v>
                </c:pt>
                <c:pt idx="780">
                  <c:v>44231.687685185185</c:v>
                </c:pt>
                <c:pt idx="781">
                  <c:v>44231.708518518521</c:v>
                </c:pt>
                <c:pt idx="782">
                  <c:v>44231.729351851849</c:v>
                </c:pt>
                <c:pt idx="783">
                  <c:v>44231.750185185185</c:v>
                </c:pt>
                <c:pt idx="784">
                  <c:v>44231.771018518521</c:v>
                </c:pt>
                <c:pt idx="785">
                  <c:v>44231.791851851849</c:v>
                </c:pt>
                <c:pt idx="786">
                  <c:v>44231.812685185185</c:v>
                </c:pt>
                <c:pt idx="787">
                  <c:v>44231.833518518521</c:v>
                </c:pt>
                <c:pt idx="788">
                  <c:v>44231.854351851849</c:v>
                </c:pt>
                <c:pt idx="789">
                  <c:v>44231.875185185185</c:v>
                </c:pt>
                <c:pt idx="790">
                  <c:v>44231.896018518521</c:v>
                </c:pt>
                <c:pt idx="791">
                  <c:v>44231.916851851849</c:v>
                </c:pt>
                <c:pt idx="792">
                  <c:v>44231.937685185185</c:v>
                </c:pt>
                <c:pt idx="793">
                  <c:v>44231.958518518521</c:v>
                </c:pt>
                <c:pt idx="794">
                  <c:v>44231.979351851849</c:v>
                </c:pt>
                <c:pt idx="795">
                  <c:v>44232.000185185185</c:v>
                </c:pt>
                <c:pt idx="796">
                  <c:v>44232.021018518521</c:v>
                </c:pt>
                <c:pt idx="797">
                  <c:v>44232.041851851849</c:v>
                </c:pt>
                <c:pt idx="798">
                  <c:v>44232.062685185185</c:v>
                </c:pt>
                <c:pt idx="799">
                  <c:v>44232.083518518521</c:v>
                </c:pt>
                <c:pt idx="800">
                  <c:v>44232.104351851849</c:v>
                </c:pt>
                <c:pt idx="801">
                  <c:v>44232.125185185185</c:v>
                </c:pt>
                <c:pt idx="802">
                  <c:v>44232.146018518521</c:v>
                </c:pt>
                <c:pt idx="803">
                  <c:v>44232.166851851849</c:v>
                </c:pt>
                <c:pt idx="804">
                  <c:v>44232.187685185185</c:v>
                </c:pt>
                <c:pt idx="805">
                  <c:v>44232.208518518521</c:v>
                </c:pt>
                <c:pt idx="806">
                  <c:v>44232.229351851849</c:v>
                </c:pt>
                <c:pt idx="807">
                  <c:v>44232.250185185185</c:v>
                </c:pt>
                <c:pt idx="808">
                  <c:v>44232.271018518521</c:v>
                </c:pt>
                <c:pt idx="809">
                  <c:v>44232.291851851849</c:v>
                </c:pt>
                <c:pt idx="810">
                  <c:v>44232.312685185185</c:v>
                </c:pt>
                <c:pt idx="811">
                  <c:v>44232.333518518521</c:v>
                </c:pt>
                <c:pt idx="812">
                  <c:v>44232.354351851849</c:v>
                </c:pt>
                <c:pt idx="813">
                  <c:v>44232.375185185185</c:v>
                </c:pt>
                <c:pt idx="814">
                  <c:v>44232.396018518521</c:v>
                </c:pt>
                <c:pt idx="815">
                  <c:v>44232.416851851849</c:v>
                </c:pt>
                <c:pt idx="816">
                  <c:v>44232.437685185185</c:v>
                </c:pt>
                <c:pt idx="817">
                  <c:v>44232.458518518521</c:v>
                </c:pt>
                <c:pt idx="818">
                  <c:v>44232.479351851849</c:v>
                </c:pt>
                <c:pt idx="819">
                  <c:v>44232.500185185185</c:v>
                </c:pt>
                <c:pt idx="820">
                  <c:v>44232.521018518521</c:v>
                </c:pt>
                <c:pt idx="821">
                  <c:v>44232.541851851849</c:v>
                </c:pt>
                <c:pt idx="822">
                  <c:v>44232.562685185185</c:v>
                </c:pt>
                <c:pt idx="823">
                  <c:v>44232.583518518521</c:v>
                </c:pt>
                <c:pt idx="824">
                  <c:v>44232.604351851849</c:v>
                </c:pt>
                <c:pt idx="825">
                  <c:v>44232.625185185185</c:v>
                </c:pt>
                <c:pt idx="826">
                  <c:v>44232.646018518521</c:v>
                </c:pt>
                <c:pt idx="827">
                  <c:v>44232.666851851849</c:v>
                </c:pt>
                <c:pt idx="828">
                  <c:v>44232.687685185185</c:v>
                </c:pt>
                <c:pt idx="829">
                  <c:v>44232.708518518521</c:v>
                </c:pt>
                <c:pt idx="830">
                  <c:v>44232.729351851849</c:v>
                </c:pt>
                <c:pt idx="831">
                  <c:v>44232.750185185185</c:v>
                </c:pt>
                <c:pt idx="832">
                  <c:v>44232.771018518521</c:v>
                </c:pt>
                <c:pt idx="833">
                  <c:v>44232.791851851849</c:v>
                </c:pt>
                <c:pt idx="834">
                  <c:v>44232.812685185185</c:v>
                </c:pt>
                <c:pt idx="835">
                  <c:v>44232.833518518521</c:v>
                </c:pt>
                <c:pt idx="836">
                  <c:v>44232.854351851849</c:v>
                </c:pt>
                <c:pt idx="837">
                  <c:v>44232.875185185185</c:v>
                </c:pt>
                <c:pt idx="838">
                  <c:v>44232.896018518521</c:v>
                </c:pt>
                <c:pt idx="839">
                  <c:v>44232.916851851849</c:v>
                </c:pt>
                <c:pt idx="840">
                  <c:v>44232.937685185185</c:v>
                </c:pt>
                <c:pt idx="841">
                  <c:v>44232.958518518521</c:v>
                </c:pt>
                <c:pt idx="842">
                  <c:v>44232.979351851849</c:v>
                </c:pt>
                <c:pt idx="843">
                  <c:v>44233.000185185185</c:v>
                </c:pt>
                <c:pt idx="844">
                  <c:v>44233.021018518521</c:v>
                </c:pt>
                <c:pt idx="845">
                  <c:v>44233.041851851849</c:v>
                </c:pt>
                <c:pt idx="846">
                  <c:v>44233.062685185185</c:v>
                </c:pt>
                <c:pt idx="847">
                  <c:v>44233.083518518521</c:v>
                </c:pt>
                <c:pt idx="848">
                  <c:v>44233.104351851849</c:v>
                </c:pt>
                <c:pt idx="849">
                  <c:v>44233.125185185185</c:v>
                </c:pt>
                <c:pt idx="850">
                  <c:v>44233.146018518521</c:v>
                </c:pt>
                <c:pt idx="851">
                  <c:v>44233.166851851849</c:v>
                </c:pt>
                <c:pt idx="852">
                  <c:v>44233.187685185185</c:v>
                </c:pt>
                <c:pt idx="853">
                  <c:v>44233.208518518521</c:v>
                </c:pt>
                <c:pt idx="854">
                  <c:v>44233.229351851849</c:v>
                </c:pt>
                <c:pt idx="855">
                  <c:v>44233.250185185185</c:v>
                </c:pt>
                <c:pt idx="856">
                  <c:v>44233.271018518521</c:v>
                </c:pt>
                <c:pt idx="857">
                  <c:v>44233.291851851849</c:v>
                </c:pt>
                <c:pt idx="858">
                  <c:v>44233.312685185185</c:v>
                </c:pt>
                <c:pt idx="859">
                  <c:v>44233.333518518521</c:v>
                </c:pt>
                <c:pt idx="860">
                  <c:v>44233.354351851849</c:v>
                </c:pt>
                <c:pt idx="861">
                  <c:v>44233.375185185185</c:v>
                </c:pt>
                <c:pt idx="862">
                  <c:v>44233.396018518521</c:v>
                </c:pt>
                <c:pt idx="863">
                  <c:v>44233.416851851849</c:v>
                </c:pt>
                <c:pt idx="864">
                  <c:v>44233.437685185185</c:v>
                </c:pt>
                <c:pt idx="865">
                  <c:v>44233.458518518521</c:v>
                </c:pt>
                <c:pt idx="866">
                  <c:v>44233.479351851849</c:v>
                </c:pt>
                <c:pt idx="867">
                  <c:v>44233.500185185185</c:v>
                </c:pt>
                <c:pt idx="868">
                  <c:v>44233.521018518521</c:v>
                </c:pt>
                <c:pt idx="869">
                  <c:v>44233.541851851849</c:v>
                </c:pt>
                <c:pt idx="870">
                  <c:v>44233.562685185185</c:v>
                </c:pt>
                <c:pt idx="871">
                  <c:v>44233.583518518521</c:v>
                </c:pt>
                <c:pt idx="872">
                  <c:v>44233.604351851849</c:v>
                </c:pt>
                <c:pt idx="873">
                  <c:v>44233.625185185185</c:v>
                </c:pt>
                <c:pt idx="874">
                  <c:v>44233.646018518521</c:v>
                </c:pt>
                <c:pt idx="875">
                  <c:v>44233.666851851849</c:v>
                </c:pt>
                <c:pt idx="876">
                  <c:v>44233.687685185185</c:v>
                </c:pt>
                <c:pt idx="877">
                  <c:v>44233.708518518521</c:v>
                </c:pt>
                <c:pt idx="878">
                  <c:v>44233.729351851849</c:v>
                </c:pt>
                <c:pt idx="879">
                  <c:v>44233.750185185185</c:v>
                </c:pt>
                <c:pt idx="880">
                  <c:v>44233.771018518521</c:v>
                </c:pt>
                <c:pt idx="881">
                  <c:v>44233.791851851849</c:v>
                </c:pt>
                <c:pt idx="882">
                  <c:v>44233.812685185185</c:v>
                </c:pt>
                <c:pt idx="883">
                  <c:v>44233.833518518521</c:v>
                </c:pt>
                <c:pt idx="884">
                  <c:v>44233.854351851849</c:v>
                </c:pt>
                <c:pt idx="885">
                  <c:v>44233.875185185185</c:v>
                </c:pt>
                <c:pt idx="886">
                  <c:v>44233.896018518521</c:v>
                </c:pt>
                <c:pt idx="887">
                  <c:v>44233.916851851849</c:v>
                </c:pt>
                <c:pt idx="888">
                  <c:v>44233.937685185185</c:v>
                </c:pt>
                <c:pt idx="889">
                  <c:v>44233.958518518521</c:v>
                </c:pt>
                <c:pt idx="890">
                  <c:v>44233.979351851849</c:v>
                </c:pt>
                <c:pt idx="891">
                  <c:v>44234.000185185185</c:v>
                </c:pt>
                <c:pt idx="892">
                  <c:v>44234.021018518521</c:v>
                </c:pt>
                <c:pt idx="893">
                  <c:v>44234.041851851849</c:v>
                </c:pt>
                <c:pt idx="894">
                  <c:v>44234.062685185185</c:v>
                </c:pt>
                <c:pt idx="895">
                  <c:v>44234.083518518521</c:v>
                </c:pt>
                <c:pt idx="896">
                  <c:v>44234.104351851849</c:v>
                </c:pt>
                <c:pt idx="897">
                  <c:v>44234.125185185185</c:v>
                </c:pt>
                <c:pt idx="898">
                  <c:v>44234.146018518521</c:v>
                </c:pt>
                <c:pt idx="899">
                  <c:v>44234.166851851849</c:v>
                </c:pt>
                <c:pt idx="900">
                  <c:v>44234.187685185185</c:v>
                </c:pt>
                <c:pt idx="901">
                  <c:v>44234.208518518521</c:v>
                </c:pt>
                <c:pt idx="902">
                  <c:v>44234.229351851849</c:v>
                </c:pt>
                <c:pt idx="903">
                  <c:v>44234.250185185185</c:v>
                </c:pt>
                <c:pt idx="904">
                  <c:v>44234.271018518521</c:v>
                </c:pt>
                <c:pt idx="905">
                  <c:v>44234.291851851849</c:v>
                </c:pt>
                <c:pt idx="906">
                  <c:v>44234.312685185185</c:v>
                </c:pt>
                <c:pt idx="907">
                  <c:v>44234.333518518521</c:v>
                </c:pt>
                <c:pt idx="908">
                  <c:v>44234.354351851849</c:v>
                </c:pt>
                <c:pt idx="909">
                  <c:v>44234.375185185185</c:v>
                </c:pt>
                <c:pt idx="910">
                  <c:v>44234.396018518521</c:v>
                </c:pt>
                <c:pt idx="911">
                  <c:v>44234.416851851849</c:v>
                </c:pt>
                <c:pt idx="912">
                  <c:v>44234.437685185185</c:v>
                </c:pt>
                <c:pt idx="913">
                  <c:v>44234.458518518521</c:v>
                </c:pt>
                <c:pt idx="914">
                  <c:v>44234.479351851849</c:v>
                </c:pt>
                <c:pt idx="915">
                  <c:v>44234.500185185185</c:v>
                </c:pt>
                <c:pt idx="916">
                  <c:v>44234.521018518521</c:v>
                </c:pt>
                <c:pt idx="917">
                  <c:v>44234.541851851849</c:v>
                </c:pt>
                <c:pt idx="918">
                  <c:v>44234.562685185185</c:v>
                </c:pt>
                <c:pt idx="919">
                  <c:v>44234.583518518521</c:v>
                </c:pt>
                <c:pt idx="920">
                  <c:v>44234.604351851849</c:v>
                </c:pt>
                <c:pt idx="921">
                  <c:v>44234.625185185185</c:v>
                </c:pt>
                <c:pt idx="922">
                  <c:v>44234.646018518521</c:v>
                </c:pt>
                <c:pt idx="923">
                  <c:v>44234.666851851849</c:v>
                </c:pt>
                <c:pt idx="924">
                  <c:v>44234.687685185185</c:v>
                </c:pt>
                <c:pt idx="925">
                  <c:v>44234.708518518521</c:v>
                </c:pt>
                <c:pt idx="926">
                  <c:v>44234.729351851849</c:v>
                </c:pt>
                <c:pt idx="927">
                  <c:v>44234.750185185185</c:v>
                </c:pt>
                <c:pt idx="928">
                  <c:v>44234.771018518521</c:v>
                </c:pt>
                <c:pt idx="929">
                  <c:v>44234.791851851849</c:v>
                </c:pt>
                <c:pt idx="930">
                  <c:v>44234.812685185185</c:v>
                </c:pt>
                <c:pt idx="931">
                  <c:v>44234.833518518521</c:v>
                </c:pt>
                <c:pt idx="932">
                  <c:v>44234.854351851849</c:v>
                </c:pt>
                <c:pt idx="933">
                  <c:v>44234.875185185185</c:v>
                </c:pt>
                <c:pt idx="934">
                  <c:v>44234.896018518521</c:v>
                </c:pt>
                <c:pt idx="935">
                  <c:v>44234.916851851849</c:v>
                </c:pt>
                <c:pt idx="936">
                  <c:v>44234.937685185185</c:v>
                </c:pt>
                <c:pt idx="937">
                  <c:v>44234.958518518521</c:v>
                </c:pt>
                <c:pt idx="938">
                  <c:v>44234.979351851849</c:v>
                </c:pt>
                <c:pt idx="939">
                  <c:v>44235.000185185185</c:v>
                </c:pt>
                <c:pt idx="940">
                  <c:v>44235.021018518521</c:v>
                </c:pt>
                <c:pt idx="941">
                  <c:v>44235.041851851849</c:v>
                </c:pt>
                <c:pt idx="942">
                  <c:v>44235.062685185185</c:v>
                </c:pt>
                <c:pt idx="943">
                  <c:v>44235.083518518521</c:v>
                </c:pt>
                <c:pt idx="944">
                  <c:v>44235.104351851849</c:v>
                </c:pt>
                <c:pt idx="945">
                  <c:v>44235.125185185185</c:v>
                </c:pt>
                <c:pt idx="946">
                  <c:v>44235.146018518521</c:v>
                </c:pt>
                <c:pt idx="947">
                  <c:v>44235.166851851849</c:v>
                </c:pt>
                <c:pt idx="948">
                  <c:v>44235.187685185185</c:v>
                </c:pt>
                <c:pt idx="949">
                  <c:v>44235.208518518521</c:v>
                </c:pt>
                <c:pt idx="950">
                  <c:v>44235.229351851849</c:v>
                </c:pt>
                <c:pt idx="951">
                  <c:v>44235.250185185185</c:v>
                </c:pt>
                <c:pt idx="952">
                  <c:v>44235.271018518521</c:v>
                </c:pt>
                <c:pt idx="953">
                  <c:v>44235.291851851849</c:v>
                </c:pt>
                <c:pt idx="954">
                  <c:v>44235.312685185185</c:v>
                </c:pt>
                <c:pt idx="955">
                  <c:v>44235.333518518521</c:v>
                </c:pt>
                <c:pt idx="956">
                  <c:v>44235.354351851849</c:v>
                </c:pt>
                <c:pt idx="957">
                  <c:v>44235.375185185185</c:v>
                </c:pt>
                <c:pt idx="958">
                  <c:v>44235.396018518521</c:v>
                </c:pt>
                <c:pt idx="959">
                  <c:v>44235.416851851849</c:v>
                </c:pt>
                <c:pt idx="960">
                  <c:v>44235.437685185185</c:v>
                </c:pt>
                <c:pt idx="961">
                  <c:v>44235.458518518521</c:v>
                </c:pt>
                <c:pt idx="962">
                  <c:v>44235.479351851849</c:v>
                </c:pt>
                <c:pt idx="963">
                  <c:v>44235.500185185185</c:v>
                </c:pt>
                <c:pt idx="964">
                  <c:v>44235.521018518521</c:v>
                </c:pt>
                <c:pt idx="965">
                  <c:v>44235.541851851849</c:v>
                </c:pt>
                <c:pt idx="966">
                  <c:v>44235.562685185185</c:v>
                </c:pt>
                <c:pt idx="967">
                  <c:v>44235.583518518521</c:v>
                </c:pt>
                <c:pt idx="968">
                  <c:v>44235.604351851849</c:v>
                </c:pt>
                <c:pt idx="969">
                  <c:v>44235.625185185185</c:v>
                </c:pt>
                <c:pt idx="970">
                  <c:v>44235.646018518521</c:v>
                </c:pt>
                <c:pt idx="971">
                  <c:v>44235.666851851849</c:v>
                </c:pt>
                <c:pt idx="972">
                  <c:v>44235.687685185185</c:v>
                </c:pt>
                <c:pt idx="973">
                  <c:v>44235.708518518521</c:v>
                </c:pt>
                <c:pt idx="974">
                  <c:v>44235.729351851849</c:v>
                </c:pt>
                <c:pt idx="975">
                  <c:v>44235.750185185185</c:v>
                </c:pt>
                <c:pt idx="976">
                  <c:v>44235.771018518521</c:v>
                </c:pt>
                <c:pt idx="977">
                  <c:v>44235.791851851849</c:v>
                </c:pt>
                <c:pt idx="978">
                  <c:v>44235.812685185185</c:v>
                </c:pt>
                <c:pt idx="979">
                  <c:v>44235.833518518521</c:v>
                </c:pt>
                <c:pt idx="980">
                  <c:v>44235.854351851849</c:v>
                </c:pt>
                <c:pt idx="981">
                  <c:v>44235.875185185185</c:v>
                </c:pt>
                <c:pt idx="982">
                  <c:v>44235.896018518521</c:v>
                </c:pt>
                <c:pt idx="983">
                  <c:v>44235.916851851849</c:v>
                </c:pt>
                <c:pt idx="984">
                  <c:v>44235.937685185185</c:v>
                </c:pt>
                <c:pt idx="985">
                  <c:v>44235.958518518521</c:v>
                </c:pt>
                <c:pt idx="986">
                  <c:v>44235.979351851849</c:v>
                </c:pt>
                <c:pt idx="987">
                  <c:v>44236.000185185185</c:v>
                </c:pt>
                <c:pt idx="988">
                  <c:v>44236.021018518521</c:v>
                </c:pt>
                <c:pt idx="989">
                  <c:v>44236.041851851849</c:v>
                </c:pt>
                <c:pt idx="990">
                  <c:v>44236.062685185185</c:v>
                </c:pt>
                <c:pt idx="991">
                  <c:v>44236.083518518521</c:v>
                </c:pt>
                <c:pt idx="992">
                  <c:v>44236.104351851849</c:v>
                </c:pt>
                <c:pt idx="993">
                  <c:v>44236.125185185185</c:v>
                </c:pt>
                <c:pt idx="994">
                  <c:v>44236.146018518521</c:v>
                </c:pt>
                <c:pt idx="995">
                  <c:v>44236.166851851849</c:v>
                </c:pt>
                <c:pt idx="996">
                  <c:v>44236.187685185185</c:v>
                </c:pt>
                <c:pt idx="997">
                  <c:v>44236.208518518521</c:v>
                </c:pt>
                <c:pt idx="998">
                  <c:v>44236.229351851849</c:v>
                </c:pt>
                <c:pt idx="999">
                  <c:v>44236.250185185185</c:v>
                </c:pt>
                <c:pt idx="1000">
                  <c:v>44236.271018518521</c:v>
                </c:pt>
                <c:pt idx="1001">
                  <c:v>44236.291851851849</c:v>
                </c:pt>
                <c:pt idx="1002">
                  <c:v>44236.312685185185</c:v>
                </c:pt>
                <c:pt idx="1003">
                  <c:v>44236.333518518521</c:v>
                </c:pt>
                <c:pt idx="1004">
                  <c:v>44236.354351851849</c:v>
                </c:pt>
                <c:pt idx="1005">
                  <c:v>44236.375185185185</c:v>
                </c:pt>
                <c:pt idx="1006">
                  <c:v>44236.396018518521</c:v>
                </c:pt>
                <c:pt idx="1007">
                  <c:v>44236.416851851849</c:v>
                </c:pt>
                <c:pt idx="1008">
                  <c:v>44236.437685185185</c:v>
                </c:pt>
                <c:pt idx="1009">
                  <c:v>44236.458518518521</c:v>
                </c:pt>
                <c:pt idx="1010">
                  <c:v>44236.479351851849</c:v>
                </c:pt>
                <c:pt idx="1011">
                  <c:v>44236.500185185185</c:v>
                </c:pt>
                <c:pt idx="1012">
                  <c:v>44236.521018518521</c:v>
                </c:pt>
                <c:pt idx="1013">
                  <c:v>44236.541851851849</c:v>
                </c:pt>
                <c:pt idx="1014">
                  <c:v>44236.562685185185</c:v>
                </c:pt>
                <c:pt idx="1015">
                  <c:v>44236.583518518521</c:v>
                </c:pt>
                <c:pt idx="1016">
                  <c:v>44236.604351851849</c:v>
                </c:pt>
                <c:pt idx="1017">
                  <c:v>44236.625185185185</c:v>
                </c:pt>
                <c:pt idx="1018">
                  <c:v>44236.646018518521</c:v>
                </c:pt>
                <c:pt idx="1019">
                  <c:v>44236.666851851849</c:v>
                </c:pt>
                <c:pt idx="1020">
                  <c:v>44236.687685185185</c:v>
                </c:pt>
                <c:pt idx="1021">
                  <c:v>44236.708518518521</c:v>
                </c:pt>
                <c:pt idx="1022">
                  <c:v>44236.729351851849</c:v>
                </c:pt>
                <c:pt idx="1023">
                  <c:v>44236.750185185185</c:v>
                </c:pt>
                <c:pt idx="1024">
                  <c:v>44236.771018518521</c:v>
                </c:pt>
                <c:pt idx="1025">
                  <c:v>44236.791851851849</c:v>
                </c:pt>
                <c:pt idx="1026">
                  <c:v>44236.812685185185</c:v>
                </c:pt>
                <c:pt idx="1027">
                  <c:v>44236.833518518521</c:v>
                </c:pt>
                <c:pt idx="1028">
                  <c:v>44236.854351851849</c:v>
                </c:pt>
                <c:pt idx="1029">
                  <c:v>44236.875185185185</c:v>
                </c:pt>
                <c:pt idx="1030">
                  <c:v>44236.896018518521</c:v>
                </c:pt>
                <c:pt idx="1031">
                  <c:v>44236.916851851849</c:v>
                </c:pt>
                <c:pt idx="1032">
                  <c:v>44236.937685185185</c:v>
                </c:pt>
                <c:pt idx="1033">
                  <c:v>44236.958518518521</c:v>
                </c:pt>
                <c:pt idx="1034">
                  <c:v>44236.979351851849</c:v>
                </c:pt>
                <c:pt idx="1035">
                  <c:v>44237.000185185185</c:v>
                </c:pt>
                <c:pt idx="1036">
                  <c:v>44237.021018518521</c:v>
                </c:pt>
                <c:pt idx="1037">
                  <c:v>44237.041851851849</c:v>
                </c:pt>
                <c:pt idx="1038">
                  <c:v>44237.062685185185</c:v>
                </c:pt>
                <c:pt idx="1039">
                  <c:v>44237.083518518521</c:v>
                </c:pt>
                <c:pt idx="1040">
                  <c:v>44237.104351851849</c:v>
                </c:pt>
                <c:pt idx="1041">
                  <c:v>44237.125185185185</c:v>
                </c:pt>
                <c:pt idx="1042">
                  <c:v>44237.146018518521</c:v>
                </c:pt>
                <c:pt idx="1043">
                  <c:v>44237.166851851849</c:v>
                </c:pt>
                <c:pt idx="1044">
                  <c:v>44237.187685185185</c:v>
                </c:pt>
                <c:pt idx="1045">
                  <c:v>44237.208518518521</c:v>
                </c:pt>
                <c:pt idx="1046">
                  <c:v>44237.229351851849</c:v>
                </c:pt>
                <c:pt idx="1047">
                  <c:v>44237.250185185185</c:v>
                </c:pt>
                <c:pt idx="1048">
                  <c:v>44237.271018518521</c:v>
                </c:pt>
                <c:pt idx="1049">
                  <c:v>44237.291851851849</c:v>
                </c:pt>
                <c:pt idx="1050">
                  <c:v>44237.312685185185</c:v>
                </c:pt>
                <c:pt idx="1051">
                  <c:v>44237.333518518521</c:v>
                </c:pt>
                <c:pt idx="1052">
                  <c:v>44237.354351851849</c:v>
                </c:pt>
                <c:pt idx="1053">
                  <c:v>44237.375185185185</c:v>
                </c:pt>
                <c:pt idx="1054">
                  <c:v>44237.396018518521</c:v>
                </c:pt>
                <c:pt idx="1055">
                  <c:v>44237.416851851849</c:v>
                </c:pt>
                <c:pt idx="1056">
                  <c:v>44237.437685185185</c:v>
                </c:pt>
                <c:pt idx="1057">
                  <c:v>44237.458518518521</c:v>
                </c:pt>
                <c:pt idx="1058">
                  <c:v>44237.479351851849</c:v>
                </c:pt>
                <c:pt idx="1059">
                  <c:v>44237.500185185185</c:v>
                </c:pt>
                <c:pt idx="1060">
                  <c:v>44237.521018518521</c:v>
                </c:pt>
                <c:pt idx="1061">
                  <c:v>44237.541851851849</c:v>
                </c:pt>
                <c:pt idx="1062">
                  <c:v>44237.562685185185</c:v>
                </c:pt>
                <c:pt idx="1063">
                  <c:v>44237.583518518521</c:v>
                </c:pt>
                <c:pt idx="1064">
                  <c:v>44237.604351851849</c:v>
                </c:pt>
                <c:pt idx="1065">
                  <c:v>44237.625185185185</c:v>
                </c:pt>
                <c:pt idx="1066">
                  <c:v>44237.646018518521</c:v>
                </c:pt>
                <c:pt idx="1067">
                  <c:v>44237.666851851849</c:v>
                </c:pt>
                <c:pt idx="1068">
                  <c:v>44237.687685185185</c:v>
                </c:pt>
                <c:pt idx="1069">
                  <c:v>44237.708518518521</c:v>
                </c:pt>
                <c:pt idx="1070">
                  <c:v>44237.729351851849</c:v>
                </c:pt>
                <c:pt idx="1071">
                  <c:v>44237.750185185185</c:v>
                </c:pt>
                <c:pt idx="1072">
                  <c:v>44237.771018518521</c:v>
                </c:pt>
                <c:pt idx="1073">
                  <c:v>44237.791851851849</c:v>
                </c:pt>
                <c:pt idx="1074">
                  <c:v>44237.812685185185</c:v>
                </c:pt>
                <c:pt idx="1075">
                  <c:v>44237.833518518521</c:v>
                </c:pt>
                <c:pt idx="1076">
                  <c:v>44237.854351851849</c:v>
                </c:pt>
                <c:pt idx="1077">
                  <c:v>44237.875185185185</c:v>
                </c:pt>
                <c:pt idx="1078">
                  <c:v>44237.896018518521</c:v>
                </c:pt>
                <c:pt idx="1079">
                  <c:v>44237.916851851849</c:v>
                </c:pt>
                <c:pt idx="1080">
                  <c:v>44237.937685185185</c:v>
                </c:pt>
                <c:pt idx="1081">
                  <c:v>44237.958518518521</c:v>
                </c:pt>
                <c:pt idx="1082">
                  <c:v>44237.979351851849</c:v>
                </c:pt>
                <c:pt idx="1083">
                  <c:v>44238.000185185185</c:v>
                </c:pt>
                <c:pt idx="1084">
                  <c:v>44238.021018518521</c:v>
                </c:pt>
                <c:pt idx="1085">
                  <c:v>44238.041851851849</c:v>
                </c:pt>
                <c:pt idx="1086">
                  <c:v>44238.062685185185</c:v>
                </c:pt>
                <c:pt idx="1087">
                  <c:v>44238.083518518521</c:v>
                </c:pt>
                <c:pt idx="1088">
                  <c:v>44238.104351851849</c:v>
                </c:pt>
                <c:pt idx="1089">
                  <c:v>44238.125185185185</c:v>
                </c:pt>
                <c:pt idx="1090">
                  <c:v>44238.146018518521</c:v>
                </c:pt>
                <c:pt idx="1091">
                  <c:v>44238.166851851849</c:v>
                </c:pt>
                <c:pt idx="1092">
                  <c:v>44238.187685185185</c:v>
                </c:pt>
                <c:pt idx="1093">
                  <c:v>44238.208518518521</c:v>
                </c:pt>
                <c:pt idx="1094">
                  <c:v>44238.229351851849</c:v>
                </c:pt>
                <c:pt idx="1095">
                  <c:v>44238.250185185185</c:v>
                </c:pt>
                <c:pt idx="1096">
                  <c:v>44238.271018518521</c:v>
                </c:pt>
                <c:pt idx="1097">
                  <c:v>44238.291851851849</c:v>
                </c:pt>
                <c:pt idx="1098">
                  <c:v>44238.312685185185</c:v>
                </c:pt>
                <c:pt idx="1099">
                  <c:v>44238.333518518521</c:v>
                </c:pt>
                <c:pt idx="1100">
                  <c:v>44238.354351851849</c:v>
                </c:pt>
                <c:pt idx="1101">
                  <c:v>44238.375185185185</c:v>
                </c:pt>
                <c:pt idx="1102">
                  <c:v>44238.396018518521</c:v>
                </c:pt>
                <c:pt idx="1103">
                  <c:v>44238.416851851849</c:v>
                </c:pt>
                <c:pt idx="1104">
                  <c:v>44238.437685185185</c:v>
                </c:pt>
                <c:pt idx="1105">
                  <c:v>44238.458518518521</c:v>
                </c:pt>
                <c:pt idx="1106">
                  <c:v>44238.479351851849</c:v>
                </c:pt>
                <c:pt idx="1107">
                  <c:v>44238.500185185185</c:v>
                </c:pt>
                <c:pt idx="1108">
                  <c:v>44238.521018518521</c:v>
                </c:pt>
                <c:pt idx="1109">
                  <c:v>44238.541851851849</c:v>
                </c:pt>
                <c:pt idx="1110">
                  <c:v>44238.562685185185</c:v>
                </c:pt>
                <c:pt idx="1111">
                  <c:v>44238.583518518521</c:v>
                </c:pt>
                <c:pt idx="1112">
                  <c:v>44238.604351851849</c:v>
                </c:pt>
                <c:pt idx="1113">
                  <c:v>44238.625185185185</c:v>
                </c:pt>
                <c:pt idx="1114">
                  <c:v>44238.646018518521</c:v>
                </c:pt>
                <c:pt idx="1115">
                  <c:v>44238.666851851849</c:v>
                </c:pt>
                <c:pt idx="1116">
                  <c:v>44238.687685185185</c:v>
                </c:pt>
                <c:pt idx="1117">
                  <c:v>44238.708518518521</c:v>
                </c:pt>
                <c:pt idx="1118">
                  <c:v>44238.729351851849</c:v>
                </c:pt>
                <c:pt idx="1119">
                  <c:v>44238.750185185185</c:v>
                </c:pt>
                <c:pt idx="1120">
                  <c:v>44238.771018518521</c:v>
                </c:pt>
                <c:pt idx="1121">
                  <c:v>44238.791851851849</c:v>
                </c:pt>
                <c:pt idx="1122">
                  <c:v>44238.812685185185</c:v>
                </c:pt>
                <c:pt idx="1123">
                  <c:v>44238.833518518521</c:v>
                </c:pt>
                <c:pt idx="1124">
                  <c:v>44238.854351851849</c:v>
                </c:pt>
                <c:pt idx="1125">
                  <c:v>44238.875185185185</c:v>
                </c:pt>
                <c:pt idx="1126">
                  <c:v>44238.896018518521</c:v>
                </c:pt>
                <c:pt idx="1127">
                  <c:v>44238.916851851849</c:v>
                </c:pt>
                <c:pt idx="1128">
                  <c:v>44238.937685185185</c:v>
                </c:pt>
                <c:pt idx="1129">
                  <c:v>44238.958518518521</c:v>
                </c:pt>
                <c:pt idx="1130">
                  <c:v>44238.979351851849</c:v>
                </c:pt>
                <c:pt idx="1131">
                  <c:v>44239.000185185185</c:v>
                </c:pt>
                <c:pt idx="1132">
                  <c:v>44239.021018518521</c:v>
                </c:pt>
                <c:pt idx="1133">
                  <c:v>44239.041851851849</c:v>
                </c:pt>
                <c:pt idx="1134">
                  <c:v>44239.062685185185</c:v>
                </c:pt>
                <c:pt idx="1135">
                  <c:v>44239.083518518521</c:v>
                </c:pt>
                <c:pt idx="1136">
                  <c:v>44239.104351851849</c:v>
                </c:pt>
                <c:pt idx="1137">
                  <c:v>44239.125185185185</c:v>
                </c:pt>
                <c:pt idx="1138">
                  <c:v>44239.146018518521</c:v>
                </c:pt>
                <c:pt idx="1139">
                  <c:v>44239.166851851849</c:v>
                </c:pt>
                <c:pt idx="1140">
                  <c:v>44239.187685185185</c:v>
                </c:pt>
                <c:pt idx="1141">
                  <c:v>44239.208518518521</c:v>
                </c:pt>
                <c:pt idx="1142">
                  <c:v>44239.229351851849</c:v>
                </c:pt>
                <c:pt idx="1143">
                  <c:v>44239.250185185185</c:v>
                </c:pt>
                <c:pt idx="1144">
                  <c:v>44239.271018518521</c:v>
                </c:pt>
                <c:pt idx="1145">
                  <c:v>44239.291851851849</c:v>
                </c:pt>
                <c:pt idx="1146">
                  <c:v>44239.312685185185</c:v>
                </c:pt>
                <c:pt idx="1147">
                  <c:v>44239.333518518521</c:v>
                </c:pt>
                <c:pt idx="1148">
                  <c:v>44239.354351851849</c:v>
                </c:pt>
                <c:pt idx="1149">
                  <c:v>44239.375185185185</c:v>
                </c:pt>
                <c:pt idx="1150">
                  <c:v>44239.396018518521</c:v>
                </c:pt>
                <c:pt idx="1151">
                  <c:v>44239.416851851849</c:v>
                </c:pt>
                <c:pt idx="1152">
                  <c:v>44239.437685185185</c:v>
                </c:pt>
                <c:pt idx="1153">
                  <c:v>44239.458518518521</c:v>
                </c:pt>
                <c:pt idx="1154">
                  <c:v>44239.479351851849</c:v>
                </c:pt>
                <c:pt idx="1155">
                  <c:v>44239.500185185185</c:v>
                </c:pt>
                <c:pt idx="1156">
                  <c:v>44239.521018518521</c:v>
                </c:pt>
                <c:pt idx="1157">
                  <c:v>44239.541851851849</c:v>
                </c:pt>
                <c:pt idx="1158">
                  <c:v>44239.562685185185</c:v>
                </c:pt>
                <c:pt idx="1159">
                  <c:v>44239.583518518521</c:v>
                </c:pt>
                <c:pt idx="1160">
                  <c:v>44239.604351851849</c:v>
                </c:pt>
                <c:pt idx="1161">
                  <c:v>44239.625185185185</c:v>
                </c:pt>
                <c:pt idx="1162">
                  <c:v>44239.646018518521</c:v>
                </c:pt>
                <c:pt idx="1163">
                  <c:v>44239.666851851849</c:v>
                </c:pt>
                <c:pt idx="1164">
                  <c:v>44239.687685185185</c:v>
                </c:pt>
                <c:pt idx="1165">
                  <c:v>44239.708518518521</c:v>
                </c:pt>
                <c:pt idx="1166">
                  <c:v>44239.729351851849</c:v>
                </c:pt>
                <c:pt idx="1167">
                  <c:v>44239.750185185185</c:v>
                </c:pt>
                <c:pt idx="1168">
                  <c:v>44239.771018518521</c:v>
                </c:pt>
                <c:pt idx="1169">
                  <c:v>44239.791851851849</c:v>
                </c:pt>
                <c:pt idx="1170">
                  <c:v>44239.812685185185</c:v>
                </c:pt>
                <c:pt idx="1171">
                  <c:v>44239.833518518521</c:v>
                </c:pt>
                <c:pt idx="1172">
                  <c:v>44239.854351851849</c:v>
                </c:pt>
                <c:pt idx="1173">
                  <c:v>44239.875185185185</c:v>
                </c:pt>
                <c:pt idx="1174">
                  <c:v>44239.896018518521</c:v>
                </c:pt>
                <c:pt idx="1175">
                  <c:v>44239.916851851849</c:v>
                </c:pt>
                <c:pt idx="1176">
                  <c:v>44239.937685185185</c:v>
                </c:pt>
                <c:pt idx="1177">
                  <c:v>44239.958518518521</c:v>
                </c:pt>
                <c:pt idx="1178">
                  <c:v>44239.979351851849</c:v>
                </c:pt>
                <c:pt idx="1179">
                  <c:v>44240.000185185185</c:v>
                </c:pt>
                <c:pt idx="1180">
                  <c:v>44240.021018518521</c:v>
                </c:pt>
                <c:pt idx="1181">
                  <c:v>44240.041851851849</c:v>
                </c:pt>
                <c:pt idx="1182">
                  <c:v>44240.062685185185</c:v>
                </c:pt>
                <c:pt idx="1183">
                  <c:v>44240.083518518521</c:v>
                </c:pt>
                <c:pt idx="1184">
                  <c:v>44240.104351851849</c:v>
                </c:pt>
                <c:pt idx="1185">
                  <c:v>44240.125185185185</c:v>
                </c:pt>
                <c:pt idx="1186">
                  <c:v>44240.146018518521</c:v>
                </c:pt>
                <c:pt idx="1187">
                  <c:v>44240.166851851849</c:v>
                </c:pt>
                <c:pt idx="1188">
                  <c:v>44240.187685185185</c:v>
                </c:pt>
                <c:pt idx="1189">
                  <c:v>44240.208518518521</c:v>
                </c:pt>
                <c:pt idx="1190">
                  <c:v>44240.229351851849</c:v>
                </c:pt>
                <c:pt idx="1191">
                  <c:v>44240.250185185185</c:v>
                </c:pt>
                <c:pt idx="1192">
                  <c:v>44240.271018518521</c:v>
                </c:pt>
                <c:pt idx="1193">
                  <c:v>44240.291851851849</c:v>
                </c:pt>
                <c:pt idx="1194">
                  <c:v>44240.312685185185</c:v>
                </c:pt>
                <c:pt idx="1195">
                  <c:v>44240.333518518521</c:v>
                </c:pt>
                <c:pt idx="1196">
                  <c:v>44240.354351851849</c:v>
                </c:pt>
                <c:pt idx="1197">
                  <c:v>44240.375185185185</c:v>
                </c:pt>
                <c:pt idx="1198">
                  <c:v>44240.396018518521</c:v>
                </c:pt>
                <c:pt idx="1199">
                  <c:v>44240.416851851849</c:v>
                </c:pt>
                <c:pt idx="1200">
                  <c:v>44240.437685185185</c:v>
                </c:pt>
                <c:pt idx="1201">
                  <c:v>44240.458518518521</c:v>
                </c:pt>
                <c:pt idx="1202">
                  <c:v>44240.479351851849</c:v>
                </c:pt>
                <c:pt idx="1203">
                  <c:v>44240.500185185185</c:v>
                </c:pt>
                <c:pt idx="1204">
                  <c:v>44240.521018518521</c:v>
                </c:pt>
                <c:pt idx="1205">
                  <c:v>44240.541851851849</c:v>
                </c:pt>
                <c:pt idx="1206">
                  <c:v>44240.562685185185</c:v>
                </c:pt>
                <c:pt idx="1207">
                  <c:v>44240.583518518521</c:v>
                </c:pt>
                <c:pt idx="1208">
                  <c:v>44240.604351851849</c:v>
                </c:pt>
                <c:pt idx="1209">
                  <c:v>44240.625185185185</c:v>
                </c:pt>
                <c:pt idx="1210">
                  <c:v>44240.646018518521</c:v>
                </c:pt>
                <c:pt idx="1211">
                  <c:v>44240.666851851849</c:v>
                </c:pt>
                <c:pt idx="1212">
                  <c:v>44240.687685185185</c:v>
                </c:pt>
                <c:pt idx="1213">
                  <c:v>44240.708518518521</c:v>
                </c:pt>
                <c:pt idx="1214">
                  <c:v>44240.729351851849</c:v>
                </c:pt>
                <c:pt idx="1215">
                  <c:v>44240.750185185185</c:v>
                </c:pt>
                <c:pt idx="1216">
                  <c:v>44240.771018518521</c:v>
                </c:pt>
                <c:pt idx="1217">
                  <c:v>44240.791851851849</c:v>
                </c:pt>
                <c:pt idx="1218">
                  <c:v>44240.812685185185</c:v>
                </c:pt>
                <c:pt idx="1219">
                  <c:v>44240.833518518521</c:v>
                </c:pt>
                <c:pt idx="1220">
                  <c:v>44240.854351851849</c:v>
                </c:pt>
                <c:pt idx="1221">
                  <c:v>44240.875185185185</c:v>
                </c:pt>
                <c:pt idx="1222">
                  <c:v>44240.896018518521</c:v>
                </c:pt>
                <c:pt idx="1223">
                  <c:v>44240.916851851849</c:v>
                </c:pt>
                <c:pt idx="1224">
                  <c:v>44240.937685185185</c:v>
                </c:pt>
                <c:pt idx="1225">
                  <c:v>44240.958518518521</c:v>
                </c:pt>
                <c:pt idx="1226">
                  <c:v>44240.979351851849</c:v>
                </c:pt>
                <c:pt idx="1227">
                  <c:v>44241.000185185185</c:v>
                </c:pt>
                <c:pt idx="1228">
                  <c:v>44241.021018518521</c:v>
                </c:pt>
                <c:pt idx="1229">
                  <c:v>44241.041851851849</c:v>
                </c:pt>
                <c:pt idx="1230">
                  <c:v>44241.062685185185</c:v>
                </c:pt>
                <c:pt idx="1231">
                  <c:v>44241.083518518521</c:v>
                </c:pt>
                <c:pt idx="1232">
                  <c:v>44241.104351851849</c:v>
                </c:pt>
                <c:pt idx="1233">
                  <c:v>44241.125185185185</c:v>
                </c:pt>
                <c:pt idx="1234">
                  <c:v>44241.146018518521</c:v>
                </c:pt>
                <c:pt idx="1235">
                  <c:v>44241.166851851849</c:v>
                </c:pt>
                <c:pt idx="1236">
                  <c:v>44241.187685185185</c:v>
                </c:pt>
                <c:pt idx="1237">
                  <c:v>44241.208518518521</c:v>
                </c:pt>
                <c:pt idx="1238">
                  <c:v>44241.229351851849</c:v>
                </c:pt>
                <c:pt idx="1239">
                  <c:v>44241.250185185185</c:v>
                </c:pt>
                <c:pt idx="1240">
                  <c:v>44241.271018518521</c:v>
                </c:pt>
                <c:pt idx="1241">
                  <c:v>44241.291851851849</c:v>
                </c:pt>
                <c:pt idx="1242">
                  <c:v>44241.312685185185</c:v>
                </c:pt>
                <c:pt idx="1243">
                  <c:v>44241.333518518521</c:v>
                </c:pt>
                <c:pt idx="1244">
                  <c:v>44241.354351851849</c:v>
                </c:pt>
                <c:pt idx="1245">
                  <c:v>44241.375185185185</c:v>
                </c:pt>
                <c:pt idx="1246">
                  <c:v>44241.396018518521</c:v>
                </c:pt>
                <c:pt idx="1247">
                  <c:v>44241.416851851849</c:v>
                </c:pt>
                <c:pt idx="1248">
                  <c:v>44241.437685185185</c:v>
                </c:pt>
                <c:pt idx="1249">
                  <c:v>44241.458518518521</c:v>
                </c:pt>
                <c:pt idx="1250">
                  <c:v>44241.479351851849</c:v>
                </c:pt>
                <c:pt idx="1251">
                  <c:v>44241.500185185185</c:v>
                </c:pt>
                <c:pt idx="1252">
                  <c:v>44241.521018518521</c:v>
                </c:pt>
                <c:pt idx="1253">
                  <c:v>44241.541851851849</c:v>
                </c:pt>
                <c:pt idx="1254">
                  <c:v>44241.562685185185</c:v>
                </c:pt>
                <c:pt idx="1255">
                  <c:v>44241.583518518521</c:v>
                </c:pt>
                <c:pt idx="1256">
                  <c:v>44241.604351851849</c:v>
                </c:pt>
                <c:pt idx="1257">
                  <c:v>44241.625185185185</c:v>
                </c:pt>
                <c:pt idx="1258">
                  <c:v>44241.646018518521</c:v>
                </c:pt>
                <c:pt idx="1259">
                  <c:v>44241.666851851849</c:v>
                </c:pt>
                <c:pt idx="1260">
                  <c:v>44241.687685185185</c:v>
                </c:pt>
                <c:pt idx="1261">
                  <c:v>44241.708518518521</c:v>
                </c:pt>
                <c:pt idx="1262">
                  <c:v>44241.729351851849</c:v>
                </c:pt>
                <c:pt idx="1263">
                  <c:v>44241.750185185185</c:v>
                </c:pt>
                <c:pt idx="1264">
                  <c:v>44241.771018518521</c:v>
                </c:pt>
                <c:pt idx="1265">
                  <c:v>44241.791851851849</c:v>
                </c:pt>
                <c:pt idx="1266">
                  <c:v>44241.812685185185</c:v>
                </c:pt>
                <c:pt idx="1267">
                  <c:v>44241.833518518521</c:v>
                </c:pt>
                <c:pt idx="1268">
                  <c:v>44241.854351851849</c:v>
                </c:pt>
                <c:pt idx="1269">
                  <c:v>44241.875185185185</c:v>
                </c:pt>
                <c:pt idx="1270">
                  <c:v>44241.896018518521</c:v>
                </c:pt>
                <c:pt idx="1271">
                  <c:v>44241.916851851849</c:v>
                </c:pt>
                <c:pt idx="1272">
                  <c:v>44241.937685185185</c:v>
                </c:pt>
                <c:pt idx="1273">
                  <c:v>44241.958518518521</c:v>
                </c:pt>
                <c:pt idx="1274">
                  <c:v>44241.979351851849</c:v>
                </c:pt>
                <c:pt idx="1275">
                  <c:v>44242.000185185185</c:v>
                </c:pt>
                <c:pt idx="1276">
                  <c:v>44242.021018518521</c:v>
                </c:pt>
                <c:pt idx="1277">
                  <c:v>44242.041851851849</c:v>
                </c:pt>
                <c:pt idx="1278">
                  <c:v>44242.062685185185</c:v>
                </c:pt>
                <c:pt idx="1279">
                  <c:v>44242.083518518521</c:v>
                </c:pt>
                <c:pt idx="1280">
                  <c:v>44242.104351851849</c:v>
                </c:pt>
                <c:pt idx="1281">
                  <c:v>44242.125185185185</c:v>
                </c:pt>
                <c:pt idx="1282">
                  <c:v>44242.146018518521</c:v>
                </c:pt>
                <c:pt idx="1283">
                  <c:v>44242.166851851849</c:v>
                </c:pt>
                <c:pt idx="1284">
                  <c:v>44242.187685185185</c:v>
                </c:pt>
                <c:pt idx="1285">
                  <c:v>44242.208518518521</c:v>
                </c:pt>
                <c:pt idx="1286">
                  <c:v>44242.229351851849</c:v>
                </c:pt>
                <c:pt idx="1287">
                  <c:v>44242.250185185185</c:v>
                </c:pt>
                <c:pt idx="1288">
                  <c:v>44242.271018518521</c:v>
                </c:pt>
                <c:pt idx="1289">
                  <c:v>44242.291851851849</c:v>
                </c:pt>
                <c:pt idx="1290">
                  <c:v>44242.312685185185</c:v>
                </c:pt>
                <c:pt idx="1291">
                  <c:v>44242.333518518521</c:v>
                </c:pt>
                <c:pt idx="1292">
                  <c:v>44242.354351851849</c:v>
                </c:pt>
                <c:pt idx="1293">
                  <c:v>44242.375185185185</c:v>
                </c:pt>
                <c:pt idx="1294">
                  <c:v>44242.396018518521</c:v>
                </c:pt>
                <c:pt idx="1295">
                  <c:v>44242.416851851849</c:v>
                </c:pt>
                <c:pt idx="1296">
                  <c:v>44242.437685185185</c:v>
                </c:pt>
                <c:pt idx="1297">
                  <c:v>44242.458518518521</c:v>
                </c:pt>
                <c:pt idx="1298">
                  <c:v>44242.479351851849</c:v>
                </c:pt>
                <c:pt idx="1299">
                  <c:v>44242.500185185185</c:v>
                </c:pt>
                <c:pt idx="1300">
                  <c:v>44242.521018518521</c:v>
                </c:pt>
                <c:pt idx="1301">
                  <c:v>44242.541851851849</c:v>
                </c:pt>
                <c:pt idx="1302">
                  <c:v>44242.562685185185</c:v>
                </c:pt>
                <c:pt idx="1303">
                  <c:v>44242.583518518521</c:v>
                </c:pt>
                <c:pt idx="1304">
                  <c:v>44242.604351851849</c:v>
                </c:pt>
                <c:pt idx="1305">
                  <c:v>44242.625185185185</c:v>
                </c:pt>
                <c:pt idx="1306">
                  <c:v>44242.646018518521</c:v>
                </c:pt>
                <c:pt idx="1307">
                  <c:v>44242.666851851849</c:v>
                </c:pt>
                <c:pt idx="1308">
                  <c:v>44242.687685185185</c:v>
                </c:pt>
                <c:pt idx="1309">
                  <c:v>44242.708518518521</c:v>
                </c:pt>
                <c:pt idx="1310">
                  <c:v>44242.729351851849</c:v>
                </c:pt>
                <c:pt idx="1311">
                  <c:v>44242.750185185185</c:v>
                </c:pt>
                <c:pt idx="1312">
                  <c:v>44242.771018518521</c:v>
                </c:pt>
                <c:pt idx="1313">
                  <c:v>44242.791851851849</c:v>
                </c:pt>
                <c:pt idx="1314">
                  <c:v>44242.812685185185</c:v>
                </c:pt>
                <c:pt idx="1315">
                  <c:v>44242.833518518521</c:v>
                </c:pt>
                <c:pt idx="1316">
                  <c:v>44242.854351851849</c:v>
                </c:pt>
                <c:pt idx="1317">
                  <c:v>44242.875185185185</c:v>
                </c:pt>
                <c:pt idx="1318">
                  <c:v>44242.896018518521</c:v>
                </c:pt>
                <c:pt idx="1319">
                  <c:v>44242.916851851849</c:v>
                </c:pt>
                <c:pt idx="1320">
                  <c:v>44242.937685185185</c:v>
                </c:pt>
                <c:pt idx="1321">
                  <c:v>44242.958518518521</c:v>
                </c:pt>
                <c:pt idx="1322">
                  <c:v>44242.979351851849</c:v>
                </c:pt>
                <c:pt idx="1323">
                  <c:v>44243.000185185185</c:v>
                </c:pt>
                <c:pt idx="1324">
                  <c:v>44243.021018518521</c:v>
                </c:pt>
                <c:pt idx="1325">
                  <c:v>44243.041851851849</c:v>
                </c:pt>
                <c:pt idx="1326">
                  <c:v>44243.062685185185</c:v>
                </c:pt>
                <c:pt idx="1327">
                  <c:v>44243.083518518521</c:v>
                </c:pt>
                <c:pt idx="1328">
                  <c:v>44243.104351851849</c:v>
                </c:pt>
                <c:pt idx="1329">
                  <c:v>44243.125185185185</c:v>
                </c:pt>
                <c:pt idx="1330">
                  <c:v>44243.146018518521</c:v>
                </c:pt>
                <c:pt idx="1331">
                  <c:v>44243.166851851849</c:v>
                </c:pt>
                <c:pt idx="1332">
                  <c:v>44243.187685185185</c:v>
                </c:pt>
                <c:pt idx="1333">
                  <c:v>44243.208518518521</c:v>
                </c:pt>
                <c:pt idx="1334">
                  <c:v>44243.229351851849</c:v>
                </c:pt>
                <c:pt idx="1335">
                  <c:v>44243.250185185185</c:v>
                </c:pt>
                <c:pt idx="1336">
                  <c:v>44243.271018518521</c:v>
                </c:pt>
                <c:pt idx="1337">
                  <c:v>44243.291851851849</c:v>
                </c:pt>
                <c:pt idx="1338">
                  <c:v>44243.312685185185</c:v>
                </c:pt>
                <c:pt idx="1339">
                  <c:v>44243.333518518521</c:v>
                </c:pt>
                <c:pt idx="1340">
                  <c:v>44243.354351851849</c:v>
                </c:pt>
                <c:pt idx="1341">
                  <c:v>44243.375185185185</c:v>
                </c:pt>
                <c:pt idx="1342">
                  <c:v>44243.396018518521</c:v>
                </c:pt>
                <c:pt idx="1343">
                  <c:v>44243.416851851849</c:v>
                </c:pt>
                <c:pt idx="1344">
                  <c:v>44243.437685185185</c:v>
                </c:pt>
                <c:pt idx="1345">
                  <c:v>44243.458518518521</c:v>
                </c:pt>
                <c:pt idx="1346">
                  <c:v>44243.479351851849</c:v>
                </c:pt>
                <c:pt idx="1347">
                  <c:v>44243.500185185185</c:v>
                </c:pt>
                <c:pt idx="1348">
                  <c:v>44243.521018518521</c:v>
                </c:pt>
                <c:pt idx="1349">
                  <c:v>44243.541851851849</c:v>
                </c:pt>
                <c:pt idx="1350">
                  <c:v>44243.562685185185</c:v>
                </c:pt>
                <c:pt idx="1351">
                  <c:v>44243.583518518521</c:v>
                </c:pt>
                <c:pt idx="1352">
                  <c:v>44243.604351851849</c:v>
                </c:pt>
                <c:pt idx="1353">
                  <c:v>44243.625185185185</c:v>
                </c:pt>
                <c:pt idx="1354">
                  <c:v>44243.646018518521</c:v>
                </c:pt>
                <c:pt idx="1355">
                  <c:v>44243.666851851849</c:v>
                </c:pt>
                <c:pt idx="1356">
                  <c:v>44243.687685185185</c:v>
                </c:pt>
                <c:pt idx="1357">
                  <c:v>44243.708518518521</c:v>
                </c:pt>
                <c:pt idx="1358">
                  <c:v>44243.729351851849</c:v>
                </c:pt>
                <c:pt idx="1359">
                  <c:v>44243.750185185185</c:v>
                </c:pt>
                <c:pt idx="1360">
                  <c:v>44243.771018518521</c:v>
                </c:pt>
                <c:pt idx="1361">
                  <c:v>44243.791851851849</c:v>
                </c:pt>
                <c:pt idx="1362">
                  <c:v>44243.812685185185</c:v>
                </c:pt>
                <c:pt idx="1363">
                  <c:v>44243.833518518521</c:v>
                </c:pt>
                <c:pt idx="1364">
                  <c:v>44243.854351851849</c:v>
                </c:pt>
                <c:pt idx="1365">
                  <c:v>44243.875185185185</c:v>
                </c:pt>
                <c:pt idx="1366">
                  <c:v>44243.896018518521</c:v>
                </c:pt>
                <c:pt idx="1367">
                  <c:v>44243.916851851849</c:v>
                </c:pt>
                <c:pt idx="1368">
                  <c:v>44243.937685185185</c:v>
                </c:pt>
                <c:pt idx="1369">
                  <c:v>44243.958518518521</c:v>
                </c:pt>
                <c:pt idx="1370">
                  <c:v>44243.979351851849</c:v>
                </c:pt>
                <c:pt idx="1371">
                  <c:v>44244.000185185185</c:v>
                </c:pt>
                <c:pt idx="1372">
                  <c:v>44244.021018518521</c:v>
                </c:pt>
                <c:pt idx="1373">
                  <c:v>44244.041851851849</c:v>
                </c:pt>
                <c:pt idx="1374">
                  <c:v>44244.062685185185</c:v>
                </c:pt>
                <c:pt idx="1375">
                  <c:v>44244.083518518521</c:v>
                </c:pt>
                <c:pt idx="1376">
                  <c:v>44244.104351851849</c:v>
                </c:pt>
                <c:pt idx="1377">
                  <c:v>44244.125185185185</c:v>
                </c:pt>
                <c:pt idx="1378">
                  <c:v>44244.146018518521</c:v>
                </c:pt>
                <c:pt idx="1379">
                  <c:v>44244.166851851849</c:v>
                </c:pt>
                <c:pt idx="1380">
                  <c:v>44244.187685185185</c:v>
                </c:pt>
                <c:pt idx="1381">
                  <c:v>44244.208518518521</c:v>
                </c:pt>
                <c:pt idx="1382">
                  <c:v>44244.229351851849</c:v>
                </c:pt>
                <c:pt idx="1383">
                  <c:v>44244.250185185185</c:v>
                </c:pt>
                <c:pt idx="1384">
                  <c:v>44244.271018518521</c:v>
                </c:pt>
                <c:pt idx="1385">
                  <c:v>44244.291851851849</c:v>
                </c:pt>
                <c:pt idx="1386">
                  <c:v>44244.312685185185</c:v>
                </c:pt>
                <c:pt idx="1387">
                  <c:v>44244.333518518521</c:v>
                </c:pt>
                <c:pt idx="1388">
                  <c:v>44244.354351851849</c:v>
                </c:pt>
                <c:pt idx="1389">
                  <c:v>44244.375185185185</c:v>
                </c:pt>
                <c:pt idx="1390">
                  <c:v>44244.396018518521</c:v>
                </c:pt>
                <c:pt idx="1391">
                  <c:v>44244.416851851849</c:v>
                </c:pt>
                <c:pt idx="1392">
                  <c:v>44244.437685185185</c:v>
                </c:pt>
                <c:pt idx="1393">
                  <c:v>44244.458518518521</c:v>
                </c:pt>
                <c:pt idx="1394">
                  <c:v>44244.479351851849</c:v>
                </c:pt>
                <c:pt idx="1395">
                  <c:v>44244.500185185185</c:v>
                </c:pt>
                <c:pt idx="1396">
                  <c:v>44244.521018518521</c:v>
                </c:pt>
                <c:pt idx="1397">
                  <c:v>44244.541851851849</c:v>
                </c:pt>
                <c:pt idx="1398">
                  <c:v>44244.562685185185</c:v>
                </c:pt>
                <c:pt idx="1399">
                  <c:v>44244.583518518521</c:v>
                </c:pt>
                <c:pt idx="1400">
                  <c:v>44244.604351851849</c:v>
                </c:pt>
                <c:pt idx="1401">
                  <c:v>44244.625185185185</c:v>
                </c:pt>
                <c:pt idx="1402">
                  <c:v>44244.646018518521</c:v>
                </c:pt>
                <c:pt idx="1403">
                  <c:v>44244.666851851849</c:v>
                </c:pt>
                <c:pt idx="1404">
                  <c:v>44244.687685185185</c:v>
                </c:pt>
                <c:pt idx="1405">
                  <c:v>44244.708518518521</c:v>
                </c:pt>
                <c:pt idx="1406">
                  <c:v>44244.729351851849</c:v>
                </c:pt>
                <c:pt idx="1407">
                  <c:v>44244.750185185185</c:v>
                </c:pt>
                <c:pt idx="1408">
                  <c:v>44244.771018518521</c:v>
                </c:pt>
                <c:pt idx="1409">
                  <c:v>44244.791851851849</c:v>
                </c:pt>
                <c:pt idx="1410">
                  <c:v>44244.812685185185</c:v>
                </c:pt>
                <c:pt idx="1411">
                  <c:v>44244.833518518521</c:v>
                </c:pt>
                <c:pt idx="1412">
                  <c:v>44244.854351851849</c:v>
                </c:pt>
                <c:pt idx="1413">
                  <c:v>44244.875185185185</c:v>
                </c:pt>
                <c:pt idx="1414">
                  <c:v>44244.896018518521</c:v>
                </c:pt>
                <c:pt idx="1415">
                  <c:v>44244.916851851849</c:v>
                </c:pt>
                <c:pt idx="1416">
                  <c:v>44244.937685185185</c:v>
                </c:pt>
                <c:pt idx="1417">
                  <c:v>44244.958518518521</c:v>
                </c:pt>
                <c:pt idx="1418">
                  <c:v>44244.979351851849</c:v>
                </c:pt>
                <c:pt idx="1419">
                  <c:v>44245.000185185185</c:v>
                </c:pt>
                <c:pt idx="1420">
                  <c:v>44245.021018518521</c:v>
                </c:pt>
                <c:pt idx="1421">
                  <c:v>44245.041851851849</c:v>
                </c:pt>
                <c:pt idx="1422">
                  <c:v>44245.062685185185</c:v>
                </c:pt>
                <c:pt idx="1423">
                  <c:v>44245.083518518521</c:v>
                </c:pt>
                <c:pt idx="1424">
                  <c:v>44245.104351851849</c:v>
                </c:pt>
                <c:pt idx="1425">
                  <c:v>44245.125185185185</c:v>
                </c:pt>
                <c:pt idx="1426">
                  <c:v>44245.146018518521</c:v>
                </c:pt>
                <c:pt idx="1427">
                  <c:v>44245.166851851849</c:v>
                </c:pt>
                <c:pt idx="1428">
                  <c:v>44245.187685185185</c:v>
                </c:pt>
                <c:pt idx="1429">
                  <c:v>44245.208518518521</c:v>
                </c:pt>
                <c:pt idx="1430">
                  <c:v>44245.229351851849</c:v>
                </c:pt>
                <c:pt idx="1431">
                  <c:v>44245.250185185185</c:v>
                </c:pt>
                <c:pt idx="1432">
                  <c:v>44245.271018518521</c:v>
                </c:pt>
                <c:pt idx="1433">
                  <c:v>44245.291851851849</c:v>
                </c:pt>
                <c:pt idx="1434">
                  <c:v>44245.312685185185</c:v>
                </c:pt>
                <c:pt idx="1435">
                  <c:v>44245.333518518521</c:v>
                </c:pt>
                <c:pt idx="1436">
                  <c:v>44245.354351851849</c:v>
                </c:pt>
                <c:pt idx="1437">
                  <c:v>44245.375185185185</c:v>
                </c:pt>
                <c:pt idx="1438">
                  <c:v>44245.396018518521</c:v>
                </c:pt>
                <c:pt idx="1439">
                  <c:v>44245.416851851849</c:v>
                </c:pt>
                <c:pt idx="1440">
                  <c:v>44245.437685185185</c:v>
                </c:pt>
                <c:pt idx="1441">
                  <c:v>44245.458518518521</c:v>
                </c:pt>
                <c:pt idx="1442">
                  <c:v>44245.479351851849</c:v>
                </c:pt>
                <c:pt idx="1443">
                  <c:v>44245.500185185185</c:v>
                </c:pt>
                <c:pt idx="1444">
                  <c:v>44245.521018518521</c:v>
                </c:pt>
                <c:pt idx="1445">
                  <c:v>44245.541851851849</c:v>
                </c:pt>
                <c:pt idx="1446">
                  <c:v>44245.562685185185</c:v>
                </c:pt>
                <c:pt idx="1447">
                  <c:v>44245.583518518521</c:v>
                </c:pt>
                <c:pt idx="1448">
                  <c:v>44245.604351851849</c:v>
                </c:pt>
                <c:pt idx="1449">
                  <c:v>44245.625185185185</c:v>
                </c:pt>
                <c:pt idx="1450">
                  <c:v>44245.646018518521</c:v>
                </c:pt>
                <c:pt idx="1451">
                  <c:v>44245.666851851849</c:v>
                </c:pt>
                <c:pt idx="1452">
                  <c:v>44245.687685185185</c:v>
                </c:pt>
                <c:pt idx="1453">
                  <c:v>44245.708518518521</c:v>
                </c:pt>
                <c:pt idx="1454">
                  <c:v>44245.729351851849</c:v>
                </c:pt>
                <c:pt idx="1455">
                  <c:v>44245.750185185185</c:v>
                </c:pt>
                <c:pt idx="1456">
                  <c:v>44245.771018518521</c:v>
                </c:pt>
                <c:pt idx="1457">
                  <c:v>44245.791851851849</c:v>
                </c:pt>
                <c:pt idx="1458">
                  <c:v>44245.812685185185</c:v>
                </c:pt>
                <c:pt idx="1459">
                  <c:v>44245.833518518521</c:v>
                </c:pt>
                <c:pt idx="1460">
                  <c:v>44245.854351851849</c:v>
                </c:pt>
                <c:pt idx="1461">
                  <c:v>44245.875185185185</c:v>
                </c:pt>
                <c:pt idx="1462">
                  <c:v>44245.896018518521</c:v>
                </c:pt>
                <c:pt idx="1463">
                  <c:v>44245.916851851849</c:v>
                </c:pt>
                <c:pt idx="1464">
                  <c:v>44245.937685185185</c:v>
                </c:pt>
                <c:pt idx="1465">
                  <c:v>44245.958518518521</c:v>
                </c:pt>
                <c:pt idx="1466">
                  <c:v>44245.979351851849</c:v>
                </c:pt>
                <c:pt idx="1467">
                  <c:v>44246.000185185185</c:v>
                </c:pt>
                <c:pt idx="1468">
                  <c:v>44246.021018518521</c:v>
                </c:pt>
                <c:pt idx="1469">
                  <c:v>44246.041851851849</c:v>
                </c:pt>
                <c:pt idx="1470">
                  <c:v>44246.062685185185</c:v>
                </c:pt>
                <c:pt idx="1471">
                  <c:v>44246.083518518521</c:v>
                </c:pt>
                <c:pt idx="1472">
                  <c:v>44246.104351851849</c:v>
                </c:pt>
                <c:pt idx="1473">
                  <c:v>44246.125185185185</c:v>
                </c:pt>
                <c:pt idx="1474">
                  <c:v>44246.146018518521</c:v>
                </c:pt>
                <c:pt idx="1475">
                  <c:v>44246.166851851849</c:v>
                </c:pt>
                <c:pt idx="1476">
                  <c:v>44246.187685185185</c:v>
                </c:pt>
                <c:pt idx="1477">
                  <c:v>44246.208518518521</c:v>
                </c:pt>
                <c:pt idx="1478">
                  <c:v>44246.229351851849</c:v>
                </c:pt>
                <c:pt idx="1479">
                  <c:v>44246.250185185185</c:v>
                </c:pt>
                <c:pt idx="1480">
                  <c:v>44246.271018518521</c:v>
                </c:pt>
                <c:pt idx="1481">
                  <c:v>44246.291851851849</c:v>
                </c:pt>
                <c:pt idx="1482">
                  <c:v>44246.312685185185</c:v>
                </c:pt>
                <c:pt idx="1483">
                  <c:v>44246.333518518521</c:v>
                </c:pt>
                <c:pt idx="1484">
                  <c:v>44246.354351851849</c:v>
                </c:pt>
                <c:pt idx="1485">
                  <c:v>44246.375185185185</c:v>
                </c:pt>
                <c:pt idx="1486">
                  <c:v>44246.396018518521</c:v>
                </c:pt>
                <c:pt idx="1487">
                  <c:v>44246.416851851849</c:v>
                </c:pt>
                <c:pt idx="1488">
                  <c:v>44246.437685185185</c:v>
                </c:pt>
                <c:pt idx="1489">
                  <c:v>44246.458518518521</c:v>
                </c:pt>
                <c:pt idx="1490">
                  <c:v>44246.479351851849</c:v>
                </c:pt>
                <c:pt idx="1491">
                  <c:v>44246.500185185185</c:v>
                </c:pt>
                <c:pt idx="1492">
                  <c:v>44246.521018518521</c:v>
                </c:pt>
                <c:pt idx="1493">
                  <c:v>44246.541851851849</c:v>
                </c:pt>
                <c:pt idx="1494">
                  <c:v>44246.562685185185</c:v>
                </c:pt>
                <c:pt idx="1495">
                  <c:v>44246.583518518521</c:v>
                </c:pt>
                <c:pt idx="1496">
                  <c:v>44246.604351851849</c:v>
                </c:pt>
                <c:pt idx="1497">
                  <c:v>44246.625185185185</c:v>
                </c:pt>
                <c:pt idx="1498">
                  <c:v>44246.646018518521</c:v>
                </c:pt>
                <c:pt idx="1499">
                  <c:v>44246.666851851849</c:v>
                </c:pt>
                <c:pt idx="1500">
                  <c:v>44246.687685185185</c:v>
                </c:pt>
                <c:pt idx="1501">
                  <c:v>44246.708518518521</c:v>
                </c:pt>
                <c:pt idx="1502">
                  <c:v>44246.729351851849</c:v>
                </c:pt>
                <c:pt idx="1503">
                  <c:v>44246.750185185185</c:v>
                </c:pt>
                <c:pt idx="1504">
                  <c:v>44246.771018518521</c:v>
                </c:pt>
                <c:pt idx="1505">
                  <c:v>44246.791851851849</c:v>
                </c:pt>
                <c:pt idx="1506">
                  <c:v>44246.812685185185</c:v>
                </c:pt>
                <c:pt idx="1507">
                  <c:v>44246.833518518521</c:v>
                </c:pt>
                <c:pt idx="1508">
                  <c:v>44246.854351851849</c:v>
                </c:pt>
                <c:pt idx="1509">
                  <c:v>44246.875185185185</c:v>
                </c:pt>
                <c:pt idx="1510">
                  <c:v>44246.896018518521</c:v>
                </c:pt>
                <c:pt idx="1511">
                  <c:v>44246.916851851849</c:v>
                </c:pt>
                <c:pt idx="1512">
                  <c:v>44246.937685185185</c:v>
                </c:pt>
                <c:pt idx="1513">
                  <c:v>44246.958518518521</c:v>
                </c:pt>
                <c:pt idx="1514">
                  <c:v>44246.979351851849</c:v>
                </c:pt>
                <c:pt idx="1515">
                  <c:v>44247.000185185185</c:v>
                </c:pt>
                <c:pt idx="1516">
                  <c:v>44247.021018518521</c:v>
                </c:pt>
                <c:pt idx="1517">
                  <c:v>44247.041851851849</c:v>
                </c:pt>
                <c:pt idx="1518">
                  <c:v>44247.062685185185</c:v>
                </c:pt>
                <c:pt idx="1519">
                  <c:v>44247.083518518521</c:v>
                </c:pt>
                <c:pt idx="1520">
                  <c:v>44247.104351851849</c:v>
                </c:pt>
                <c:pt idx="1521">
                  <c:v>44247.125185185185</c:v>
                </c:pt>
                <c:pt idx="1522">
                  <c:v>44247.146018518521</c:v>
                </c:pt>
                <c:pt idx="1523">
                  <c:v>44247.166851851849</c:v>
                </c:pt>
                <c:pt idx="1524">
                  <c:v>44247.187685185185</c:v>
                </c:pt>
                <c:pt idx="1525">
                  <c:v>44247.208518518521</c:v>
                </c:pt>
                <c:pt idx="1526">
                  <c:v>44247.229351851849</c:v>
                </c:pt>
                <c:pt idx="1527">
                  <c:v>44247.250185185185</c:v>
                </c:pt>
                <c:pt idx="1528">
                  <c:v>44247.271018518521</c:v>
                </c:pt>
                <c:pt idx="1529">
                  <c:v>44247.291851851849</c:v>
                </c:pt>
                <c:pt idx="1530">
                  <c:v>44247.312685185185</c:v>
                </c:pt>
                <c:pt idx="1531">
                  <c:v>44247.333518518521</c:v>
                </c:pt>
                <c:pt idx="1532">
                  <c:v>44247.354351851849</c:v>
                </c:pt>
                <c:pt idx="1533">
                  <c:v>44247.375185185185</c:v>
                </c:pt>
                <c:pt idx="1534">
                  <c:v>44247.396018518521</c:v>
                </c:pt>
                <c:pt idx="1535">
                  <c:v>44247.416851851849</c:v>
                </c:pt>
                <c:pt idx="1536">
                  <c:v>44247.437685185185</c:v>
                </c:pt>
                <c:pt idx="1537">
                  <c:v>44247.458518518521</c:v>
                </c:pt>
                <c:pt idx="1538">
                  <c:v>44247.479351851849</c:v>
                </c:pt>
                <c:pt idx="1539">
                  <c:v>44247.500185185185</c:v>
                </c:pt>
                <c:pt idx="1540">
                  <c:v>44247.521018518521</c:v>
                </c:pt>
                <c:pt idx="1541">
                  <c:v>44247.541851851849</c:v>
                </c:pt>
                <c:pt idx="1542">
                  <c:v>44247.562685185185</c:v>
                </c:pt>
                <c:pt idx="1543">
                  <c:v>44247.583518518521</c:v>
                </c:pt>
                <c:pt idx="1544">
                  <c:v>44247.604351851849</c:v>
                </c:pt>
                <c:pt idx="1545">
                  <c:v>44247.625185185185</c:v>
                </c:pt>
                <c:pt idx="1546">
                  <c:v>44247.646018518521</c:v>
                </c:pt>
                <c:pt idx="1547">
                  <c:v>44247.666851851849</c:v>
                </c:pt>
                <c:pt idx="1548">
                  <c:v>44247.687685185185</c:v>
                </c:pt>
                <c:pt idx="1549">
                  <c:v>44247.708518518521</c:v>
                </c:pt>
                <c:pt idx="1550">
                  <c:v>44247.729351851849</c:v>
                </c:pt>
                <c:pt idx="1551">
                  <c:v>44247.750185185185</c:v>
                </c:pt>
                <c:pt idx="1552">
                  <c:v>44247.771018518521</c:v>
                </c:pt>
                <c:pt idx="1553">
                  <c:v>44247.791851851849</c:v>
                </c:pt>
                <c:pt idx="1554">
                  <c:v>44247.812685185185</c:v>
                </c:pt>
                <c:pt idx="1555">
                  <c:v>44247.833518518521</c:v>
                </c:pt>
                <c:pt idx="1556">
                  <c:v>44247.854351851849</c:v>
                </c:pt>
                <c:pt idx="1557">
                  <c:v>44247.875185185185</c:v>
                </c:pt>
                <c:pt idx="1558">
                  <c:v>44247.896018518521</c:v>
                </c:pt>
                <c:pt idx="1559">
                  <c:v>44247.916851851849</c:v>
                </c:pt>
                <c:pt idx="1560">
                  <c:v>44247.937685185185</c:v>
                </c:pt>
                <c:pt idx="1561">
                  <c:v>44247.958518518521</c:v>
                </c:pt>
                <c:pt idx="1562">
                  <c:v>44247.979351851849</c:v>
                </c:pt>
                <c:pt idx="1563">
                  <c:v>44248.000185185185</c:v>
                </c:pt>
                <c:pt idx="1564">
                  <c:v>44248.021018518521</c:v>
                </c:pt>
                <c:pt idx="1565">
                  <c:v>44248.041851851849</c:v>
                </c:pt>
                <c:pt idx="1566">
                  <c:v>44248.062685185185</c:v>
                </c:pt>
                <c:pt idx="1567">
                  <c:v>44248.083518518521</c:v>
                </c:pt>
                <c:pt idx="1568">
                  <c:v>44248.104351851849</c:v>
                </c:pt>
                <c:pt idx="1569">
                  <c:v>44248.125185185185</c:v>
                </c:pt>
                <c:pt idx="1570">
                  <c:v>44248.146018518521</c:v>
                </c:pt>
                <c:pt idx="1571">
                  <c:v>44248.166851851849</c:v>
                </c:pt>
                <c:pt idx="1572">
                  <c:v>44248.187685185185</c:v>
                </c:pt>
                <c:pt idx="1573">
                  <c:v>44248.208518518521</c:v>
                </c:pt>
                <c:pt idx="1574">
                  <c:v>44248.229351851849</c:v>
                </c:pt>
                <c:pt idx="1575">
                  <c:v>44248.250185185185</c:v>
                </c:pt>
                <c:pt idx="1576">
                  <c:v>44248.271018518521</c:v>
                </c:pt>
                <c:pt idx="1577">
                  <c:v>44248.291851851849</c:v>
                </c:pt>
                <c:pt idx="1578">
                  <c:v>44248.312685185185</c:v>
                </c:pt>
                <c:pt idx="1579">
                  <c:v>44248.333518518521</c:v>
                </c:pt>
                <c:pt idx="1580">
                  <c:v>44248.354351851849</c:v>
                </c:pt>
                <c:pt idx="1581">
                  <c:v>44248.375185185185</c:v>
                </c:pt>
                <c:pt idx="1582">
                  <c:v>44248.396018518521</c:v>
                </c:pt>
                <c:pt idx="1583">
                  <c:v>44248.416851851849</c:v>
                </c:pt>
                <c:pt idx="1584">
                  <c:v>44248.437685185185</c:v>
                </c:pt>
                <c:pt idx="1585">
                  <c:v>44248.458518518521</c:v>
                </c:pt>
                <c:pt idx="1586">
                  <c:v>44248.479351851849</c:v>
                </c:pt>
                <c:pt idx="1587">
                  <c:v>44248.500185185185</c:v>
                </c:pt>
                <c:pt idx="1588">
                  <c:v>44248.521018518521</c:v>
                </c:pt>
                <c:pt idx="1589">
                  <c:v>44248.541851851849</c:v>
                </c:pt>
                <c:pt idx="1590">
                  <c:v>44248.562685185185</c:v>
                </c:pt>
                <c:pt idx="1591">
                  <c:v>44248.583518518521</c:v>
                </c:pt>
                <c:pt idx="1592">
                  <c:v>44248.604351851849</c:v>
                </c:pt>
                <c:pt idx="1593">
                  <c:v>44248.625185185185</c:v>
                </c:pt>
                <c:pt idx="1594">
                  <c:v>44248.646018518521</c:v>
                </c:pt>
                <c:pt idx="1595">
                  <c:v>44248.666851851849</c:v>
                </c:pt>
                <c:pt idx="1596">
                  <c:v>44248.687685185185</c:v>
                </c:pt>
                <c:pt idx="1597">
                  <c:v>44248.708518518521</c:v>
                </c:pt>
                <c:pt idx="1598">
                  <c:v>44248.729351851849</c:v>
                </c:pt>
                <c:pt idx="1599">
                  <c:v>44248.750185185185</c:v>
                </c:pt>
                <c:pt idx="1600">
                  <c:v>44248.771018518521</c:v>
                </c:pt>
                <c:pt idx="1601">
                  <c:v>44248.791851851849</c:v>
                </c:pt>
                <c:pt idx="1602">
                  <c:v>44248.812685185185</c:v>
                </c:pt>
                <c:pt idx="1603">
                  <c:v>44248.833518518521</c:v>
                </c:pt>
                <c:pt idx="1604">
                  <c:v>44248.854351851849</c:v>
                </c:pt>
                <c:pt idx="1605">
                  <c:v>44248.875185185185</c:v>
                </c:pt>
                <c:pt idx="1606">
                  <c:v>44248.896018518521</c:v>
                </c:pt>
                <c:pt idx="1607">
                  <c:v>44248.916851851849</c:v>
                </c:pt>
                <c:pt idx="1608">
                  <c:v>44248.937685185185</c:v>
                </c:pt>
                <c:pt idx="1609">
                  <c:v>44248.958518518521</c:v>
                </c:pt>
                <c:pt idx="1610">
                  <c:v>44248.979351851849</c:v>
                </c:pt>
                <c:pt idx="1611">
                  <c:v>44249.000185185185</c:v>
                </c:pt>
                <c:pt idx="1612">
                  <c:v>44249.021018518521</c:v>
                </c:pt>
                <c:pt idx="1613">
                  <c:v>44249.041851851849</c:v>
                </c:pt>
                <c:pt idx="1614">
                  <c:v>44249.062685185185</c:v>
                </c:pt>
                <c:pt idx="1615">
                  <c:v>44249.083518518521</c:v>
                </c:pt>
                <c:pt idx="1616">
                  <c:v>44249.104351851849</c:v>
                </c:pt>
                <c:pt idx="1617">
                  <c:v>44249.125185185185</c:v>
                </c:pt>
                <c:pt idx="1618">
                  <c:v>44249.146018518521</c:v>
                </c:pt>
                <c:pt idx="1619">
                  <c:v>44249.166851851849</c:v>
                </c:pt>
                <c:pt idx="1620">
                  <c:v>44249.187685185185</c:v>
                </c:pt>
                <c:pt idx="1621">
                  <c:v>44249.208518518521</c:v>
                </c:pt>
                <c:pt idx="1622">
                  <c:v>44249.229351851849</c:v>
                </c:pt>
                <c:pt idx="1623">
                  <c:v>44249.250185185185</c:v>
                </c:pt>
                <c:pt idx="1624">
                  <c:v>44249.271018518521</c:v>
                </c:pt>
                <c:pt idx="1625">
                  <c:v>44249.291851851849</c:v>
                </c:pt>
                <c:pt idx="1626">
                  <c:v>44249.312685185185</c:v>
                </c:pt>
                <c:pt idx="1627">
                  <c:v>44249.333518518521</c:v>
                </c:pt>
                <c:pt idx="1628">
                  <c:v>44249.354351851849</c:v>
                </c:pt>
                <c:pt idx="1629">
                  <c:v>44249.375185185185</c:v>
                </c:pt>
                <c:pt idx="1630">
                  <c:v>44249.396018518521</c:v>
                </c:pt>
                <c:pt idx="1631">
                  <c:v>44249.416851851849</c:v>
                </c:pt>
                <c:pt idx="1632">
                  <c:v>44249.437685185185</c:v>
                </c:pt>
                <c:pt idx="1633">
                  <c:v>44249.458518518521</c:v>
                </c:pt>
                <c:pt idx="1634">
                  <c:v>44249.479351851849</c:v>
                </c:pt>
                <c:pt idx="1635">
                  <c:v>44249.500185185185</c:v>
                </c:pt>
                <c:pt idx="1636">
                  <c:v>44249.521018518521</c:v>
                </c:pt>
                <c:pt idx="1637">
                  <c:v>44249.541851851849</c:v>
                </c:pt>
                <c:pt idx="1638">
                  <c:v>44249.562685185185</c:v>
                </c:pt>
                <c:pt idx="1639">
                  <c:v>44249.583518518521</c:v>
                </c:pt>
                <c:pt idx="1640">
                  <c:v>44249.604351851849</c:v>
                </c:pt>
                <c:pt idx="1641">
                  <c:v>44249.625185185185</c:v>
                </c:pt>
                <c:pt idx="1642">
                  <c:v>44249.646018518521</c:v>
                </c:pt>
                <c:pt idx="1643">
                  <c:v>44249.666851851849</c:v>
                </c:pt>
                <c:pt idx="1644">
                  <c:v>44249.687685185185</c:v>
                </c:pt>
                <c:pt idx="1645">
                  <c:v>44249.708518518521</c:v>
                </c:pt>
                <c:pt idx="1646">
                  <c:v>44249.729351851849</c:v>
                </c:pt>
                <c:pt idx="1647">
                  <c:v>44249.750185185185</c:v>
                </c:pt>
                <c:pt idx="1648">
                  <c:v>44249.771018518521</c:v>
                </c:pt>
                <c:pt idx="1649">
                  <c:v>44249.791851851849</c:v>
                </c:pt>
                <c:pt idx="1650">
                  <c:v>44249.812685185185</c:v>
                </c:pt>
                <c:pt idx="1651">
                  <c:v>44249.833518518521</c:v>
                </c:pt>
                <c:pt idx="1652">
                  <c:v>44249.854351851849</c:v>
                </c:pt>
                <c:pt idx="1653">
                  <c:v>44249.875185185185</c:v>
                </c:pt>
                <c:pt idx="1654">
                  <c:v>44249.896018518521</c:v>
                </c:pt>
                <c:pt idx="1655">
                  <c:v>44249.916851851849</c:v>
                </c:pt>
                <c:pt idx="1656">
                  <c:v>44249.937685185185</c:v>
                </c:pt>
                <c:pt idx="1657">
                  <c:v>44249.958518518521</c:v>
                </c:pt>
                <c:pt idx="1658">
                  <c:v>44249.979351851849</c:v>
                </c:pt>
                <c:pt idx="1659">
                  <c:v>44250.000185185185</c:v>
                </c:pt>
                <c:pt idx="1660">
                  <c:v>44250.021018518521</c:v>
                </c:pt>
                <c:pt idx="1661">
                  <c:v>44250.041851851849</c:v>
                </c:pt>
                <c:pt idx="1662">
                  <c:v>44250.062685185185</c:v>
                </c:pt>
                <c:pt idx="1663">
                  <c:v>44250.083518518521</c:v>
                </c:pt>
                <c:pt idx="1664">
                  <c:v>44250.104351851849</c:v>
                </c:pt>
                <c:pt idx="1665">
                  <c:v>44250.125185185185</c:v>
                </c:pt>
                <c:pt idx="1666">
                  <c:v>44250.146018518521</c:v>
                </c:pt>
                <c:pt idx="1667">
                  <c:v>44250.166851851849</c:v>
                </c:pt>
                <c:pt idx="1668">
                  <c:v>44250.187685185185</c:v>
                </c:pt>
                <c:pt idx="1669">
                  <c:v>44250.208518518521</c:v>
                </c:pt>
                <c:pt idx="1670">
                  <c:v>44250.229351851849</c:v>
                </c:pt>
                <c:pt idx="1671">
                  <c:v>44250.250185185185</c:v>
                </c:pt>
                <c:pt idx="1672">
                  <c:v>44250.271018518521</c:v>
                </c:pt>
                <c:pt idx="1673">
                  <c:v>44250.291851851849</c:v>
                </c:pt>
                <c:pt idx="1674">
                  <c:v>44250.312685185185</c:v>
                </c:pt>
                <c:pt idx="1675">
                  <c:v>44250.333518518521</c:v>
                </c:pt>
                <c:pt idx="1676">
                  <c:v>44250.354351851849</c:v>
                </c:pt>
                <c:pt idx="1677">
                  <c:v>44250.375185185185</c:v>
                </c:pt>
                <c:pt idx="1678">
                  <c:v>44250.396018518521</c:v>
                </c:pt>
                <c:pt idx="1679">
                  <c:v>44250.416851851849</c:v>
                </c:pt>
                <c:pt idx="1680">
                  <c:v>44250.437685185185</c:v>
                </c:pt>
                <c:pt idx="1681">
                  <c:v>44250.458518518521</c:v>
                </c:pt>
                <c:pt idx="1682">
                  <c:v>44250.479351851849</c:v>
                </c:pt>
                <c:pt idx="1683">
                  <c:v>44250.500185185185</c:v>
                </c:pt>
                <c:pt idx="1684">
                  <c:v>44250.521018518521</c:v>
                </c:pt>
                <c:pt idx="1685">
                  <c:v>44250.541851851849</c:v>
                </c:pt>
                <c:pt idx="1686">
                  <c:v>44250.562685185185</c:v>
                </c:pt>
                <c:pt idx="1687">
                  <c:v>44250.583518518521</c:v>
                </c:pt>
                <c:pt idx="1688">
                  <c:v>44250.604351851849</c:v>
                </c:pt>
                <c:pt idx="1689">
                  <c:v>44250.625185185185</c:v>
                </c:pt>
                <c:pt idx="1690">
                  <c:v>44250.646018518521</c:v>
                </c:pt>
                <c:pt idx="1691">
                  <c:v>44250.666851851849</c:v>
                </c:pt>
                <c:pt idx="1692">
                  <c:v>44250.687685185185</c:v>
                </c:pt>
                <c:pt idx="1693">
                  <c:v>44250.708518518521</c:v>
                </c:pt>
                <c:pt idx="1694">
                  <c:v>44250.729351851849</c:v>
                </c:pt>
                <c:pt idx="1695">
                  <c:v>44250.750185185185</c:v>
                </c:pt>
                <c:pt idx="1696">
                  <c:v>44250.771018518521</c:v>
                </c:pt>
                <c:pt idx="1697">
                  <c:v>44250.791851851849</c:v>
                </c:pt>
                <c:pt idx="1698">
                  <c:v>44250.812685185185</c:v>
                </c:pt>
                <c:pt idx="1699">
                  <c:v>44250.833518518521</c:v>
                </c:pt>
                <c:pt idx="1700">
                  <c:v>44250.854351851849</c:v>
                </c:pt>
                <c:pt idx="1701">
                  <c:v>44250.875185185185</c:v>
                </c:pt>
                <c:pt idx="1702">
                  <c:v>44250.896018518521</c:v>
                </c:pt>
                <c:pt idx="1703">
                  <c:v>44250.916851851849</c:v>
                </c:pt>
                <c:pt idx="1704">
                  <c:v>44250.937685185185</c:v>
                </c:pt>
                <c:pt idx="1705">
                  <c:v>44250.958518518521</c:v>
                </c:pt>
                <c:pt idx="1706">
                  <c:v>44250.979351851849</c:v>
                </c:pt>
                <c:pt idx="1707">
                  <c:v>44251.000185185185</c:v>
                </c:pt>
                <c:pt idx="1708">
                  <c:v>44251.021018518521</c:v>
                </c:pt>
                <c:pt idx="1709">
                  <c:v>44251.041851851849</c:v>
                </c:pt>
                <c:pt idx="1710">
                  <c:v>44251.062685185185</c:v>
                </c:pt>
                <c:pt idx="1711">
                  <c:v>44251.083518518521</c:v>
                </c:pt>
                <c:pt idx="1712">
                  <c:v>44251.104351851849</c:v>
                </c:pt>
                <c:pt idx="1713">
                  <c:v>44251.125185185185</c:v>
                </c:pt>
                <c:pt idx="1714">
                  <c:v>44251.146018518521</c:v>
                </c:pt>
                <c:pt idx="1715">
                  <c:v>44251.166851851849</c:v>
                </c:pt>
                <c:pt idx="1716">
                  <c:v>44251.187685185185</c:v>
                </c:pt>
                <c:pt idx="1717">
                  <c:v>44251.208518518521</c:v>
                </c:pt>
                <c:pt idx="1718">
                  <c:v>44251.229351851849</c:v>
                </c:pt>
                <c:pt idx="1719">
                  <c:v>44251.250185185185</c:v>
                </c:pt>
                <c:pt idx="1720">
                  <c:v>44251.271018518521</c:v>
                </c:pt>
                <c:pt idx="1721">
                  <c:v>44251.291851851849</c:v>
                </c:pt>
                <c:pt idx="1722">
                  <c:v>44251.312685185185</c:v>
                </c:pt>
                <c:pt idx="1723">
                  <c:v>44251.333518518521</c:v>
                </c:pt>
                <c:pt idx="1724">
                  <c:v>44251.354351851849</c:v>
                </c:pt>
                <c:pt idx="1725">
                  <c:v>44251.375185185185</c:v>
                </c:pt>
                <c:pt idx="1726">
                  <c:v>44251.396018518521</c:v>
                </c:pt>
                <c:pt idx="1727">
                  <c:v>44251.416851851849</c:v>
                </c:pt>
                <c:pt idx="1728">
                  <c:v>44251.437685185185</c:v>
                </c:pt>
                <c:pt idx="1729">
                  <c:v>44251.458518518521</c:v>
                </c:pt>
                <c:pt idx="1730">
                  <c:v>44251.479351851849</c:v>
                </c:pt>
                <c:pt idx="1731">
                  <c:v>44251.500185185185</c:v>
                </c:pt>
                <c:pt idx="1732">
                  <c:v>44251.521018518521</c:v>
                </c:pt>
                <c:pt idx="1733">
                  <c:v>44251.541851851849</c:v>
                </c:pt>
                <c:pt idx="1734">
                  <c:v>44251.562685185185</c:v>
                </c:pt>
                <c:pt idx="1735">
                  <c:v>44251.583518518521</c:v>
                </c:pt>
                <c:pt idx="1736">
                  <c:v>44251.604351851849</c:v>
                </c:pt>
                <c:pt idx="1737">
                  <c:v>44251.625185185185</c:v>
                </c:pt>
                <c:pt idx="1738">
                  <c:v>44251.646018518521</c:v>
                </c:pt>
                <c:pt idx="1739">
                  <c:v>44251.666851851849</c:v>
                </c:pt>
                <c:pt idx="1740">
                  <c:v>44251.687685185185</c:v>
                </c:pt>
                <c:pt idx="1741">
                  <c:v>44251.708518518521</c:v>
                </c:pt>
                <c:pt idx="1742">
                  <c:v>44251.729351851849</c:v>
                </c:pt>
                <c:pt idx="1743">
                  <c:v>44251.750185185185</c:v>
                </c:pt>
                <c:pt idx="1744">
                  <c:v>44251.771018518521</c:v>
                </c:pt>
                <c:pt idx="1745">
                  <c:v>44251.791851851849</c:v>
                </c:pt>
                <c:pt idx="1746">
                  <c:v>44251.812685185185</c:v>
                </c:pt>
                <c:pt idx="1747">
                  <c:v>44251.833518518521</c:v>
                </c:pt>
                <c:pt idx="1748">
                  <c:v>44251.854351851849</c:v>
                </c:pt>
                <c:pt idx="1749">
                  <c:v>44251.875185185185</c:v>
                </c:pt>
                <c:pt idx="1750">
                  <c:v>44251.896018518521</c:v>
                </c:pt>
                <c:pt idx="1751">
                  <c:v>44251.916851851849</c:v>
                </c:pt>
                <c:pt idx="1752">
                  <c:v>44251.937685185185</c:v>
                </c:pt>
                <c:pt idx="1753">
                  <c:v>44251.958518518521</c:v>
                </c:pt>
                <c:pt idx="1754">
                  <c:v>44251.979351851849</c:v>
                </c:pt>
                <c:pt idx="1755">
                  <c:v>44252.000185185185</c:v>
                </c:pt>
                <c:pt idx="1756">
                  <c:v>44252.021018518521</c:v>
                </c:pt>
                <c:pt idx="1757">
                  <c:v>44252.041851851849</c:v>
                </c:pt>
                <c:pt idx="1758">
                  <c:v>44252.062685185185</c:v>
                </c:pt>
                <c:pt idx="1759">
                  <c:v>44252.083518518521</c:v>
                </c:pt>
                <c:pt idx="1760">
                  <c:v>44252.104351851849</c:v>
                </c:pt>
                <c:pt idx="1761">
                  <c:v>44252.125185185185</c:v>
                </c:pt>
                <c:pt idx="1762">
                  <c:v>44252.146018518521</c:v>
                </c:pt>
                <c:pt idx="1763">
                  <c:v>44252.166851851849</c:v>
                </c:pt>
                <c:pt idx="1764">
                  <c:v>44252.187685185185</c:v>
                </c:pt>
                <c:pt idx="1765">
                  <c:v>44252.208518518521</c:v>
                </c:pt>
                <c:pt idx="1766">
                  <c:v>44252.229351851849</c:v>
                </c:pt>
                <c:pt idx="1767">
                  <c:v>44252.250185185185</c:v>
                </c:pt>
                <c:pt idx="1768">
                  <c:v>44252.271018518521</c:v>
                </c:pt>
                <c:pt idx="1769">
                  <c:v>44252.291851851849</c:v>
                </c:pt>
                <c:pt idx="1770">
                  <c:v>44252.312685185185</c:v>
                </c:pt>
                <c:pt idx="1771">
                  <c:v>44252.333518518521</c:v>
                </c:pt>
                <c:pt idx="1772">
                  <c:v>44252.354351851849</c:v>
                </c:pt>
                <c:pt idx="1773">
                  <c:v>44252.375185185185</c:v>
                </c:pt>
                <c:pt idx="1774">
                  <c:v>44252.396018518521</c:v>
                </c:pt>
                <c:pt idx="1775">
                  <c:v>44252.416851851849</c:v>
                </c:pt>
                <c:pt idx="1776">
                  <c:v>44252.437685185185</c:v>
                </c:pt>
                <c:pt idx="1777">
                  <c:v>44252.458518518521</c:v>
                </c:pt>
                <c:pt idx="1778">
                  <c:v>44252.479351851849</c:v>
                </c:pt>
                <c:pt idx="1779">
                  <c:v>44252.500185185185</c:v>
                </c:pt>
                <c:pt idx="1780">
                  <c:v>44252.521018518521</c:v>
                </c:pt>
                <c:pt idx="1781">
                  <c:v>44252.541851851849</c:v>
                </c:pt>
                <c:pt idx="1782">
                  <c:v>44252.562685185185</c:v>
                </c:pt>
                <c:pt idx="1783">
                  <c:v>44252.583518518521</c:v>
                </c:pt>
                <c:pt idx="1784">
                  <c:v>44252.604351851849</c:v>
                </c:pt>
                <c:pt idx="1785">
                  <c:v>44252.625185185185</c:v>
                </c:pt>
                <c:pt idx="1786">
                  <c:v>44252.646018518521</c:v>
                </c:pt>
                <c:pt idx="1787">
                  <c:v>44252.666851851849</c:v>
                </c:pt>
                <c:pt idx="1788">
                  <c:v>44252.687685185185</c:v>
                </c:pt>
                <c:pt idx="1789">
                  <c:v>44252.708518518521</c:v>
                </c:pt>
                <c:pt idx="1790">
                  <c:v>44252.729351851849</c:v>
                </c:pt>
                <c:pt idx="1791">
                  <c:v>44252.750185185185</c:v>
                </c:pt>
                <c:pt idx="1792">
                  <c:v>44252.771018518521</c:v>
                </c:pt>
                <c:pt idx="1793">
                  <c:v>44252.791851851849</c:v>
                </c:pt>
                <c:pt idx="1794">
                  <c:v>44252.812685185185</c:v>
                </c:pt>
                <c:pt idx="1795">
                  <c:v>44252.833518518521</c:v>
                </c:pt>
                <c:pt idx="1796">
                  <c:v>44252.854351851849</c:v>
                </c:pt>
                <c:pt idx="1797">
                  <c:v>44252.875185185185</c:v>
                </c:pt>
                <c:pt idx="1798">
                  <c:v>44252.896018518521</c:v>
                </c:pt>
                <c:pt idx="1799">
                  <c:v>44252.916851851849</c:v>
                </c:pt>
                <c:pt idx="1800">
                  <c:v>44252.937685185185</c:v>
                </c:pt>
                <c:pt idx="1801">
                  <c:v>44252.958518518521</c:v>
                </c:pt>
                <c:pt idx="1802">
                  <c:v>44252.979351851849</c:v>
                </c:pt>
                <c:pt idx="1803">
                  <c:v>44253.000185185185</c:v>
                </c:pt>
                <c:pt idx="1804">
                  <c:v>44253.021018518521</c:v>
                </c:pt>
                <c:pt idx="1805">
                  <c:v>44253.041851851849</c:v>
                </c:pt>
                <c:pt idx="1806">
                  <c:v>44253.062685185185</c:v>
                </c:pt>
                <c:pt idx="1807">
                  <c:v>44253.083518518521</c:v>
                </c:pt>
                <c:pt idx="1808">
                  <c:v>44253.104351851849</c:v>
                </c:pt>
                <c:pt idx="1809">
                  <c:v>44253.125185185185</c:v>
                </c:pt>
                <c:pt idx="1810">
                  <c:v>44253.146018518521</c:v>
                </c:pt>
                <c:pt idx="1811">
                  <c:v>44253.166851851849</c:v>
                </c:pt>
                <c:pt idx="1812">
                  <c:v>44253.187685185185</c:v>
                </c:pt>
                <c:pt idx="1813">
                  <c:v>44253.208518518521</c:v>
                </c:pt>
                <c:pt idx="1814">
                  <c:v>44253.229351851849</c:v>
                </c:pt>
                <c:pt idx="1815">
                  <c:v>44253.250185185185</c:v>
                </c:pt>
                <c:pt idx="1816">
                  <c:v>44253.271018518521</c:v>
                </c:pt>
                <c:pt idx="1817">
                  <c:v>44253.291851851849</c:v>
                </c:pt>
                <c:pt idx="1818">
                  <c:v>44253.312685185185</c:v>
                </c:pt>
                <c:pt idx="1819">
                  <c:v>44253.333518518521</c:v>
                </c:pt>
                <c:pt idx="1820">
                  <c:v>44253.354351851849</c:v>
                </c:pt>
                <c:pt idx="1821">
                  <c:v>44253.375185185185</c:v>
                </c:pt>
                <c:pt idx="1822">
                  <c:v>44253.396018518521</c:v>
                </c:pt>
                <c:pt idx="1823">
                  <c:v>44253.416851851849</c:v>
                </c:pt>
                <c:pt idx="1824">
                  <c:v>44253.437685185185</c:v>
                </c:pt>
                <c:pt idx="1825">
                  <c:v>44253.458518518521</c:v>
                </c:pt>
                <c:pt idx="1826">
                  <c:v>44253.479351851849</c:v>
                </c:pt>
                <c:pt idx="1827">
                  <c:v>44253.500185185185</c:v>
                </c:pt>
                <c:pt idx="1828">
                  <c:v>44253.521018518521</c:v>
                </c:pt>
                <c:pt idx="1829">
                  <c:v>44253.541851851849</c:v>
                </c:pt>
                <c:pt idx="1830">
                  <c:v>44253.562685185185</c:v>
                </c:pt>
                <c:pt idx="1831">
                  <c:v>44253.583518518521</c:v>
                </c:pt>
                <c:pt idx="1832">
                  <c:v>44253.604351851849</c:v>
                </c:pt>
                <c:pt idx="1833">
                  <c:v>44253.625185185185</c:v>
                </c:pt>
                <c:pt idx="1834">
                  <c:v>44253.646018518521</c:v>
                </c:pt>
                <c:pt idx="1835">
                  <c:v>44253.666851851849</c:v>
                </c:pt>
                <c:pt idx="1836">
                  <c:v>44253.687685185185</c:v>
                </c:pt>
                <c:pt idx="1837">
                  <c:v>44253.708518518521</c:v>
                </c:pt>
                <c:pt idx="1838">
                  <c:v>44253.729351851849</c:v>
                </c:pt>
                <c:pt idx="1839">
                  <c:v>44253.750185185185</c:v>
                </c:pt>
                <c:pt idx="1840">
                  <c:v>44253.771018518521</c:v>
                </c:pt>
                <c:pt idx="1841">
                  <c:v>44253.791851851849</c:v>
                </c:pt>
                <c:pt idx="1842">
                  <c:v>44253.812685185185</c:v>
                </c:pt>
                <c:pt idx="1843">
                  <c:v>44253.833518518521</c:v>
                </c:pt>
                <c:pt idx="1844">
                  <c:v>44253.854351851849</c:v>
                </c:pt>
                <c:pt idx="1845">
                  <c:v>44253.875185185185</c:v>
                </c:pt>
                <c:pt idx="1846">
                  <c:v>44253.896018518521</c:v>
                </c:pt>
                <c:pt idx="1847">
                  <c:v>44253.916851851849</c:v>
                </c:pt>
                <c:pt idx="1848">
                  <c:v>44253.937685185185</c:v>
                </c:pt>
                <c:pt idx="1849">
                  <c:v>44253.958518518521</c:v>
                </c:pt>
                <c:pt idx="1850">
                  <c:v>44253.979351851849</c:v>
                </c:pt>
                <c:pt idx="1851">
                  <c:v>44254.000185185185</c:v>
                </c:pt>
                <c:pt idx="1852">
                  <c:v>44254.021018518521</c:v>
                </c:pt>
                <c:pt idx="1853">
                  <c:v>44254.041851851849</c:v>
                </c:pt>
                <c:pt idx="1854">
                  <c:v>44254.062685185185</c:v>
                </c:pt>
                <c:pt idx="1855">
                  <c:v>44254.083518518521</c:v>
                </c:pt>
                <c:pt idx="1856">
                  <c:v>44254.104351851849</c:v>
                </c:pt>
                <c:pt idx="1857">
                  <c:v>44254.125185185185</c:v>
                </c:pt>
                <c:pt idx="1858">
                  <c:v>44254.146018518521</c:v>
                </c:pt>
                <c:pt idx="1859">
                  <c:v>44254.166851851849</c:v>
                </c:pt>
                <c:pt idx="1860">
                  <c:v>44254.187685185185</c:v>
                </c:pt>
                <c:pt idx="1861">
                  <c:v>44254.208518518521</c:v>
                </c:pt>
                <c:pt idx="1862">
                  <c:v>44254.229351851849</c:v>
                </c:pt>
                <c:pt idx="1863">
                  <c:v>44254.250185185185</c:v>
                </c:pt>
                <c:pt idx="1864">
                  <c:v>44254.271018518521</c:v>
                </c:pt>
                <c:pt idx="1865">
                  <c:v>44254.291851851849</c:v>
                </c:pt>
                <c:pt idx="1866">
                  <c:v>44254.312685185185</c:v>
                </c:pt>
                <c:pt idx="1867">
                  <c:v>44254.333518518521</c:v>
                </c:pt>
                <c:pt idx="1868">
                  <c:v>44254.354351851849</c:v>
                </c:pt>
                <c:pt idx="1869">
                  <c:v>44254.375185185185</c:v>
                </c:pt>
                <c:pt idx="1870">
                  <c:v>44254.396018518521</c:v>
                </c:pt>
                <c:pt idx="1871">
                  <c:v>44254.416851851849</c:v>
                </c:pt>
                <c:pt idx="1872">
                  <c:v>44254.437685185185</c:v>
                </c:pt>
                <c:pt idx="1873">
                  <c:v>44254.458518518521</c:v>
                </c:pt>
                <c:pt idx="1874">
                  <c:v>44254.479351851849</c:v>
                </c:pt>
                <c:pt idx="1875">
                  <c:v>44254.500185185185</c:v>
                </c:pt>
                <c:pt idx="1876">
                  <c:v>44254.521018518521</c:v>
                </c:pt>
                <c:pt idx="1877">
                  <c:v>44254.541851851849</c:v>
                </c:pt>
                <c:pt idx="1878">
                  <c:v>44254.562685185185</c:v>
                </c:pt>
                <c:pt idx="1879">
                  <c:v>44254.583518518521</c:v>
                </c:pt>
                <c:pt idx="1880">
                  <c:v>44254.604351851849</c:v>
                </c:pt>
                <c:pt idx="1881">
                  <c:v>44254.625185185185</c:v>
                </c:pt>
                <c:pt idx="1882">
                  <c:v>44254.646018518521</c:v>
                </c:pt>
                <c:pt idx="1883">
                  <c:v>44254.666851851849</c:v>
                </c:pt>
                <c:pt idx="1884">
                  <c:v>44254.687685185185</c:v>
                </c:pt>
                <c:pt idx="1885">
                  <c:v>44254.708518518521</c:v>
                </c:pt>
                <c:pt idx="1886">
                  <c:v>44254.729351851849</c:v>
                </c:pt>
                <c:pt idx="1887">
                  <c:v>44254.750185185185</c:v>
                </c:pt>
                <c:pt idx="1888">
                  <c:v>44254.771018518521</c:v>
                </c:pt>
                <c:pt idx="1889">
                  <c:v>44254.791851851849</c:v>
                </c:pt>
                <c:pt idx="1890">
                  <c:v>44254.812685185185</c:v>
                </c:pt>
                <c:pt idx="1891">
                  <c:v>44254.833518518521</c:v>
                </c:pt>
                <c:pt idx="1892">
                  <c:v>44254.854351851849</c:v>
                </c:pt>
                <c:pt idx="1893">
                  <c:v>44254.875185185185</c:v>
                </c:pt>
                <c:pt idx="1894">
                  <c:v>44254.896018518521</c:v>
                </c:pt>
                <c:pt idx="1895">
                  <c:v>44254.916851851849</c:v>
                </c:pt>
                <c:pt idx="1896">
                  <c:v>44254.937685185185</c:v>
                </c:pt>
                <c:pt idx="1897">
                  <c:v>44254.958518518521</c:v>
                </c:pt>
                <c:pt idx="1898">
                  <c:v>44254.979351851849</c:v>
                </c:pt>
                <c:pt idx="1899">
                  <c:v>44255.000185185185</c:v>
                </c:pt>
                <c:pt idx="1900">
                  <c:v>44255.021018518521</c:v>
                </c:pt>
                <c:pt idx="1901">
                  <c:v>44255.041851851849</c:v>
                </c:pt>
                <c:pt idx="1902">
                  <c:v>44255.062685185185</c:v>
                </c:pt>
                <c:pt idx="1903">
                  <c:v>44255.083518518521</c:v>
                </c:pt>
                <c:pt idx="1904">
                  <c:v>44255.104351851849</c:v>
                </c:pt>
                <c:pt idx="1905">
                  <c:v>44255.125185185185</c:v>
                </c:pt>
                <c:pt idx="1906">
                  <c:v>44255.146018518521</c:v>
                </c:pt>
                <c:pt idx="1907">
                  <c:v>44255.166851851849</c:v>
                </c:pt>
                <c:pt idx="1908">
                  <c:v>44255.187685185185</c:v>
                </c:pt>
                <c:pt idx="1909">
                  <c:v>44255.208518518521</c:v>
                </c:pt>
                <c:pt idx="1910">
                  <c:v>44255.229351851849</c:v>
                </c:pt>
                <c:pt idx="1911">
                  <c:v>44255.250185185185</c:v>
                </c:pt>
                <c:pt idx="1912">
                  <c:v>44255.271018518521</c:v>
                </c:pt>
                <c:pt idx="1913">
                  <c:v>44255.291851851849</c:v>
                </c:pt>
                <c:pt idx="1914">
                  <c:v>44255.312685185185</c:v>
                </c:pt>
                <c:pt idx="1915">
                  <c:v>44255.333518518521</c:v>
                </c:pt>
                <c:pt idx="1916">
                  <c:v>44255.354351851849</c:v>
                </c:pt>
                <c:pt idx="1917">
                  <c:v>44255.375185185185</c:v>
                </c:pt>
                <c:pt idx="1918">
                  <c:v>44255.396018518521</c:v>
                </c:pt>
                <c:pt idx="1919">
                  <c:v>44255.416851851849</c:v>
                </c:pt>
                <c:pt idx="1920">
                  <c:v>44255.437685185185</c:v>
                </c:pt>
                <c:pt idx="1921">
                  <c:v>44255.458518518521</c:v>
                </c:pt>
                <c:pt idx="1922">
                  <c:v>44255.479351851849</c:v>
                </c:pt>
                <c:pt idx="1923">
                  <c:v>44255.500185185185</c:v>
                </c:pt>
                <c:pt idx="1924">
                  <c:v>44255.521018518521</c:v>
                </c:pt>
                <c:pt idx="1925">
                  <c:v>44255.541851851849</c:v>
                </c:pt>
                <c:pt idx="1926">
                  <c:v>44255.562685185185</c:v>
                </c:pt>
                <c:pt idx="1927">
                  <c:v>44255.583518518521</c:v>
                </c:pt>
                <c:pt idx="1928">
                  <c:v>44255.604351851849</c:v>
                </c:pt>
                <c:pt idx="1929">
                  <c:v>44255.625185185185</c:v>
                </c:pt>
                <c:pt idx="1930">
                  <c:v>44255.646018518521</c:v>
                </c:pt>
                <c:pt idx="1931">
                  <c:v>44255.666851851849</c:v>
                </c:pt>
                <c:pt idx="1932">
                  <c:v>44255.687685185185</c:v>
                </c:pt>
                <c:pt idx="1933">
                  <c:v>44255.708518518521</c:v>
                </c:pt>
                <c:pt idx="1934">
                  <c:v>44255.729351851849</c:v>
                </c:pt>
                <c:pt idx="1935">
                  <c:v>44255.750185185185</c:v>
                </c:pt>
                <c:pt idx="1936">
                  <c:v>44255.771018518521</c:v>
                </c:pt>
                <c:pt idx="1937">
                  <c:v>44255.791851851849</c:v>
                </c:pt>
                <c:pt idx="1938">
                  <c:v>44255.812685185185</c:v>
                </c:pt>
                <c:pt idx="1939">
                  <c:v>44255.833518518521</c:v>
                </c:pt>
                <c:pt idx="1940">
                  <c:v>44255.854351851849</c:v>
                </c:pt>
                <c:pt idx="1941">
                  <c:v>44255.875185185185</c:v>
                </c:pt>
                <c:pt idx="1942">
                  <c:v>44255.896018518521</c:v>
                </c:pt>
                <c:pt idx="1943">
                  <c:v>44255.916851851849</c:v>
                </c:pt>
                <c:pt idx="1944">
                  <c:v>44255.937685185185</c:v>
                </c:pt>
                <c:pt idx="1945">
                  <c:v>44255.958518518521</c:v>
                </c:pt>
                <c:pt idx="1946">
                  <c:v>44255.979351851849</c:v>
                </c:pt>
                <c:pt idx="1947">
                  <c:v>44256.000185185185</c:v>
                </c:pt>
                <c:pt idx="1948">
                  <c:v>44256.021018518521</c:v>
                </c:pt>
                <c:pt idx="1949">
                  <c:v>44256.041851851849</c:v>
                </c:pt>
                <c:pt idx="1950">
                  <c:v>44256.062685185185</c:v>
                </c:pt>
                <c:pt idx="1951">
                  <c:v>44256.083518518521</c:v>
                </c:pt>
                <c:pt idx="1952">
                  <c:v>44256.104351851849</c:v>
                </c:pt>
                <c:pt idx="1953">
                  <c:v>44256.125185185185</c:v>
                </c:pt>
                <c:pt idx="1954">
                  <c:v>44256.146018518521</c:v>
                </c:pt>
                <c:pt idx="1955">
                  <c:v>44256.166851851849</c:v>
                </c:pt>
                <c:pt idx="1956">
                  <c:v>44256.187685185185</c:v>
                </c:pt>
                <c:pt idx="1957">
                  <c:v>44256.208518518521</c:v>
                </c:pt>
                <c:pt idx="1958">
                  <c:v>44256.229351851849</c:v>
                </c:pt>
                <c:pt idx="1959">
                  <c:v>44256.250185185185</c:v>
                </c:pt>
                <c:pt idx="1960">
                  <c:v>44256.271018518521</c:v>
                </c:pt>
                <c:pt idx="1961">
                  <c:v>44256.291851851849</c:v>
                </c:pt>
                <c:pt idx="1962">
                  <c:v>44256.312685185185</c:v>
                </c:pt>
                <c:pt idx="1963">
                  <c:v>44256.333518518521</c:v>
                </c:pt>
                <c:pt idx="1964">
                  <c:v>44256.354351851849</c:v>
                </c:pt>
                <c:pt idx="1965">
                  <c:v>44256.375185185185</c:v>
                </c:pt>
                <c:pt idx="1966">
                  <c:v>44256.396018518521</c:v>
                </c:pt>
                <c:pt idx="1967">
                  <c:v>44256.416851851849</c:v>
                </c:pt>
                <c:pt idx="1968">
                  <c:v>44256.437685185185</c:v>
                </c:pt>
                <c:pt idx="1969">
                  <c:v>44256.458518518521</c:v>
                </c:pt>
                <c:pt idx="1970">
                  <c:v>44256.479351851849</c:v>
                </c:pt>
                <c:pt idx="1971">
                  <c:v>44256.500185185185</c:v>
                </c:pt>
                <c:pt idx="1972">
                  <c:v>44256.521018518521</c:v>
                </c:pt>
                <c:pt idx="1973">
                  <c:v>44256.541851851849</c:v>
                </c:pt>
                <c:pt idx="1974">
                  <c:v>44256.562685185185</c:v>
                </c:pt>
                <c:pt idx="1975">
                  <c:v>44256.583518518521</c:v>
                </c:pt>
                <c:pt idx="1976">
                  <c:v>44256.604351851849</c:v>
                </c:pt>
                <c:pt idx="1977">
                  <c:v>44256.625185185185</c:v>
                </c:pt>
                <c:pt idx="1978">
                  <c:v>44256.646018518521</c:v>
                </c:pt>
                <c:pt idx="1979">
                  <c:v>44256.666851851849</c:v>
                </c:pt>
                <c:pt idx="1980">
                  <c:v>44256.687685185185</c:v>
                </c:pt>
                <c:pt idx="1981">
                  <c:v>44256.708518518521</c:v>
                </c:pt>
                <c:pt idx="1982">
                  <c:v>44256.729351851849</c:v>
                </c:pt>
                <c:pt idx="1983">
                  <c:v>44256.750185185185</c:v>
                </c:pt>
                <c:pt idx="1984">
                  <c:v>44256.771018518521</c:v>
                </c:pt>
                <c:pt idx="1985">
                  <c:v>44256.791851851849</c:v>
                </c:pt>
                <c:pt idx="1986">
                  <c:v>44256.812685185185</c:v>
                </c:pt>
                <c:pt idx="1987">
                  <c:v>44256.833518518521</c:v>
                </c:pt>
                <c:pt idx="1988">
                  <c:v>44256.854351851849</c:v>
                </c:pt>
                <c:pt idx="1989">
                  <c:v>44256.875185185185</c:v>
                </c:pt>
                <c:pt idx="1990">
                  <c:v>44256.896018518521</c:v>
                </c:pt>
                <c:pt idx="1991">
                  <c:v>44256.916851851849</c:v>
                </c:pt>
                <c:pt idx="1992">
                  <c:v>44256.937685185185</c:v>
                </c:pt>
                <c:pt idx="1993">
                  <c:v>44256.958518518521</c:v>
                </c:pt>
                <c:pt idx="1994">
                  <c:v>44256.979351851849</c:v>
                </c:pt>
                <c:pt idx="1995">
                  <c:v>44257.000185185185</c:v>
                </c:pt>
                <c:pt idx="1996">
                  <c:v>44257.021018518521</c:v>
                </c:pt>
                <c:pt idx="1997">
                  <c:v>44257.041851851849</c:v>
                </c:pt>
                <c:pt idx="1998">
                  <c:v>44257.062685185185</c:v>
                </c:pt>
                <c:pt idx="1999">
                  <c:v>44257.083518518521</c:v>
                </c:pt>
                <c:pt idx="2000">
                  <c:v>44257.104351851849</c:v>
                </c:pt>
                <c:pt idx="2001">
                  <c:v>44257.125185185185</c:v>
                </c:pt>
                <c:pt idx="2002">
                  <c:v>44257.146018518521</c:v>
                </c:pt>
                <c:pt idx="2003">
                  <c:v>44257.166851851849</c:v>
                </c:pt>
                <c:pt idx="2004">
                  <c:v>44257.187685185185</c:v>
                </c:pt>
                <c:pt idx="2005">
                  <c:v>44257.208518518521</c:v>
                </c:pt>
                <c:pt idx="2006">
                  <c:v>44257.229351851849</c:v>
                </c:pt>
                <c:pt idx="2007">
                  <c:v>44257.250185185185</c:v>
                </c:pt>
                <c:pt idx="2008">
                  <c:v>44257.271018518521</c:v>
                </c:pt>
                <c:pt idx="2009">
                  <c:v>44257.291851851849</c:v>
                </c:pt>
                <c:pt idx="2010">
                  <c:v>44257.312685185185</c:v>
                </c:pt>
                <c:pt idx="2011">
                  <c:v>44257.333518518521</c:v>
                </c:pt>
                <c:pt idx="2012">
                  <c:v>44257.354351851849</c:v>
                </c:pt>
                <c:pt idx="2013">
                  <c:v>44257.375185185185</c:v>
                </c:pt>
                <c:pt idx="2014">
                  <c:v>44257.396018518521</c:v>
                </c:pt>
                <c:pt idx="2015">
                  <c:v>44257.416851851849</c:v>
                </c:pt>
                <c:pt idx="2016">
                  <c:v>44257.437685185185</c:v>
                </c:pt>
                <c:pt idx="2017">
                  <c:v>44257.458518518521</c:v>
                </c:pt>
                <c:pt idx="2018">
                  <c:v>44257.479351851849</c:v>
                </c:pt>
                <c:pt idx="2019">
                  <c:v>44257.500185185185</c:v>
                </c:pt>
                <c:pt idx="2020">
                  <c:v>44257.521018518521</c:v>
                </c:pt>
                <c:pt idx="2021">
                  <c:v>44257.541851851849</c:v>
                </c:pt>
                <c:pt idx="2022">
                  <c:v>44257.562685185185</c:v>
                </c:pt>
                <c:pt idx="2023">
                  <c:v>44257.583518518521</c:v>
                </c:pt>
                <c:pt idx="2024">
                  <c:v>44257.604351851849</c:v>
                </c:pt>
                <c:pt idx="2025">
                  <c:v>44257.625185185185</c:v>
                </c:pt>
                <c:pt idx="2026">
                  <c:v>44257.646018518521</c:v>
                </c:pt>
                <c:pt idx="2027">
                  <c:v>44257.666851851849</c:v>
                </c:pt>
                <c:pt idx="2028">
                  <c:v>44257.687685185185</c:v>
                </c:pt>
                <c:pt idx="2029">
                  <c:v>44257.708518518521</c:v>
                </c:pt>
                <c:pt idx="2030">
                  <c:v>44257.729351851849</c:v>
                </c:pt>
                <c:pt idx="2031">
                  <c:v>44257.750185185185</c:v>
                </c:pt>
                <c:pt idx="2032">
                  <c:v>44257.771018518521</c:v>
                </c:pt>
                <c:pt idx="2033">
                  <c:v>44257.791851851849</c:v>
                </c:pt>
                <c:pt idx="2034">
                  <c:v>44257.812685185185</c:v>
                </c:pt>
                <c:pt idx="2035">
                  <c:v>44257.833518518521</c:v>
                </c:pt>
                <c:pt idx="2036">
                  <c:v>44257.854351851849</c:v>
                </c:pt>
                <c:pt idx="2037">
                  <c:v>44257.875185185185</c:v>
                </c:pt>
                <c:pt idx="2038">
                  <c:v>44257.896018518521</c:v>
                </c:pt>
                <c:pt idx="2039">
                  <c:v>44257.916851851849</c:v>
                </c:pt>
                <c:pt idx="2040">
                  <c:v>44257.937685185185</c:v>
                </c:pt>
                <c:pt idx="2041">
                  <c:v>44257.958518518521</c:v>
                </c:pt>
                <c:pt idx="2042">
                  <c:v>44257.979351851849</c:v>
                </c:pt>
                <c:pt idx="2043">
                  <c:v>44258.000185185185</c:v>
                </c:pt>
                <c:pt idx="2044">
                  <c:v>44258.021018518521</c:v>
                </c:pt>
                <c:pt idx="2045">
                  <c:v>44258.041851851849</c:v>
                </c:pt>
                <c:pt idx="2046">
                  <c:v>44258.062685185185</c:v>
                </c:pt>
                <c:pt idx="2047">
                  <c:v>44258.083518518521</c:v>
                </c:pt>
                <c:pt idx="2048">
                  <c:v>44258.104351851849</c:v>
                </c:pt>
                <c:pt idx="2049">
                  <c:v>44258.125185185185</c:v>
                </c:pt>
                <c:pt idx="2050">
                  <c:v>44258.146018518521</c:v>
                </c:pt>
                <c:pt idx="2051">
                  <c:v>44258.166851851849</c:v>
                </c:pt>
                <c:pt idx="2052">
                  <c:v>44258.187685185185</c:v>
                </c:pt>
                <c:pt idx="2053">
                  <c:v>44258.208518518521</c:v>
                </c:pt>
                <c:pt idx="2054">
                  <c:v>44258.229351851849</c:v>
                </c:pt>
                <c:pt idx="2055">
                  <c:v>44258.250185185185</c:v>
                </c:pt>
                <c:pt idx="2056">
                  <c:v>44258.271018518521</c:v>
                </c:pt>
                <c:pt idx="2057">
                  <c:v>44258.291851851849</c:v>
                </c:pt>
                <c:pt idx="2058">
                  <c:v>44258.312685185185</c:v>
                </c:pt>
                <c:pt idx="2059">
                  <c:v>44258.333518518521</c:v>
                </c:pt>
                <c:pt idx="2060">
                  <c:v>44258.354351851849</c:v>
                </c:pt>
                <c:pt idx="2061">
                  <c:v>44258.375185185185</c:v>
                </c:pt>
                <c:pt idx="2062">
                  <c:v>44258.396018518521</c:v>
                </c:pt>
                <c:pt idx="2063">
                  <c:v>44258.416851851849</c:v>
                </c:pt>
                <c:pt idx="2064">
                  <c:v>44258.437685185185</c:v>
                </c:pt>
                <c:pt idx="2065">
                  <c:v>44258.458518518521</c:v>
                </c:pt>
                <c:pt idx="2066">
                  <c:v>44258.479351851849</c:v>
                </c:pt>
                <c:pt idx="2067">
                  <c:v>44258.500185185185</c:v>
                </c:pt>
                <c:pt idx="2068">
                  <c:v>44258.521018518521</c:v>
                </c:pt>
                <c:pt idx="2069">
                  <c:v>44258.541851851849</c:v>
                </c:pt>
                <c:pt idx="2070">
                  <c:v>44258.562685185185</c:v>
                </c:pt>
                <c:pt idx="2071">
                  <c:v>44258.583518518521</c:v>
                </c:pt>
                <c:pt idx="2072">
                  <c:v>44258.604351851849</c:v>
                </c:pt>
                <c:pt idx="2073">
                  <c:v>44258.625185185185</c:v>
                </c:pt>
                <c:pt idx="2074">
                  <c:v>44258.646018518521</c:v>
                </c:pt>
                <c:pt idx="2075">
                  <c:v>44258.666851851849</c:v>
                </c:pt>
                <c:pt idx="2076">
                  <c:v>44258.687685185185</c:v>
                </c:pt>
                <c:pt idx="2077">
                  <c:v>44258.708518518521</c:v>
                </c:pt>
                <c:pt idx="2078">
                  <c:v>44258.729351851849</c:v>
                </c:pt>
                <c:pt idx="2079">
                  <c:v>44258.750185185185</c:v>
                </c:pt>
                <c:pt idx="2080">
                  <c:v>44258.771018518521</c:v>
                </c:pt>
                <c:pt idx="2081">
                  <c:v>44258.791851851849</c:v>
                </c:pt>
                <c:pt idx="2082">
                  <c:v>44258.812685185185</c:v>
                </c:pt>
                <c:pt idx="2083">
                  <c:v>44258.833518518521</c:v>
                </c:pt>
                <c:pt idx="2084">
                  <c:v>44258.854351851849</c:v>
                </c:pt>
                <c:pt idx="2085">
                  <c:v>44258.875185185185</c:v>
                </c:pt>
                <c:pt idx="2086">
                  <c:v>44258.896018518521</c:v>
                </c:pt>
                <c:pt idx="2087">
                  <c:v>44258.916851851849</c:v>
                </c:pt>
                <c:pt idx="2088">
                  <c:v>44258.937685185185</c:v>
                </c:pt>
                <c:pt idx="2089">
                  <c:v>44258.958518518521</c:v>
                </c:pt>
                <c:pt idx="2090">
                  <c:v>44258.979351851849</c:v>
                </c:pt>
                <c:pt idx="2091">
                  <c:v>44259.000185185185</c:v>
                </c:pt>
                <c:pt idx="2092">
                  <c:v>44259.021018518521</c:v>
                </c:pt>
                <c:pt idx="2093">
                  <c:v>44259.041851851849</c:v>
                </c:pt>
                <c:pt idx="2094">
                  <c:v>44259.062685185185</c:v>
                </c:pt>
                <c:pt idx="2095">
                  <c:v>44259.083518518521</c:v>
                </c:pt>
                <c:pt idx="2096">
                  <c:v>44259.104351851849</c:v>
                </c:pt>
                <c:pt idx="2097">
                  <c:v>44259.125185185185</c:v>
                </c:pt>
                <c:pt idx="2098">
                  <c:v>44259.146018518521</c:v>
                </c:pt>
                <c:pt idx="2099">
                  <c:v>44259.166851851849</c:v>
                </c:pt>
                <c:pt idx="2100">
                  <c:v>44259.187685185185</c:v>
                </c:pt>
                <c:pt idx="2101">
                  <c:v>44259.208518518521</c:v>
                </c:pt>
                <c:pt idx="2102">
                  <c:v>44259.229351851849</c:v>
                </c:pt>
                <c:pt idx="2103">
                  <c:v>44259.250185185185</c:v>
                </c:pt>
                <c:pt idx="2104">
                  <c:v>44259.271018518521</c:v>
                </c:pt>
                <c:pt idx="2105">
                  <c:v>44259.291851851849</c:v>
                </c:pt>
                <c:pt idx="2106">
                  <c:v>44259.312685185185</c:v>
                </c:pt>
                <c:pt idx="2107">
                  <c:v>44259.333518518521</c:v>
                </c:pt>
                <c:pt idx="2108">
                  <c:v>44259.354351851849</c:v>
                </c:pt>
                <c:pt idx="2109">
                  <c:v>44259.375185185185</c:v>
                </c:pt>
                <c:pt idx="2110">
                  <c:v>44259.396018518521</c:v>
                </c:pt>
                <c:pt idx="2111">
                  <c:v>44259.416851851849</c:v>
                </c:pt>
                <c:pt idx="2112">
                  <c:v>44259.437685185185</c:v>
                </c:pt>
                <c:pt idx="2113">
                  <c:v>44259.458518518521</c:v>
                </c:pt>
                <c:pt idx="2114">
                  <c:v>44259.479351851849</c:v>
                </c:pt>
                <c:pt idx="2115">
                  <c:v>44259.500185185185</c:v>
                </c:pt>
                <c:pt idx="2116">
                  <c:v>44259.521018518521</c:v>
                </c:pt>
                <c:pt idx="2117">
                  <c:v>44259.541851851849</c:v>
                </c:pt>
                <c:pt idx="2118">
                  <c:v>44259.562685185185</c:v>
                </c:pt>
                <c:pt idx="2119">
                  <c:v>44259.583518518521</c:v>
                </c:pt>
                <c:pt idx="2120">
                  <c:v>44259.604351851849</c:v>
                </c:pt>
                <c:pt idx="2121">
                  <c:v>44259.625185185185</c:v>
                </c:pt>
                <c:pt idx="2122">
                  <c:v>44259.646018518521</c:v>
                </c:pt>
                <c:pt idx="2123">
                  <c:v>44259.666851851849</c:v>
                </c:pt>
                <c:pt idx="2124">
                  <c:v>44259.687685185185</c:v>
                </c:pt>
                <c:pt idx="2125">
                  <c:v>44259.708518518521</c:v>
                </c:pt>
                <c:pt idx="2126">
                  <c:v>44259.729351851849</c:v>
                </c:pt>
                <c:pt idx="2127">
                  <c:v>44259.750185185185</c:v>
                </c:pt>
                <c:pt idx="2128">
                  <c:v>44259.771018518521</c:v>
                </c:pt>
                <c:pt idx="2129">
                  <c:v>44259.791851851849</c:v>
                </c:pt>
                <c:pt idx="2130">
                  <c:v>44259.812685185185</c:v>
                </c:pt>
                <c:pt idx="2131">
                  <c:v>44259.833518518521</c:v>
                </c:pt>
                <c:pt idx="2132">
                  <c:v>44259.854351851849</c:v>
                </c:pt>
                <c:pt idx="2133">
                  <c:v>44259.875185185185</c:v>
                </c:pt>
                <c:pt idx="2134">
                  <c:v>44259.896018518521</c:v>
                </c:pt>
                <c:pt idx="2135">
                  <c:v>44259.916851851849</c:v>
                </c:pt>
                <c:pt idx="2136">
                  <c:v>44259.937685185185</c:v>
                </c:pt>
                <c:pt idx="2137">
                  <c:v>44259.958518518521</c:v>
                </c:pt>
                <c:pt idx="2138">
                  <c:v>44259.979351851849</c:v>
                </c:pt>
                <c:pt idx="2139">
                  <c:v>44260.000185185185</c:v>
                </c:pt>
                <c:pt idx="2140">
                  <c:v>44260.021018518521</c:v>
                </c:pt>
                <c:pt idx="2141">
                  <c:v>44260.041851851849</c:v>
                </c:pt>
                <c:pt idx="2142">
                  <c:v>44260.062685185185</c:v>
                </c:pt>
                <c:pt idx="2143">
                  <c:v>44260.083518518521</c:v>
                </c:pt>
                <c:pt idx="2144">
                  <c:v>44260.104351851849</c:v>
                </c:pt>
                <c:pt idx="2145">
                  <c:v>44260.125185185185</c:v>
                </c:pt>
                <c:pt idx="2146">
                  <c:v>44260.146018518521</c:v>
                </c:pt>
                <c:pt idx="2147">
                  <c:v>44260.166851851849</c:v>
                </c:pt>
                <c:pt idx="2148">
                  <c:v>44260.187685185185</c:v>
                </c:pt>
                <c:pt idx="2149">
                  <c:v>44260.208518518521</c:v>
                </c:pt>
                <c:pt idx="2150">
                  <c:v>44260.229351851849</c:v>
                </c:pt>
                <c:pt idx="2151">
                  <c:v>44260.250185185185</c:v>
                </c:pt>
                <c:pt idx="2152">
                  <c:v>44260.271018518521</c:v>
                </c:pt>
                <c:pt idx="2153">
                  <c:v>44260.291851851849</c:v>
                </c:pt>
                <c:pt idx="2154">
                  <c:v>44260.312685185185</c:v>
                </c:pt>
                <c:pt idx="2155">
                  <c:v>44260.333518518521</c:v>
                </c:pt>
                <c:pt idx="2156">
                  <c:v>44260.354351851849</c:v>
                </c:pt>
                <c:pt idx="2157">
                  <c:v>44260.375185185185</c:v>
                </c:pt>
                <c:pt idx="2158">
                  <c:v>44260.396018518521</c:v>
                </c:pt>
                <c:pt idx="2159">
                  <c:v>44260.416851851849</c:v>
                </c:pt>
                <c:pt idx="2160">
                  <c:v>44260.437685185185</c:v>
                </c:pt>
                <c:pt idx="2161">
                  <c:v>44260.458518518521</c:v>
                </c:pt>
                <c:pt idx="2162">
                  <c:v>44260.479351851849</c:v>
                </c:pt>
                <c:pt idx="2163">
                  <c:v>44260.500185185185</c:v>
                </c:pt>
                <c:pt idx="2164">
                  <c:v>44260.521018518521</c:v>
                </c:pt>
                <c:pt idx="2165">
                  <c:v>44260.541851851849</c:v>
                </c:pt>
                <c:pt idx="2166">
                  <c:v>44260.562685185185</c:v>
                </c:pt>
                <c:pt idx="2167">
                  <c:v>44260.583518518521</c:v>
                </c:pt>
                <c:pt idx="2168">
                  <c:v>44260.604351851849</c:v>
                </c:pt>
                <c:pt idx="2169">
                  <c:v>44260.625185185185</c:v>
                </c:pt>
                <c:pt idx="2170">
                  <c:v>44260.646018518521</c:v>
                </c:pt>
                <c:pt idx="2171">
                  <c:v>44260.666851851849</c:v>
                </c:pt>
                <c:pt idx="2172">
                  <c:v>44260.687685185185</c:v>
                </c:pt>
                <c:pt idx="2173">
                  <c:v>44260.708518518521</c:v>
                </c:pt>
                <c:pt idx="2174">
                  <c:v>44260.729351851849</c:v>
                </c:pt>
                <c:pt idx="2175">
                  <c:v>44260.750185185185</c:v>
                </c:pt>
                <c:pt idx="2176">
                  <c:v>44260.771018518521</c:v>
                </c:pt>
                <c:pt idx="2177">
                  <c:v>44260.791851851849</c:v>
                </c:pt>
                <c:pt idx="2178">
                  <c:v>44260.812685185185</c:v>
                </c:pt>
                <c:pt idx="2179">
                  <c:v>44260.833518518521</c:v>
                </c:pt>
                <c:pt idx="2180">
                  <c:v>44260.854351851849</c:v>
                </c:pt>
                <c:pt idx="2181">
                  <c:v>44260.875185185185</c:v>
                </c:pt>
                <c:pt idx="2182">
                  <c:v>44260.896018518521</c:v>
                </c:pt>
                <c:pt idx="2183">
                  <c:v>44260.916851851849</c:v>
                </c:pt>
                <c:pt idx="2184">
                  <c:v>44260.937685185185</c:v>
                </c:pt>
                <c:pt idx="2185">
                  <c:v>44260.958518518521</c:v>
                </c:pt>
                <c:pt idx="2186">
                  <c:v>44260.979351851849</c:v>
                </c:pt>
                <c:pt idx="2187">
                  <c:v>44261.000185185185</c:v>
                </c:pt>
                <c:pt idx="2188">
                  <c:v>44261.021018518521</c:v>
                </c:pt>
                <c:pt idx="2189">
                  <c:v>44261.041851851849</c:v>
                </c:pt>
                <c:pt idx="2190">
                  <c:v>44261.062685185185</c:v>
                </c:pt>
                <c:pt idx="2191">
                  <c:v>44261.083518518521</c:v>
                </c:pt>
                <c:pt idx="2192">
                  <c:v>44261.104351851849</c:v>
                </c:pt>
                <c:pt idx="2193">
                  <c:v>44261.125185185185</c:v>
                </c:pt>
                <c:pt idx="2194">
                  <c:v>44261.146018518521</c:v>
                </c:pt>
                <c:pt idx="2195">
                  <c:v>44261.166851851849</c:v>
                </c:pt>
                <c:pt idx="2196">
                  <c:v>44261.187685185185</c:v>
                </c:pt>
                <c:pt idx="2197">
                  <c:v>44261.208518518521</c:v>
                </c:pt>
                <c:pt idx="2198">
                  <c:v>44261.229351851849</c:v>
                </c:pt>
                <c:pt idx="2199">
                  <c:v>44261.250185185185</c:v>
                </c:pt>
                <c:pt idx="2200">
                  <c:v>44261.271018518521</c:v>
                </c:pt>
                <c:pt idx="2201">
                  <c:v>44261.291851851849</c:v>
                </c:pt>
                <c:pt idx="2202">
                  <c:v>44261.312685185185</c:v>
                </c:pt>
                <c:pt idx="2203">
                  <c:v>44261.333518518521</c:v>
                </c:pt>
                <c:pt idx="2204">
                  <c:v>44261.354351851849</c:v>
                </c:pt>
                <c:pt idx="2205">
                  <c:v>44261.375185185185</c:v>
                </c:pt>
                <c:pt idx="2206">
                  <c:v>44261.396018518521</c:v>
                </c:pt>
                <c:pt idx="2207">
                  <c:v>44261.416851851849</c:v>
                </c:pt>
                <c:pt idx="2208">
                  <c:v>44261.437685185185</c:v>
                </c:pt>
                <c:pt idx="2209">
                  <c:v>44261.458518518521</c:v>
                </c:pt>
                <c:pt idx="2210">
                  <c:v>44261.479351851849</c:v>
                </c:pt>
                <c:pt idx="2211">
                  <c:v>44261.500185185185</c:v>
                </c:pt>
                <c:pt idx="2212">
                  <c:v>44261.521018518521</c:v>
                </c:pt>
                <c:pt idx="2213">
                  <c:v>44261.541851851849</c:v>
                </c:pt>
                <c:pt idx="2214">
                  <c:v>44261.562685185185</c:v>
                </c:pt>
                <c:pt idx="2215">
                  <c:v>44261.583518518521</c:v>
                </c:pt>
                <c:pt idx="2216">
                  <c:v>44261.604351851849</c:v>
                </c:pt>
                <c:pt idx="2217">
                  <c:v>44261.625185185185</c:v>
                </c:pt>
                <c:pt idx="2218">
                  <c:v>44261.646018518521</c:v>
                </c:pt>
                <c:pt idx="2219">
                  <c:v>44261.666851851849</c:v>
                </c:pt>
                <c:pt idx="2220">
                  <c:v>44261.687685185185</c:v>
                </c:pt>
                <c:pt idx="2221">
                  <c:v>44261.708518518521</c:v>
                </c:pt>
                <c:pt idx="2222">
                  <c:v>44261.729351851849</c:v>
                </c:pt>
                <c:pt idx="2223">
                  <c:v>44261.750185185185</c:v>
                </c:pt>
                <c:pt idx="2224">
                  <c:v>44261.771018518521</c:v>
                </c:pt>
                <c:pt idx="2225">
                  <c:v>44261.791851851849</c:v>
                </c:pt>
                <c:pt idx="2226">
                  <c:v>44261.812685185185</c:v>
                </c:pt>
                <c:pt idx="2227">
                  <c:v>44261.833518518521</c:v>
                </c:pt>
                <c:pt idx="2228">
                  <c:v>44261.854351851849</c:v>
                </c:pt>
                <c:pt idx="2229">
                  <c:v>44261.875185185185</c:v>
                </c:pt>
                <c:pt idx="2230">
                  <c:v>44261.896018518521</c:v>
                </c:pt>
                <c:pt idx="2231">
                  <c:v>44261.916851851849</c:v>
                </c:pt>
                <c:pt idx="2232">
                  <c:v>44261.937685185185</c:v>
                </c:pt>
                <c:pt idx="2233">
                  <c:v>44261.958518518521</c:v>
                </c:pt>
                <c:pt idx="2234">
                  <c:v>44261.979351851849</c:v>
                </c:pt>
                <c:pt idx="2235">
                  <c:v>44262.000185185185</c:v>
                </c:pt>
                <c:pt idx="2236">
                  <c:v>44262.021018518521</c:v>
                </c:pt>
                <c:pt idx="2237">
                  <c:v>44262.041851851849</c:v>
                </c:pt>
                <c:pt idx="2238">
                  <c:v>44262.062685185185</c:v>
                </c:pt>
                <c:pt idx="2239">
                  <c:v>44262.083518518521</c:v>
                </c:pt>
                <c:pt idx="2240">
                  <c:v>44262.104351851849</c:v>
                </c:pt>
                <c:pt idx="2241">
                  <c:v>44262.125185185185</c:v>
                </c:pt>
                <c:pt idx="2242">
                  <c:v>44262.146018518521</c:v>
                </c:pt>
                <c:pt idx="2243">
                  <c:v>44262.166851851849</c:v>
                </c:pt>
                <c:pt idx="2244">
                  <c:v>44262.187685185185</c:v>
                </c:pt>
                <c:pt idx="2245">
                  <c:v>44262.208518518521</c:v>
                </c:pt>
                <c:pt idx="2246">
                  <c:v>44262.229351851849</c:v>
                </c:pt>
                <c:pt idx="2247">
                  <c:v>44262.250185185185</c:v>
                </c:pt>
                <c:pt idx="2248">
                  <c:v>44262.271018518521</c:v>
                </c:pt>
                <c:pt idx="2249">
                  <c:v>44262.291851851849</c:v>
                </c:pt>
                <c:pt idx="2250">
                  <c:v>44262.312685185185</c:v>
                </c:pt>
                <c:pt idx="2251">
                  <c:v>44262.333518518521</c:v>
                </c:pt>
                <c:pt idx="2252">
                  <c:v>44262.354351851849</c:v>
                </c:pt>
                <c:pt idx="2253">
                  <c:v>44262.375185185185</c:v>
                </c:pt>
                <c:pt idx="2254">
                  <c:v>44262.396018518521</c:v>
                </c:pt>
                <c:pt idx="2255">
                  <c:v>44262.416851851849</c:v>
                </c:pt>
                <c:pt idx="2256">
                  <c:v>44262.437685185185</c:v>
                </c:pt>
                <c:pt idx="2257">
                  <c:v>44262.458518518521</c:v>
                </c:pt>
                <c:pt idx="2258">
                  <c:v>44262.479351851849</c:v>
                </c:pt>
                <c:pt idx="2259">
                  <c:v>44262.500185185185</c:v>
                </c:pt>
                <c:pt idx="2260">
                  <c:v>44262.521018518521</c:v>
                </c:pt>
                <c:pt idx="2261">
                  <c:v>44262.541851851849</c:v>
                </c:pt>
                <c:pt idx="2262">
                  <c:v>44262.562685185185</c:v>
                </c:pt>
                <c:pt idx="2263">
                  <c:v>44262.583518518521</c:v>
                </c:pt>
                <c:pt idx="2264">
                  <c:v>44262.604351851849</c:v>
                </c:pt>
                <c:pt idx="2265">
                  <c:v>44262.625185185185</c:v>
                </c:pt>
                <c:pt idx="2266">
                  <c:v>44262.646018518521</c:v>
                </c:pt>
                <c:pt idx="2267">
                  <c:v>44262.666851851849</c:v>
                </c:pt>
                <c:pt idx="2268">
                  <c:v>44262.687685185185</c:v>
                </c:pt>
                <c:pt idx="2269">
                  <c:v>44262.708518518521</c:v>
                </c:pt>
                <c:pt idx="2270">
                  <c:v>44262.729351851849</c:v>
                </c:pt>
                <c:pt idx="2271">
                  <c:v>44262.750185185185</c:v>
                </c:pt>
                <c:pt idx="2272">
                  <c:v>44262.771018518521</c:v>
                </c:pt>
                <c:pt idx="2273">
                  <c:v>44262.791851851849</c:v>
                </c:pt>
                <c:pt idx="2274">
                  <c:v>44262.812685185185</c:v>
                </c:pt>
                <c:pt idx="2275">
                  <c:v>44262.833518518521</c:v>
                </c:pt>
                <c:pt idx="2276">
                  <c:v>44262.854351851849</c:v>
                </c:pt>
                <c:pt idx="2277">
                  <c:v>44262.875185185185</c:v>
                </c:pt>
                <c:pt idx="2278">
                  <c:v>44262.896018518521</c:v>
                </c:pt>
                <c:pt idx="2279">
                  <c:v>44262.916851851849</c:v>
                </c:pt>
                <c:pt idx="2280">
                  <c:v>44262.937685185185</c:v>
                </c:pt>
                <c:pt idx="2281">
                  <c:v>44262.958518518521</c:v>
                </c:pt>
                <c:pt idx="2282">
                  <c:v>44262.979351851849</c:v>
                </c:pt>
                <c:pt idx="2283">
                  <c:v>44263.000185185185</c:v>
                </c:pt>
                <c:pt idx="2284">
                  <c:v>44263.021018518521</c:v>
                </c:pt>
                <c:pt idx="2285">
                  <c:v>44263.041851851849</c:v>
                </c:pt>
                <c:pt idx="2286">
                  <c:v>44263.062685185185</c:v>
                </c:pt>
                <c:pt idx="2287">
                  <c:v>44263.083518518521</c:v>
                </c:pt>
                <c:pt idx="2288">
                  <c:v>44263.104351851849</c:v>
                </c:pt>
                <c:pt idx="2289">
                  <c:v>44263.125185185185</c:v>
                </c:pt>
                <c:pt idx="2290">
                  <c:v>44263.146018518521</c:v>
                </c:pt>
                <c:pt idx="2291">
                  <c:v>44263.166851851849</c:v>
                </c:pt>
                <c:pt idx="2292">
                  <c:v>44263.187685185185</c:v>
                </c:pt>
                <c:pt idx="2293">
                  <c:v>44263.208518518521</c:v>
                </c:pt>
                <c:pt idx="2294">
                  <c:v>44263.229351851849</c:v>
                </c:pt>
                <c:pt idx="2295">
                  <c:v>44263.250185185185</c:v>
                </c:pt>
                <c:pt idx="2296">
                  <c:v>44263.271018518521</c:v>
                </c:pt>
                <c:pt idx="2297">
                  <c:v>44263.291851851849</c:v>
                </c:pt>
                <c:pt idx="2298">
                  <c:v>44263.312685185185</c:v>
                </c:pt>
                <c:pt idx="2299">
                  <c:v>44263.333518518521</c:v>
                </c:pt>
                <c:pt idx="2300">
                  <c:v>44263.354351851849</c:v>
                </c:pt>
                <c:pt idx="2301">
                  <c:v>44263.375185185185</c:v>
                </c:pt>
                <c:pt idx="2302">
                  <c:v>44263.396018518521</c:v>
                </c:pt>
                <c:pt idx="2303">
                  <c:v>44263.416851851849</c:v>
                </c:pt>
                <c:pt idx="2304">
                  <c:v>44263.437685185185</c:v>
                </c:pt>
                <c:pt idx="2305">
                  <c:v>44263.458518518521</c:v>
                </c:pt>
                <c:pt idx="2306">
                  <c:v>44263.479351851849</c:v>
                </c:pt>
                <c:pt idx="2307">
                  <c:v>44263.500185185185</c:v>
                </c:pt>
                <c:pt idx="2308">
                  <c:v>44263.521018518521</c:v>
                </c:pt>
                <c:pt idx="2309">
                  <c:v>44263.541851851849</c:v>
                </c:pt>
                <c:pt idx="2310">
                  <c:v>44263.562685185185</c:v>
                </c:pt>
                <c:pt idx="2311">
                  <c:v>44263.583518518521</c:v>
                </c:pt>
                <c:pt idx="2312">
                  <c:v>44263.604351851849</c:v>
                </c:pt>
                <c:pt idx="2313">
                  <c:v>44263.625185185185</c:v>
                </c:pt>
                <c:pt idx="2314">
                  <c:v>44263.646018518521</c:v>
                </c:pt>
                <c:pt idx="2315">
                  <c:v>44263.666851851849</c:v>
                </c:pt>
                <c:pt idx="2316">
                  <c:v>44263.687685185185</c:v>
                </c:pt>
                <c:pt idx="2317">
                  <c:v>44263.708518518521</c:v>
                </c:pt>
                <c:pt idx="2318">
                  <c:v>44263.729351851849</c:v>
                </c:pt>
                <c:pt idx="2319">
                  <c:v>44263.750185185185</c:v>
                </c:pt>
                <c:pt idx="2320">
                  <c:v>44263.771018518521</c:v>
                </c:pt>
                <c:pt idx="2321">
                  <c:v>44263.791851851849</c:v>
                </c:pt>
                <c:pt idx="2322">
                  <c:v>44263.812685185185</c:v>
                </c:pt>
                <c:pt idx="2323">
                  <c:v>44263.833518518521</c:v>
                </c:pt>
                <c:pt idx="2324">
                  <c:v>44263.854351851849</c:v>
                </c:pt>
                <c:pt idx="2325">
                  <c:v>44263.875185185185</c:v>
                </c:pt>
                <c:pt idx="2326">
                  <c:v>44263.896018518521</c:v>
                </c:pt>
                <c:pt idx="2327">
                  <c:v>44263.916851851849</c:v>
                </c:pt>
                <c:pt idx="2328">
                  <c:v>44263.937685185185</c:v>
                </c:pt>
                <c:pt idx="2329">
                  <c:v>44263.958518518521</c:v>
                </c:pt>
                <c:pt idx="2330">
                  <c:v>44263.979351851849</c:v>
                </c:pt>
                <c:pt idx="2331">
                  <c:v>44264.000185185185</c:v>
                </c:pt>
                <c:pt idx="2332">
                  <c:v>44264.021018518521</c:v>
                </c:pt>
                <c:pt idx="2333">
                  <c:v>44264.041851851849</c:v>
                </c:pt>
                <c:pt idx="2334">
                  <c:v>44264.062685185185</c:v>
                </c:pt>
                <c:pt idx="2335">
                  <c:v>44264.083518518521</c:v>
                </c:pt>
                <c:pt idx="2336">
                  <c:v>44264.104351851849</c:v>
                </c:pt>
                <c:pt idx="2337">
                  <c:v>44264.125185185185</c:v>
                </c:pt>
                <c:pt idx="2338">
                  <c:v>44264.146018518521</c:v>
                </c:pt>
                <c:pt idx="2339">
                  <c:v>44264.166851851849</c:v>
                </c:pt>
                <c:pt idx="2340">
                  <c:v>44264.187685185185</c:v>
                </c:pt>
                <c:pt idx="2341">
                  <c:v>44264.208518518521</c:v>
                </c:pt>
                <c:pt idx="2342">
                  <c:v>44264.229351851849</c:v>
                </c:pt>
                <c:pt idx="2343">
                  <c:v>44264.250185185185</c:v>
                </c:pt>
                <c:pt idx="2344">
                  <c:v>44264.271018518521</c:v>
                </c:pt>
                <c:pt idx="2345">
                  <c:v>44264.291851851849</c:v>
                </c:pt>
                <c:pt idx="2346">
                  <c:v>44264.312685185185</c:v>
                </c:pt>
                <c:pt idx="2347">
                  <c:v>44264.333518518521</c:v>
                </c:pt>
                <c:pt idx="2348">
                  <c:v>44264.354351851849</c:v>
                </c:pt>
                <c:pt idx="2349">
                  <c:v>44264.375185185185</c:v>
                </c:pt>
                <c:pt idx="2350">
                  <c:v>44264.396018518521</c:v>
                </c:pt>
                <c:pt idx="2351">
                  <c:v>44264.416851851849</c:v>
                </c:pt>
                <c:pt idx="2352">
                  <c:v>44264.437685185185</c:v>
                </c:pt>
                <c:pt idx="2353">
                  <c:v>44264.458518518521</c:v>
                </c:pt>
                <c:pt idx="2354">
                  <c:v>44264.479351851849</c:v>
                </c:pt>
                <c:pt idx="2355">
                  <c:v>44264.500185185185</c:v>
                </c:pt>
                <c:pt idx="2356">
                  <c:v>44264.521018518521</c:v>
                </c:pt>
                <c:pt idx="2357">
                  <c:v>44264.541851851849</c:v>
                </c:pt>
                <c:pt idx="2358">
                  <c:v>44264.562685185185</c:v>
                </c:pt>
                <c:pt idx="2359">
                  <c:v>44264.583518518521</c:v>
                </c:pt>
                <c:pt idx="2360">
                  <c:v>44264.604351851849</c:v>
                </c:pt>
                <c:pt idx="2361">
                  <c:v>44264.625185185185</c:v>
                </c:pt>
                <c:pt idx="2362">
                  <c:v>44264.646018518521</c:v>
                </c:pt>
                <c:pt idx="2363">
                  <c:v>44264.666851851849</c:v>
                </c:pt>
                <c:pt idx="2364">
                  <c:v>44264.687685185185</c:v>
                </c:pt>
                <c:pt idx="2365">
                  <c:v>44264.708518518521</c:v>
                </c:pt>
                <c:pt idx="2366">
                  <c:v>44264.729351851849</c:v>
                </c:pt>
                <c:pt idx="2367">
                  <c:v>44264.750185185185</c:v>
                </c:pt>
                <c:pt idx="2368">
                  <c:v>44264.771018518521</c:v>
                </c:pt>
                <c:pt idx="2369">
                  <c:v>44264.791851851849</c:v>
                </c:pt>
                <c:pt idx="2370">
                  <c:v>44264.812685185185</c:v>
                </c:pt>
                <c:pt idx="2371">
                  <c:v>44264.833518518521</c:v>
                </c:pt>
                <c:pt idx="2372">
                  <c:v>44264.854351851849</c:v>
                </c:pt>
                <c:pt idx="2373">
                  <c:v>44264.875185185185</c:v>
                </c:pt>
                <c:pt idx="2374">
                  <c:v>44264.896018518521</c:v>
                </c:pt>
                <c:pt idx="2375">
                  <c:v>44264.916851851849</c:v>
                </c:pt>
                <c:pt idx="2376">
                  <c:v>44264.937685185185</c:v>
                </c:pt>
                <c:pt idx="2377">
                  <c:v>44264.958518518521</c:v>
                </c:pt>
                <c:pt idx="2378">
                  <c:v>44264.979351851849</c:v>
                </c:pt>
                <c:pt idx="2379">
                  <c:v>44265.000185185185</c:v>
                </c:pt>
                <c:pt idx="2380">
                  <c:v>44265.021018518521</c:v>
                </c:pt>
                <c:pt idx="2381">
                  <c:v>44265.041851851849</c:v>
                </c:pt>
                <c:pt idx="2382">
                  <c:v>44265.062685185185</c:v>
                </c:pt>
                <c:pt idx="2383">
                  <c:v>44265.083518518521</c:v>
                </c:pt>
                <c:pt idx="2384">
                  <c:v>44265.104351851849</c:v>
                </c:pt>
                <c:pt idx="2385">
                  <c:v>44265.125185185185</c:v>
                </c:pt>
                <c:pt idx="2386">
                  <c:v>44265.146018518521</c:v>
                </c:pt>
                <c:pt idx="2387">
                  <c:v>44265.166851851849</c:v>
                </c:pt>
                <c:pt idx="2388">
                  <c:v>44265.187685185185</c:v>
                </c:pt>
                <c:pt idx="2389">
                  <c:v>44265.208518518521</c:v>
                </c:pt>
                <c:pt idx="2390">
                  <c:v>44265.229351851849</c:v>
                </c:pt>
                <c:pt idx="2391">
                  <c:v>44265.250185185185</c:v>
                </c:pt>
                <c:pt idx="2392">
                  <c:v>44265.271018518521</c:v>
                </c:pt>
                <c:pt idx="2393">
                  <c:v>44265.291851851849</c:v>
                </c:pt>
                <c:pt idx="2394">
                  <c:v>44265.312685185185</c:v>
                </c:pt>
                <c:pt idx="2395">
                  <c:v>44265.333518518521</c:v>
                </c:pt>
                <c:pt idx="2396">
                  <c:v>44265.354351851849</c:v>
                </c:pt>
                <c:pt idx="2397">
                  <c:v>44265.375185185185</c:v>
                </c:pt>
                <c:pt idx="2398">
                  <c:v>44265.396018518521</c:v>
                </c:pt>
                <c:pt idx="2399">
                  <c:v>44265.416851851849</c:v>
                </c:pt>
                <c:pt idx="2400">
                  <c:v>44265.437685185185</c:v>
                </c:pt>
                <c:pt idx="2401">
                  <c:v>44265.458518518521</c:v>
                </c:pt>
                <c:pt idx="2402">
                  <c:v>44265.479351851849</c:v>
                </c:pt>
                <c:pt idx="2403">
                  <c:v>44265.500185185185</c:v>
                </c:pt>
                <c:pt idx="2404">
                  <c:v>44265.521018518521</c:v>
                </c:pt>
                <c:pt idx="2405">
                  <c:v>44265.541851851849</c:v>
                </c:pt>
                <c:pt idx="2406">
                  <c:v>44265.562685185185</c:v>
                </c:pt>
                <c:pt idx="2407">
                  <c:v>44265.583518518521</c:v>
                </c:pt>
                <c:pt idx="2408">
                  <c:v>44265.604351851849</c:v>
                </c:pt>
                <c:pt idx="2409">
                  <c:v>44265.625185185185</c:v>
                </c:pt>
                <c:pt idx="2410">
                  <c:v>44265.646018518521</c:v>
                </c:pt>
                <c:pt idx="2411">
                  <c:v>44265.666851851849</c:v>
                </c:pt>
                <c:pt idx="2412">
                  <c:v>44265.687685185185</c:v>
                </c:pt>
                <c:pt idx="2413">
                  <c:v>44265.708518518521</c:v>
                </c:pt>
                <c:pt idx="2414">
                  <c:v>44265.729351851849</c:v>
                </c:pt>
                <c:pt idx="2415">
                  <c:v>44265.750185185185</c:v>
                </c:pt>
                <c:pt idx="2416">
                  <c:v>44265.771018518521</c:v>
                </c:pt>
                <c:pt idx="2417">
                  <c:v>44265.791851851849</c:v>
                </c:pt>
                <c:pt idx="2418">
                  <c:v>44265.812685185185</c:v>
                </c:pt>
                <c:pt idx="2419">
                  <c:v>44265.833518518521</c:v>
                </c:pt>
                <c:pt idx="2420">
                  <c:v>44265.854351851849</c:v>
                </c:pt>
                <c:pt idx="2421">
                  <c:v>44265.875185185185</c:v>
                </c:pt>
                <c:pt idx="2422">
                  <c:v>44265.896018518521</c:v>
                </c:pt>
                <c:pt idx="2423">
                  <c:v>44265.916851851849</c:v>
                </c:pt>
                <c:pt idx="2424">
                  <c:v>44265.937685185185</c:v>
                </c:pt>
                <c:pt idx="2425">
                  <c:v>44265.958518518521</c:v>
                </c:pt>
                <c:pt idx="2426">
                  <c:v>44265.979351851849</c:v>
                </c:pt>
                <c:pt idx="2427">
                  <c:v>44266.000185185185</c:v>
                </c:pt>
                <c:pt idx="2428">
                  <c:v>44266.021018518521</c:v>
                </c:pt>
                <c:pt idx="2429">
                  <c:v>44266.041851851849</c:v>
                </c:pt>
                <c:pt idx="2430">
                  <c:v>44266.062685185185</c:v>
                </c:pt>
                <c:pt idx="2431">
                  <c:v>44266.083518518521</c:v>
                </c:pt>
                <c:pt idx="2432">
                  <c:v>44266.104351851849</c:v>
                </c:pt>
                <c:pt idx="2433">
                  <c:v>44266.125185185185</c:v>
                </c:pt>
                <c:pt idx="2434">
                  <c:v>44266.146018518521</c:v>
                </c:pt>
                <c:pt idx="2435">
                  <c:v>44266.166851851849</c:v>
                </c:pt>
                <c:pt idx="2436">
                  <c:v>44266.187685185185</c:v>
                </c:pt>
                <c:pt idx="2437">
                  <c:v>44266.208518518521</c:v>
                </c:pt>
                <c:pt idx="2438">
                  <c:v>44266.229351851849</c:v>
                </c:pt>
                <c:pt idx="2439">
                  <c:v>44266.250185185185</c:v>
                </c:pt>
                <c:pt idx="2440">
                  <c:v>44266.271018518521</c:v>
                </c:pt>
                <c:pt idx="2441">
                  <c:v>44266.291851851849</c:v>
                </c:pt>
                <c:pt idx="2442">
                  <c:v>44266.312685185185</c:v>
                </c:pt>
                <c:pt idx="2443">
                  <c:v>44266.333518518521</c:v>
                </c:pt>
                <c:pt idx="2444">
                  <c:v>44266.354351851849</c:v>
                </c:pt>
                <c:pt idx="2445">
                  <c:v>44266.375185185185</c:v>
                </c:pt>
                <c:pt idx="2446">
                  <c:v>44266.396018518521</c:v>
                </c:pt>
                <c:pt idx="2447">
                  <c:v>44266.416851851849</c:v>
                </c:pt>
                <c:pt idx="2448">
                  <c:v>44266.437685185185</c:v>
                </c:pt>
                <c:pt idx="2449">
                  <c:v>44266.458518518521</c:v>
                </c:pt>
                <c:pt idx="2450">
                  <c:v>44266.479351851849</c:v>
                </c:pt>
                <c:pt idx="2451">
                  <c:v>44266.500185185185</c:v>
                </c:pt>
                <c:pt idx="2452">
                  <c:v>44266.521018518521</c:v>
                </c:pt>
                <c:pt idx="2453">
                  <c:v>44266.541851851849</c:v>
                </c:pt>
                <c:pt idx="2454">
                  <c:v>44266.562685185185</c:v>
                </c:pt>
                <c:pt idx="2455">
                  <c:v>44266.583518518521</c:v>
                </c:pt>
                <c:pt idx="2456">
                  <c:v>44266.604351851849</c:v>
                </c:pt>
                <c:pt idx="2457">
                  <c:v>44266.625185185185</c:v>
                </c:pt>
                <c:pt idx="2458">
                  <c:v>44266.646018518521</c:v>
                </c:pt>
                <c:pt idx="2459">
                  <c:v>44266.666851851849</c:v>
                </c:pt>
                <c:pt idx="2460">
                  <c:v>44266.687685185185</c:v>
                </c:pt>
                <c:pt idx="2461">
                  <c:v>44266.708518518521</c:v>
                </c:pt>
                <c:pt idx="2462">
                  <c:v>44266.729351851849</c:v>
                </c:pt>
                <c:pt idx="2463">
                  <c:v>44266.750185185185</c:v>
                </c:pt>
                <c:pt idx="2464">
                  <c:v>44266.771018518521</c:v>
                </c:pt>
                <c:pt idx="2465">
                  <c:v>44266.791851851849</c:v>
                </c:pt>
                <c:pt idx="2466">
                  <c:v>44266.812685185185</c:v>
                </c:pt>
                <c:pt idx="2467">
                  <c:v>44266.833518518521</c:v>
                </c:pt>
                <c:pt idx="2468">
                  <c:v>44266.854351851849</c:v>
                </c:pt>
                <c:pt idx="2469">
                  <c:v>44266.875185185185</c:v>
                </c:pt>
                <c:pt idx="2470">
                  <c:v>44266.896018518521</c:v>
                </c:pt>
                <c:pt idx="2471">
                  <c:v>44266.916851851849</c:v>
                </c:pt>
                <c:pt idx="2472">
                  <c:v>44266.937685185185</c:v>
                </c:pt>
                <c:pt idx="2473">
                  <c:v>44266.958518518521</c:v>
                </c:pt>
                <c:pt idx="2474">
                  <c:v>44266.979351851849</c:v>
                </c:pt>
                <c:pt idx="2475">
                  <c:v>44267.000185185185</c:v>
                </c:pt>
                <c:pt idx="2476">
                  <c:v>44267.021018518521</c:v>
                </c:pt>
                <c:pt idx="2477">
                  <c:v>44267.041851851849</c:v>
                </c:pt>
                <c:pt idx="2478">
                  <c:v>44267.062685185185</c:v>
                </c:pt>
                <c:pt idx="2479">
                  <c:v>44267.083518518521</c:v>
                </c:pt>
                <c:pt idx="2480">
                  <c:v>44267.104351851849</c:v>
                </c:pt>
                <c:pt idx="2481">
                  <c:v>44267.125185185185</c:v>
                </c:pt>
                <c:pt idx="2482">
                  <c:v>44267.146018518521</c:v>
                </c:pt>
                <c:pt idx="2483">
                  <c:v>44267.166851851849</c:v>
                </c:pt>
                <c:pt idx="2484">
                  <c:v>44267.187685185185</c:v>
                </c:pt>
                <c:pt idx="2485">
                  <c:v>44267.208518518521</c:v>
                </c:pt>
                <c:pt idx="2486">
                  <c:v>44267.229351851849</c:v>
                </c:pt>
                <c:pt idx="2487">
                  <c:v>44267.250185185185</c:v>
                </c:pt>
                <c:pt idx="2488">
                  <c:v>44267.271018518521</c:v>
                </c:pt>
                <c:pt idx="2489">
                  <c:v>44267.291851851849</c:v>
                </c:pt>
                <c:pt idx="2490">
                  <c:v>44267.312685185185</c:v>
                </c:pt>
                <c:pt idx="2491">
                  <c:v>44267.333518518521</c:v>
                </c:pt>
                <c:pt idx="2492">
                  <c:v>44267.354351851849</c:v>
                </c:pt>
                <c:pt idx="2493">
                  <c:v>44267.375185185185</c:v>
                </c:pt>
                <c:pt idx="2494">
                  <c:v>44267.396018518521</c:v>
                </c:pt>
                <c:pt idx="2495">
                  <c:v>44267.416851851849</c:v>
                </c:pt>
                <c:pt idx="2496">
                  <c:v>44267.437685185185</c:v>
                </c:pt>
                <c:pt idx="2497">
                  <c:v>44267.458518518521</c:v>
                </c:pt>
                <c:pt idx="2498">
                  <c:v>44267.479351851849</c:v>
                </c:pt>
                <c:pt idx="2499">
                  <c:v>44267.500185185185</c:v>
                </c:pt>
                <c:pt idx="2500">
                  <c:v>44267.521018518521</c:v>
                </c:pt>
                <c:pt idx="2501">
                  <c:v>44267.541851851849</c:v>
                </c:pt>
                <c:pt idx="2502">
                  <c:v>44267.562685185185</c:v>
                </c:pt>
                <c:pt idx="2503">
                  <c:v>44267.583518518521</c:v>
                </c:pt>
                <c:pt idx="2504">
                  <c:v>44267.604351851849</c:v>
                </c:pt>
                <c:pt idx="2505">
                  <c:v>44267.625185185185</c:v>
                </c:pt>
                <c:pt idx="2506">
                  <c:v>44267.646018518521</c:v>
                </c:pt>
                <c:pt idx="2507">
                  <c:v>44267.666851851849</c:v>
                </c:pt>
                <c:pt idx="2508">
                  <c:v>44267.687685185185</c:v>
                </c:pt>
                <c:pt idx="2509">
                  <c:v>44267.708518518521</c:v>
                </c:pt>
                <c:pt idx="2510">
                  <c:v>44267.729351851849</c:v>
                </c:pt>
                <c:pt idx="2511">
                  <c:v>44267.750185185185</c:v>
                </c:pt>
                <c:pt idx="2512">
                  <c:v>44267.771018518521</c:v>
                </c:pt>
                <c:pt idx="2513">
                  <c:v>44267.791851851849</c:v>
                </c:pt>
                <c:pt idx="2514">
                  <c:v>44267.812685185185</c:v>
                </c:pt>
                <c:pt idx="2515">
                  <c:v>44267.833518518521</c:v>
                </c:pt>
                <c:pt idx="2516">
                  <c:v>44267.854351851849</c:v>
                </c:pt>
                <c:pt idx="2517">
                  <c:v>44267.875185185185</c:v>
                </c:pt>
                <c:pt idx="2518">
                  <c:v>44267.896018518521</c:v>
                </c:pt>
                <c:pt idx="2519">
                  <c:v>44267.916851851849</c:v>
                </c:pt>
                <c:pt idx="2520">
                  <c:v>44267.937685185185</c:v>
                </c:pt>
                <c:pt idx="2521">
                  <c:v>44267.958518518521</c:v>
                </c:pt>
                <c:pt idx="2522">
                  <c:v>44267.979351851849</c:v>
                </c:pt>
                <c:pt idx="2523">
                  <c:v>44268.000185185185</c:v>
                </c:pt>
                <c:pt idx="2524">
                  <c:v>44268.021018518521</c:v>
                </c:pt>
                <c:pt idx="2525">
                  <c:v>44268.041851851849</c:v>
                </c:pt>
                <c:pt idx="2526">
                  <c:v>44268.062685185185</c:v>
                </c:pt>
                <c:pt idx="2527">
                  <c:v>44268.083518518521</c:v>
                </c:pt>
                <c:pt idx="2528">
                  <c:v>44268.104351851849</c:v>
                </c:pt>
                <c:pt idx="2529">
                  <c:v>44268.125185185185</c:v>
                </c:pt>
                <c:pt idx="2530">
                  <c:v>44268.146018518521</c:v>
                </c:pt>
                <c:pt idx="2531">
                  <c:v>44268.166851851849</c:v>
                </c:pt>
                <c:pt idx="2532">
                  <c:v>44268.187685185185</c:v>
                </c:pt>
                <c:pt idx="2533">
                  <c:v>44268.208518518521</c:v>
                </c:pt>
                <c:pt idx="2534">
                  <c:v>44268.229351851849</c:v>
                </c:pt>
                <c:pt idx="2535">
                  <c:v>44268.250185185185</c:v>
                </c:pt>
                <c:pt idx="2536">
                  <c:v>44268.271018518521</c:v>
                </c:pt>
                <c:pt idx="2537">
                  <c:v>44268.291851851849</c:v>
                </c:pt>
                <c:pt idx="2538">
                  <c:v>44268.312685185185</c:v>
                </c:pt>
                <c:pt idx="2539">
                  <c:v>44268.333518518521</c:v>
                </c:pt>
                <c:pt idx="2540">
                  <c:v>44268.354351851849</c:v>
                </c:pt>
                <c:pt idx="2541">
                  <c:v>44268.375185185185</c:v>
                </c:pt>
                <c:pt idx="2542">
                  <c:v>44268.396018518521</c:v>
                </c:pt>
                <c:pt idx="2543">
                  <c:v>44268.416851851849</c:v>
                </c:pt>
                <c:pt idx="2544">
                  <c:v>44268.437685185185</c:v>
                </c:pt>
                <c:pt idx="2545">
                  <c:v>44268.458518518521</c:v>
                </c:pt>
                <c:pt idx="2546">
                  <c:v>44268.479351851849</c:v>
                </c:pt>
                <c:pt idx="2547">
                  <c:v>44268.500185185185</c:v>
                </c:pt>
                <c:pt idx="2548">
                  <c:v>44268.521018518521</c:v>
                </c:pt>
                <c:pt idx="2549">
                  <c:v>44268.541851851849</c:v>
                </c:pt>
                <c:pt idx="2550">
                  <c:v>44268.562685185185</c:v>
                </c:pt>
                <c:pt idx="2551">
                  <c:v>44268.583518518521</c:v>
                </c:pt>
                <c:pt idx="2552">
                  <c:v>44268.604351851849</c:v>
                </c:pt>
                <c:pt idx="2553">
                  <c:v>44268.625185185185</c:v>
                </c:pt>
                <c:pt idx="2554">
                  <c:v>44268.646018518521</c:v>
                </c:pt>
                <c:pt idx="2555">
                  <c:v>44268.666851851849</c:v>
                </c:pt>
                <c:pt idx="2556">
                  <c:v>44268.687685185185</c:v>
                </c:pt>
                <c:pt idx="2557">
                  <c:v>44268.708518518521</c:v>
                </c:pt>
                <c:pt idx="2558">
                  <c:v>44268.729351851849</c:v>
                </c:pt>
                <c:pt idx="2559">
                  <c:v>44268.750185185185</c:v>
                </c:pt>
                <c:pt idx="2560">
                  <c:v>44268.771018518521</c:v>
                </c:pt>
                <c:pt idx="2561">
                  <c:v>44268.791851851849</c:v>
                </c:pt>
                <c:pt idx="2562">
                  <c:v>44268.812685185185</c:v>
                </c:pt>
                <c:pt idx="2563">
                  <c:v>44268.833518518521</c:v>
                </c:pt>
                <c:pt idx="2564">
                  <c:v>44268.854351851849</c:v>
                </c:pt>
                <c:pt idx="2565">
                  <c:v>44268.875185185185</c:v>
                </c:pt>
                <c:pt idx="2566">
                  <c:v>44268.896018518521</c:v>
                </c:pt>
                <c:pt idx="2567">
                  <c:v>44268.916851851849</c:v>
                </c:pt>
                <c:pt idx="2568">
                  <c:v>44268.937685185185</c:v>
                </c:pt>
                <c:pt idx="2569">
                  <c:v>44268.958518518521</c:v>
                </c:pt>
                <c:pt idx="2570">
                  <c:v>44268.979351851849</c:v>
                </c:pt>
                <c:pt idx="2571">
                  <c:v>44269.000185185185</c:v>
                </c:pt>
                <c:pt idx="2572">
                  <c:v>44269.021018518521</c:v>
                </c:pt>
                <c:pt idx="2573">
                  <c:v>44269.041851851849</c:v>
                </c:pt>
                <c:pt idx="2574">
                  <c:v>44269.062685185185</c:v>
                </c:pt>
                <c:pt idx="2575">
                  <c:v>44269.083518518521</c:v>
                </c:pt>
                <c:pt idx="2576">
                  <c:v>44269.104351851849</c:v>
                </c:pt>
                <c:pt idx="2577">
                  <c:v>44269.125185185185</c:v>
                </c:pt>
                <c:pt idx="2578">
                  <c:v>44269.146018518521</c:v>
                </c:pt>
                <c:pt idx="2579">
                  <c:v>44269.166851851849</c:v>
                </c:pt>
                <c:pt idx="2580">
                  <c:v>44269.187685185185</c:v>
                </c:pt>
                <c:pt idx="2581">
                  <c:v>44269.208518518521</c:v>
                </c:pt>
                <c:pt idx="2582">
                  <c:v>44269.229351851849</c:v>
                </c:pt>
                <c:pt idx="2583">
                  <c:v>44269.250185185185</c:v>
                </c:pt>
                <c:pt idx="2584">
                  <c:v>44269.271018518521</c:v>
                </c:pt>
                <c:pt idx="2585">
                  <c:v>44269.291851851849</c:v>
                </c:pt>
                <c:pt idx="2586">
                  <c:v>44269.312685185185</c:v>
                </c:pt>
                <c:pt idx="2587">
                  <c:v>44269.333518518521</c:v>
                </c:pt>
                <c:pt idx="2588">
                  <c:v>44269.354351851849</c:v>
                </c:pt>
                <c:pt idx="2589">
                  <c:v>44269.375185185185</c:v>
                </c:pt>
                <c:pt idx="2590">
                  <c:v>44269.396018518521</c:v>
                </c:pt>
                <c:pt idx="2591">
                  <c:v>44269.416851851849</c:v>
                </c:pt>
                <c:pt idx="2592">
                  <c:v>44269.437685185185</c:v>
                </c:pt>
                <c:pt idx="2593">
                  <c:v>44269.458518518521</c:v>
                </c:pt>
                <c:pt idx="2594">
                  <c:v>44269.479351851849</c:v>
                </c:pt>
                <c:pt idx="2595">
                  <c:v>44269.500185185185</c:v>
                </c:pt>
                <c:pt idx="2596">
                  <c:v>44269.521018518521</c:v>
                </c:pt>
                <c:pt idx="2597">
                  <c:v>44269.541851851849</c:v>
                </c:pt>
                <c:pt idx="2598">
                  <c:v>44269.562685185185</c:v>
                </c:pt>
                <c:pt idx="2599">
                  <c:v>44269.583518518521</c:v>
                </c:pt>
                <c:pt idx="2600">
                  <c:v>44269.604351851849</c:v>
                </c:pt>
                <c:pt idx="2601">
                  <c:v>44269.625185185185</c:v>
                </c:pt>
                <c:pt idx="2602">
                  <c:v>44269.646018518521</c:v>
                </c:pt>
                <c:pt idx="2603">
                  <c:v>44269.666851851849</c:v>
                </c:pt>
                <c:pt idx="2604">
                  <c:v>44269.687685185185</c:v>
                </c:pt>
                <c:pt idx="2605">
                  <c:v>44269.708518518521</c:v>
                </c:pt>
                <c:pt idx="2606">
                  <c:v>44269.729351851849</c:v>
                </c:pt>
                <c:pt idx="2607">
                  <c:v>44269.750185185185</c:v>
                </c:pt>
                <c:pt idx="2608">
                  <c:v>44269.771018518521</c:v>
                </c:pt>
                <c:pt idx="2609">
                  <c:v>44269.791851851849</c:v>
                </c:pt>
                <c:pt idx="2610">
                  <c:v>44269.812685185185</c:v>
                </c:pt>
                <c:pt idx="2611">
                  <c:v>44269.833518518521</c:v>
                </c:pt>
                <c:pt idx="2612">
                  <c:v>44269.854351851849</c:v>
                </c:pt>
                <c:pt idx="2613">
                  <c:v>44269.875185185185</c:v>
                </c:pt>
                <c:pt idx="2614">
                  <c:v>44269.896018518521</c:v>
                </c:pt>
                <c:pt idx="2615">
                  <c:v>44269.916851851849</c:v>
                </c:pt>
                <c:pt idx="2616">
                  <c:v>44269.937685185185</c:v>
                </c:pt>
                <c:pt idx="2617">
                  <c:v>44269.958518518521</c:v>
                </c:pt>
                <c:pt idx="2618">
                  <c:v>44269.979351851849</c:v>
                </c:pt>
                <c:pt idx="2619">
                  <c:v>44270.000185185185</c:v>
                </c:pt>
                <c:pt idx="2620">
                  <c:v>44270.021018518521</c:v>
                </c:pt>
                <c:pt idx="2621">
                  <c:v>44270.041851851849</c:v>
                </c:pt>
                <c:pt idx="2622">
                  <c:v>44270.062685185185</c:v>
                </c:pt>
                <c:pt idx="2623">
                  <c:v>44270.083518518521</c:v>
                </c:pt>
                <c:pt idx="2624">
                  <c:v>44270.104351851849</c:v>
                </c:pt>
                <c:pt idx="2625">
                  <c:v>44270.125185185185</c:v>
                </c:pt>
                <c:pt idx="2626">
                  <c:v>44270.146018518521</c:v>
                </c:pt>
                <c:pt idx="2627">
                  <c:v>44270.166851851849</c:v>
                </c:pt>
                <c:pt idx="2628">
                  <c:v>44270.187685185185</c:v>
                </c:pt>
                <c:pt idx="2629">
                  <c:v>44270.208518518521</c:v>
                </c:pt>
                <c:pt idx="2630">
                  <c:v>44270.229351851849</c:v>
                </c:pt>
                <c:pt idx="2631">
                  <c:v>44270.250185185185</c:v>
                </c:pt>
                <c:pt idx="2632">
                  <c:v>44270.271018518521</c:v>
                </c:pt>
                <c:pt idx="2633">
                  <c:v>44270.291851851849</c:v>
                </c:pt>
                <c:pt idx="2634">
                  <c:v>44270.312685185185</c:v>
                </c:pt>
                <c:pt idx="2635">
                  <c:v>44270.333518518521</c:v>
                </c:pt>
                <c:pt idx="2636">
                  <c:v>44270.354351851849</c:v>
                </c:pt>
                <c:pt idx="2637">
                  <c:v>44270.375185185185</c:v>
                </c:pt>
                <c:pt idx="2638">
                  <c:v>44270.396018518521</c:v>
                </c:pt>
                <c:pt idx="2639">
                  <c:v>44270.416851851849</c:v>
                </c:pt>
                <c:pt idx="2640">
                  <c:v>44270.437685185185</c:v>
                </c:pt>
                <c:pt idx="2641">
                  <c:v>44270.458518518521</c:v>
                </c:pt>
                <c:pt idx="2642">
                  <c:v>44270.479351851849</c:v>
                </c:pt>
                <c:pt idx="2643">
                  <c:v>44270.500185185185</c:v>
                </c:pt>
                <c:pt idx="2644">
                  <c:v>44270.521018518521</c:v>
                </c:pt>
                <c:pt idx="2645">
                  <c:v>44270.541851851849</c:v>
                </c:pt>
                <c:pt idx="2646">
                  <c:v>44270.562685185185</c:v>
                </c:pt>
                <c:pt idx="2647">
                  <c:v>44270.583518518521</c:v>
                </c:pt>
                <c:pt idx="2648">
                  <c:v>44270.604351851849</c:v>
                </c:pt>
                <c:pt idx="2649">
                  <c:v>44270.625185185185</c:v>
                </c:pt>
                <c:pt idx="2650">
                  <c:v>44270.646018518521</c:v>
                </c:pt>
                <c:pt idx="2651">
                  <c:v>44270.666851851849</c:v>
                </c:pt>
                <c:pt idx="2652">
                  <c:v>44270.687685185185</c:v>
                </c:pt>
                <c:pt idx="2653">
                  <c:v>44270.708518518521</c:v>
                </c:pt>
                <c:pt idx="2654">
                  <c:v>44270.729351851849</c:v>
                </c:pt>
                <c:pt idx="2655">
                  <c:v>44270.750185185185</c:v>
                </c:pt>
                <c:pt idx="2656">
                  <c:v>44270.771018518521</c:v>
                </c:pt>
                <c:pt idx="2657">
                  <c:v>44270.791851851849</c:v>
                </c:pt>
                <c:pt idx="2658">
                  <c:v>44270.812685185185</c:v>
                </c:pt>
                <c:pt idx="2659">
                  <c:v>44270.833518518521</c:v>
                </c:pt>
                <c:pt idx="2660">
                  <c:v>44270.854351851849</c:v>
                </c:pt>
                <c:pt idx="2661">
                  <c:v>44270.875185185185</c:v>
                </c:pt>
                <c:pt idx="2662">
                  <c:v>44270.896018518521</c:v>
                </c:pt>
                <c:pt idx="2663">
                  <c:v>44270.916851851849</c:v>
                </c:pt>
                <c:pt idx="2664">
                  <c:v>44270.937685185185</c:v>
                </c:pt>
                <c:pt idx="2665">
                  <c:v>44270.958518518521</c:v>
                </c:pt>
                <c:pt idx="2666">
                  <c:v>44270.979351851849</c:v>
                </c:pt>
                <c:pt idx="2667">
                  <c:v>44271.000185185185</c:v>
                </c:pt>
                <c:pt idx="2668">
                  <c:v>44271.021018518521</c:v>
                </c:pt>
                <c:pt idx="2669">
                  <c:v>44271.041851851849</c:v>
                </c:pt>
                <c:pt idx="2670">
                  <c:v>44271.062685185185</c:v>
                </c:pt>
                <c:pt idx="2671">
                  <c:v>44271.083518518521</c:v>
                </c:pt>
                <c:pt idx="2672">
                  <c:v>44271.104351851849</c:v>
                </c:pt>
                <c:pt idx="2673">
                  <c:v>44271.125185185185</c:v>
                </c:pt>
                <c:pt idx="2674">
                  <c:v>44271.146018518521</c:v>
                </c:pt>
                <c:pt idx="2675">
                  <c:v>44271.166851851849</c:v>
                </c:pt>
                <c:pt idx="2676">
                  <c:v>44271.187685185185</c:v>
                </c:pt>
                <c:pt idx="2677">
                  <c:v>44271.208518518521</c:v>
                </c:pt>
                <c:pt idx="2678">
                  <c:v>44271.229351851849</c:v>
                </c:pt>
                <c:pt idx="2679">
                  <c:v>44271.250185185185</c:v>
                </c:pt>
                <c:pt idx="2680">
                  <c:v>44271.271018518521</c:v>
                </c:pt>
                <c:pt idx="2681">
                  <c:v>44271.291851851849</c:v>
                </c:pt>
                <c:pt idx="2682">
                  <c:v>44271.312685185185</c:v>
                </c:pt>
                <c:pt idx="2683">
                  <c:v>44271.333518518521</c:v>
                </c:pt>
                <c:pt idx="2684">
                  <c:v>44271.354351851849</c:v>
                </c:pt>
                <c:pt idx="2685">
                  <c:v>44271.375185185185</c:v>
                </c:pt>
                <c:pt idx="2686">
                  <c:v>44271.396018518521</c:v>
                </c:pt>
                <c:pt idx="2687">
                  <c:v>44271.416851851849</c:v>
                </c:pt>
                <c:pt idx="2688">
                  <c:v>44271.437685185185</c:v>
                </c:pt>
                <c:pt idx="2689">
                  <c:v>44271.458518518521</c:v>
                </c:pt>
                <c:pt idx="2690">
                  <c:v>44271.479351851849</c:v>
                </c:pt>
                <c:pt idx="2691">
                  <c:v>44271.500185185185</c:v>
                </c:pt>
                <c:pt idx="2692">
                  <c:v>44271.521018518521</c:v>
                </c:pt>
                <c:pt idx="2693">
                  <c:v>44271.541851851849</c:v>
                </c:pt>
                <c:pt idx="2694">
                  <c:v>44271.562685185185</c:v>
                </c:pt>
                <c:pt idx="2695">
                  <c:v>44271.583518518521</c:v>
                </c:pt>
                <c:pt idx="2696">
                  <c:v>44271.604351851849</c:v>
                </c:pt>
                <c:pt idx="2697">
                  <c:v>44271.625185185185</c:v>
                </c:pt>
                <c:pt idx="2698">
                  <c:v>44271.646018518521</c:v>
                </c:pt>
                <c:pt idx="2699">
                  <c:v>44271.666851851849</c:v>
                </c:pt>
                <c:pt idx="2700">
                  <c:v>44271.687685185185</c:v>
                </c:pt>
                <c:pt idx="2701">
                  <c:v>44271.708518518521</c:v>
                </c:pt>
                <c:pt idx="2702">
                  <c:v>44271.729351851849</c:v>
                </c:pt>
                <c:pt idx="2703">
                  <c:v>44271.750185185185</c:v>
                </c:pt>
                <c:pt idx="2704">
                  <c:v>44271.771018518521</c:v>
                </c:pt>
                <c:pt idx="2705">
                  <c:v>44271.791851851849</c:v>
                </c:pt>
                <c:pt idx="2706">
                  <c:v>44271.812685185185</c:v>
                </c:pt>
                <c:pt idx="2707">
                  <c:v>44271.833518518521</c:v>
                </c:pt>
                <c:pt idx="2708">
                  <c:v>44271.854351851849</c:v>
                </c:pt>
                <c:pt idx="2709">
                  <c:v>44271.875185185185</c:v>
                </c:pt>
                <c:pt idx="2710">
                  <c:v>44271.896018518521</c:v>
                </c:pt>
                <c:pt idx="2711">
                  <c:v>44271.916851851849</c:v>
                </c:pt>
                <c:pt idx="2712">
                  <c:v>44271.937685185185</c:v>
                </c:pt>
                <c:pt idx="2713">
                  <c:v>44271.958518518521</c:v>
                </c:pt>
                <c:pt idx="2714">
                  <c:v>44271.979351851849</c:v>
                </c:pt>
                <c:pt idx="2715">
                  <c:v>44272.000185185185</c:v>
                </c:pt>
                <c:pt idx="2716">
                  <c:v>44272.021018518521</c:v>
                </c:pt>
                <c:pt idx="2717">
                  <c:v>44272.041851851849</c:v>
                </c:pt>
                <c:pt idx="2718">
                  <c:v>44272.062685185185</c:v>
                </c:pt>
                <c:pt idx="2719">
                  <c:v>44272.083518518521</c:v>
                </c:pt>
                <c:pt idx="2720">
                  <c:v>44272.104351851849</c:v>
                </c:pt>
                <c:pt idx="2721">
                  <c:v>44272.125185185185</c:v>
                </c:pt>
                <c:pt idx="2722">
                  <c:v>44272.146018518521</c:v>
                </c:pt>
                <c:pt idx="2723">
                  <c:v>44272.166851851849</c:v>
                </c:pt>
                <c:pt idx="2724">
                  <c:v>44272.187685185185</c:v>
                </c:pt>
                <c:pt idx="2725">
                  <c:v>44272.208518518521</c:v>
                </c:pt>
                <c:pt idx="2726">
                  <c:v>44272.229351851849</c:v>
                </c:pt>
                <c:pt idx="2727">
                  <c:v>44272.250185185185</c:v>
                </c:pt>
                <c:pt idx="2728">
                  <c:v>44272.271018518521</c:v>
                </c:pt>
                <c:pt idx="2729">
                  <c:v>44272.291851851849</c:v>
                </c:pt>
                <c:pt idx="2730">
                  <c:v>44272.312685185185</c:v>
                </c:pt>
                <c:pt idx="2731">
                  <c:v>44272.333518518521</c:v>
                </c:pt>
                <c:pt idx="2732">
                  <c:v>44272.354351851849</c:v>
                </c:pt>
                <c:pt idx="2733">
                  <c:v>44272.375185185185</c:v>
                </c:pt>
                <c:pt idx="2734">
                  <c:v>44272.396018518521</c:v>
                </c:pt>
                <c:pt idx="2735">
                  <c:v>44272.416851851849</c:v>
                </c:pt>
                <c:pt idx="2736">
                  <c:v>44272.437685185185</c:v>
                </c:pt>
                <c:pt idx="2737">
                  <c:v>44272.458518518521</c:v>
                </c:pt>
                <c:pt idx="2738">
                  <c:v>44272.479351851849</c:v>
                </c:pt>
                <c:pt idx="2739">
                  <c:v>44272.500185185185</c:v>
                </c:pt>
                <c:pt idx="2740">
                  <c:v>44272.521018518521</c:v>
                </c:pt>
                <c:pt idx="2741">
                  <c:v>44272.541851851849</c:v>
                </c:pt>
                <c:pt idx="2742">
                  <c:v>44272.562685185185</c:v>
                </c:pt>
                <c:pt idx="2743">
                  <c:v>44272.583518518521</c:v>
                </c:pt>
                <c:pt idx="2744">
                  <c:v>44272.604351851849</c:v>
                </c:pt>
                <c:pt idx="2745">
                  <c:v>44272.625185185185</c:v>
                </c:pt>
                <c:pt idx="2746">
                  <c:v>44272.646018518521</c:v>
                </c:pt>
                <c:pt idx="2747">
                  <c:v>44272.666851851849</c:v>
                </c:pt>
                <c:pt idx="2748">
                  <c:v>44272.687685185185</c:v>
                </c:pt>
                <c:pt idx="2749">
                  <c:v>44272.708518518521</c:v>
                </c:pt>
                <c:pt idx="2750">
                  <c:v>44272.729351851849</c:v>
                </c:pt>
                <c:pt idx="2751">
                  <c:v>44272.750185185185</c:v>
                </c:pt>
                <c:pt idx="2752">
                  <c:v>44272.771018518521</c:v>
                </c:pt>
                <c:pt idx="2753">
                  <c:v>44272.791851851849</c:v>
                </c:pt>
                <c:pt idx="2754">
                  <c:v>44272.812685185185</c:v>
                </c:pt>
                <c:pt idx="2755">
                  <c:v>44272.833518518521</c:v>
                </c:pt>
                <c:pt idx="2756">
                  <c:v>44272.854351851849</c:v>
                </c:pt>
                <c:pt idx="2757">
                  <c:v>44272.875185185185</c:v>
                </c:pt>
                <c:pt idx="2758">
                  <c:v>44272.896018518521</c:v>
                </c:pt>
                <c:pt idx="2759">
                  <c:v>44272.916851851849</c:v>
                </c:pt>
                <c:pt idx="2760">
                  <c:v>44272.937685185185</c:v>
                </c:pt>
                <c:pt idx="2761">
                  <c:v>44272.958518518521</c:v>
                </c:pt>
                <c:pt idx="2762">
                  <c:v>44272.979351851849</c:v>
                </c:pt>
                <c:pt idx="2763">
                  <c:v>44273.000185185185</c:v>
                </c:pt>
                <c:pt idx="2764">
                  <c:v>44273.021018518521</c:v>
                </c:pt>
                <c:pt idx="2765">
                  <c:v>44273.041851851849</c:v>
                </c:pt>
                <c:pt idx="2766">
                  <c:v>44273.062685185185</c:v>
                </c:pt>
                <c:pt idx="2767">
                  <c:v>44273.083518518521</c:v>
                </c:pt>
                <c:pt idx="2768">
                  <c:v>44273.104351851849</c:v>
                </c:pt>
                <c:pt idx="2769">
                  <c:v>44273.125185185185</c:v>
                </c:pt>
                <c:pt idx="2770">
                  <c:v>44273.146018518521</c:v>
                </c:pt>
                <c:pt idx="2771">
                  <c:v>44273.166851851849</c:v>
                </c:pt>
                <c:pt idx="2772">
                  <c:v>44273.187685185185</c:v>
                </c:pt>
                <c:pt idx="2773">
                  <c:v>44273.208518518521</c:v>
                </c:pt>
                <c:pt idx="2774">
                  <c:v>44273.229351851849</c:v>
                </c:pt>
                <c:pt idx="2775">
                  <c:v>44273.250185185185</c:v>
                </c:pt>
                <c:pt idx="2776">
                  <c:v>44273.271018518521</c:v>
                </c:pt>
                <c:pt idx="2777">
                  <c:v>44273.291851851849</c:v>
                </c:pt>
                <c:pt idx="2778">
                  <c:v>44273.312685185185</c:v>
                </c:pt>
                <c:pt idx="2779">
                  <c:v>44273.333518518521</c:v>
                </c:pt>
                <c:pt idx="2780">
                  <c:v>44273.354351851849</c:v>
                </c:pt>
                <c:pt idx="2781">
                  <c:v>44273.375185185185</c:v>
                </c:pt>
                <c:pt idx="2782">
                  <c:v>44273.396018518521</c:v>
                </c:pt>
                <c:pt idx="2783">
                  <c:v>44273.416851851849</c:v>
                </c:pt>
                <c:pt idx="2784">
                  <c:v>44273.437685185185</c:v>
                </c:pt>
                <c:pt idx="2785">
                  <c:v>44273.458518518521</c:v>
                </c:pt>
                <c:pt idx="2786">
                  <c:v>44273.479351851849</c:v>
                </c:pt>
                <c:pt idx="2787">
                  <c:v>44273.500185185185</c:v>
                </c:pt>
                <c:pt idx="2788">
                  <c:v>44273.521018518521</c:v>
                </c:pt>
                <c:pt idx="2789">
                  <c:v>44273.541851851849</c:v>
                </c:pt>
                <c:pt idx="2790">
                  <c:v>44273.562685185185</c:v>
                </c:pt>
                <c:pt idx="2791">
                  <c:v>44273.583518518521</c:v>
                </c:pt>
                <c:pt idx="2792">
                  <c:v>44273.604351851849</c:v>
                </c:pt>
                <c:pt idx="2793">
                  <c:v>44273.625185185185</c:v>
                </c:pt>
                <c:pt idx="2794">
                  <c:v>44273.646018518521</c:v>
                </c:pt>
                <c:pt idx="2795">
                  <c:v>44273.666851851849</c:v>
                </c:pt>
                <c:pt idx="2796">
                  <c:v>44273.687685185185</c:v>
                </c:pt>
                <c:pt idx="2797">
                  <c:v>44273.708518518521</c:v>
                </c:pt>
                <c:pt idx="2798">
                  <c:v>44273.729351851849</c:v>
                </c:pt>
                <c:pt idx="2799">
                  <c:v>44273.750185185185</c:v>
                </c:pt>
                <c:pt idx="2800">
                  <c:v>44273.771018518521</c:v>
                </c:pt>
                <c:pt idx="2801">
                  <c:v>44273.791851851849</c:v>
                </c:pt>
                <c:pt idx="2802">
                  <c:v>44273.812685185185</c:v>
                </c:pt>
                <c:pt idx="2803">
                  <c:v>44273.833518518521</c:v>
                </c:pt>
                <c:pt idx="2804">
                  <c:v>44273.854351851849</c:v>
                </c:pt>
                <c:pt idx="2805">
                  <c:v>44273.875185185185</c:v>
                </c:pt>
                <c:pt idx="2806">
                  <c:v>44273.896018518521</c:v>
                </c:pt>
                <c:pt idx="2807">
                  <c:v>44273.916851851849</c:v>
                </c:pt>
                <c:pt idx="2808">
                  <c:v>44273.937685185185</c:v>
                </c:pt>
                <c:pt idx="2809">
                  <c:v>44273.958518518521</c:v>
                </c:pt>
                <c:pt idx="2810">
                  <c:v>44273.979351851849</c:v>
                </c:pt>
                <c:pt idx="2811">
                  <c:v>44274.000185185185</c:v>
                </c:pt>
                <c:pt idx="2812">
                  <c:v>44274.021018518521</c:v>
                </c:pt>
                <c:pt idx="2813">
                  <c:v>44274.041851851849</c:v>
                </c:pt>
                <c:pt idx="2814">
                  <c:v>44274.062685185185</c:v>
                </c:pt>
                <c:pt idx="2815">
                  <c:v>44274.083518518521</c:v>
                </c:pt>
                <c:pt idx="2816">
                  <c:v>44274.104351851849</c:v>
                </c:pt>
                <c:pt idx="2817">
                  <c:v>44274.125185185185</c:v>
                </c:pt>
                <c:pt idx="2818">
                  <c:v>44274.146018518521</c:v>
                </c:pt>
                <c:pt idx="2819">
                  <c:v>44274.166851851849</c:v>
                </c:pt>
                <c:pt idx="2820">
                  <c:v>44274.187685185185</c:v>
                </c:pt>
                <c:pt idx="2821">
                  <c:v>44274.208518518521</c:v>
                </c:pt>
                <c:pt idx="2822">
                  <c:v>44274.229351851849</c:v>
                </c:pt>
                <c:pt idx="2823">
                  <c:v>44274.250185185185</c:v>
                </c:pt>
                <c:pt idx="2824">
                  <c:v>44274.271018518521</c:v>
                </c:pt>
                <c:pt idx="2825">
                  <c:v>44274.291851851849</c:v>
                </c:pt>
                <c:pt idx="2826">
                  <c:v>44274.312685185185</c:v>
                </c:pt>
                <c:pt idx="2827">
                  <c:v>44274.333518518521</c:v>
                </c:pt>
                <c:pt idx="2828">
                  <c:v>44274.354351851849</c:v>
                </c:pt>
                <c:pt idx="2829">
                  <c:v>44274.375185185185</c:v>
                </c:pt>
                <c:pt idx="2830">
                  <c:v>44274.396018518521</c:v>
                </c:pt>
                <c:pt idx="2831">
                  <c:v>44274.416851851849</c:v>
                </c:pt>
                <c:pt idx="2832">
                  <c:v>44274.437685185185</c:v>
                </c:pt>
                <c:pt idx="2833">
                  <c:v>44274.458518518521</c:v>
                </c:pt>
                <c:pt idx="2834">
                  <c:v>44274.479351851849</c:v>
                </c:pt>
                <c:pt idx="2835">
                  <c:v>44274.500185185185</c:v>
                </c:pt>
                <c:pt idx="2836">
                  <c:v>44274.521018518521</c:v>
                </c:pt>
                <c:pt idx="2837">
                  <c:v>44274.541851851849</c:v>
                </c:pt>
                <c:pt idx="2838">
                  <c:v>44274.562685185185</c:v>
                </c:pt>
                <c:pt idx="2839">
                  <c:v>44274.583518518521</c:v>
                </c:pt>
                <c:pt idx="2840">
                  <c:v>44274.604351851849</c:v>
                </c:pt>
                <c:pt idx="2841">
                  <c:v>44274.625185185185</c:v>
                </c:pt>
                <c:pt idx="2842">
                  <c:v>44274.646018518521</c:v>
                </c:pt>
                <c:pt idx="2843">
                  <c:v>44274.666851851849</c:v>
                </c:pt>
                <c:pt idx="2844">
                  <c:v>44274.687685185185</c:v>
                </c:pt>
                <c:pt idx="2845">
                  <c:v>44274.708518518521</c:v>
                </c:pt>
                <c:pt idx="2846">
                  <c:v>44274.729351851849</c:v>
                </c:pt>
                <c:pt idx="2847">
                  <c:v>44274.750185185185</c:v>
                </c:pt>
                <c:pt idx="2848">
                  <c:v>44274.771018518521</c:v>
                </c:pt>
                <c:pt idx="2849">
                  <c:v>44274.791851851849</c:v>
                </c:pt>
                <c:pt idx="2850">
                  <c:v>44274.812685185185</c:v>
                </c:pt>
                <c:pt idx="2851">
                  <c:v>44274.833518518521</c:v>
                </c:pt>
                <c:pt idx="2852">
                  <c:v>44274.854351851849</c:v>
                </c:pt>
                <c:pt idx="2853">
                  <c:v>44274.875185185185</c:v>
                </c:pt>
                <c:pt idx="2854">
                  <c:v>44274.896018518521</c:v>
                </c:pt>
                <c:pt idx="2855">
                  <c:v>44274.916851851849</c:v>
                </c:pt>
                <c:pt idx="2856">
                  <c:v>44274.937685185185</c:v>
                </c:pt>
                <c:pt idx="2857">
                  <c:v>44274.958518518521</c:v>
                </c:pt>
                <c:pt idx="2858">
                  <c:v>44274.979351851849</c:v>
                </c:pt>
                <c:pt idx="2859">
                  <c:v>44275.000185185185</c:v>
                </c:pt>
                <c:pt idx="2860">
                  <c:v>44275.021018518521</c:v>
                </c:pt>
                <c:pt idx="2861">
                  <c:v>44275.041851851849</c:v>
                </c:pt>
                <c:pt idx="2862">
                  <c:v>44275.062685185185</c:v>
                </c:pt>
                <c:pt idx="2863">
                  <c:v>44275.083518518521</c:v>
                </c:pt>
                <c:pt idx="2864">
                  <c:v>44275.104351851849</c:v>
                </c:pt>
                <c:pt idx="2865">
                  <c:v>44275.125185185185</c:v>
                </c:pt>
                <c:pt idx="2866">
                  <c:v>44275.146018518521</c:v>
                </c:pt>
                <c:pt idx="2867">
                  <c:v>44275.166851851849</c:v>
                </c:pt>
                <c:pt idx="2868">
                  <c:v>44275.187685185185</c:v>
                </c:pt>
                <c:pt idx="2869">
                  <c:v>44275.208518518521</c:v>
                </c:pt>
                <c:pt idx="2870">
                  <c:v>44275.229351851849</c:v>
                </c:pt>
                <c:pt idx="2871">
                  <c:v>44275.250185185185</c:v>
                </c:pt>
                <c:pt idx="2872">
                  <c:v>44275.271018518521</c:v>
                </c:pt>
                <c:pt idx="2873">
                  <c:v>44275.291851851849</c:v>
                </c:pt>
                <c:pt idx="2874">
                  <c:v>44275.312685185185</c:v>
                </c:pt>
                <c:pt idx="2875">
                  <c:v>44275.333518518521</c:v>
                </c:pt>
                <c:pt idx="2876">
                  <c:v>44275.354351851849</c:v>
                </c:pt>
                <c:pt idx="2877">
                  <c:v>44275.375185185185</c:v>
                </c:pt>
                <c:pt idx="2878">
                  <c:v>44275.396018518521</c:v>
                </c:pt>
                <c:pt idx="2879">
                  <c:v>44275.416851851849</c:v>
                </c:pt>
                <c:pt idx="2880">
                  <c:v>44275.437685185185</c:v>
                </c:pt>
                <c:pt idx="2881">
                  <c:v>44275.458518518521</c:v>
                </c:pt>
                <c:pt idx="2882">
                  <c:v>44275.479351851849</c:v>
                </c:pt>
                <c:pt idx="2883">
                  <c:v>44275.500185185185</c:v>
                </c:pt>
                <c:pt idx="2884">
                  <c:v>44275.521018518521</c:v>
                </c:pt>
                <c:pt idx="2885">
                  <c:v>44275.541851851849</c:v>
                </c:pt>
                <c:pt idx="2886">
                  <c:v>44275.562685185185</c:v>
                </c:pt>
                <c:pt idx="2887">
                  <c:v>44275.583518518521</c:v>
                </c:pt>
                <c:pt idx="2888">
                  <c:v>44275.604351851849</c:v>
                </c:pt>
                <c:pt idx="2889">
                  <c:v>44275.625185185185</c:v>
                </c:pt>
                <c:pt idx="2890">
                  <c:v>44275.646018518521</c:v>
                </c:pt>
                <c:pt idx="2891">
                  <c:v>44275.666851851849</c:v>
                </c:pt>
                <c:pt idx="2892">
                  <c:v>44275.687685185185</c:v>
                </c:pt>
                <c:pt idx="2893">
                  <c:v>44275.708518518521</c:v>
                </c:pt>
                <c:pt idx="2894">
                  <c:v>44275.729351851849</c:v>
                </c:pt>
                <c:pt idx="2895">
                  <c:v>44275.750185185185</c:v>
                </c:pt>
                <c:pt idx="2896">
                  <c:v>44275.771018518521</c:v>
                </c:pt>
                <c:pt idx="2897">
                  <c:v>44275.791851851849</c:v>
                </c:pt>
                <c:pt idx="2898">
                  <c:v>44275.812685185185</c:v>
                </c:pt>
                <c:pt idx="2899">
                  <c:v>44275.833518518521</c:v>
                </c:pt>
                <c:pt idx="2900">
                  <c:v>44275.854351851849</c:v>
                </c:pt>
                <c:pt idx="2901">
                  <c:v>44275.875185185185</c:v>
                </c:pt>
                <c:pt idx="2902">
                  <c:v>44275.896018518521</c:v>
                </c:pt>
                <c:pt idx="2903">
                  <c:v>44275.916851851849</c:v>
                </c:pt>
                <c:pt idx="2904">
                  <c:v>44275.937685185185</c:v>
                </c:pt>
                <c:pt idx="2905">
                  <c:v>44275.958518518521</c:v>
                </c:pt>
                <c:pt idx="2906">
                  <c:v>44275.979351851849</c:v>
                </c:pt>
                <c:pt idx="2907">
                  <c:v>44276.000185185185</c:v>
                </c:pt>
                <c:pt idx="2908">
                  <c:v>44276.021018518521</c:v>
                </c:pt>
                <c:pt idx="2909">
                  <c:v>44276.041851851849</c:v>
                </c:pt>
                <c:pt idx="2910">
                  <c:v>44276.062685185185</c:v>
                </c:pt>
                <c:pt idx="2911">
                  <c:v>44276.083518518521</c:v>
                </c:pt>
                <c:pt idx="2912">
                  <c:v>44276.104351851849</c:v>
                </c:pt>
                <c:pt idx="2913">
                  <c:v>44276.125185185185</c:v>
                </c:pt>
                <c:pt idx="2914">
                  <c:v>44276.146018518521</c:v>
                </c:pt>
                <c:pt idx="2915">
                  <c:v>44276.166851851849</c:v>
                </c:pt>
                <c:pt idx="2916">
                  <c:v>44276.187685185185</c:v>
                </c:pt>
                <c:pt idx="2917">
                  <c:v>44276.208518518521</c:v>
                </c:pt>
                <c:pt idx="2918">
                  <c:v>44276.229351851849</c:v>
                </c:pt>
                <c:pt idx="2919">
                  <c:v>44276.250185185185</c:v>
                </c:pt>
                <c:pt idx="2920">
                  <c:v>44276.271018518521</c:v>
                </c:pt>
                <c:pt idx="2921">
                  <c:v>44276.291851851849</c:v>
                </c:pt>
                <c:pt idx="2922">
                  <c:v>44276.312685185185</c:v>
                </c:pt>
                <c:pt idx="2923">
                  <c:v>44276.333518518521</c:v>
                </c:pt>
                <c:pt idx="2924">
                  <c:v>44276.354351851849</c:v>
                </c:pt>
                <c:pt idx="2925">
                  <c:v>44276.375185185185</c:v>
                </c:pt>
                <c:pt idx="2926">
                  <c:v>44276.396018518521</c:v>
                </c:pt>
                <c:pt idx="2927">
                  <c:v>44276.416851851849</c:v>
                </c:pt>
                <c:pt idx="2928">
                  <c:v>44276.437685185185</c:v>
                </c:pt>
                <c:pt idx="2929">
                  <c:v>44276.458518518521</c:v>
                </c:pt>
                <c:pt idx="2930">
                  <c:v>44276.479351851849</c:v>
                </c:pt>
                <c:pt idx="2931">
                  <c:v>44276.500185185185</c:v>
                </c:pt>
                <c:pt idx="2932">
                  <c:v>44276.521018518521</c:v>
                </c:pt>
                <c:pt idx="2933">
                  <c:v>44276.541851851849</c:v>
                </c:pt>
                <c:pt idx="2934">
                  <c:v>44276.562685185185</c:v>
                </c:pt>
                <c:pt idx="2935">
                  <c:v>44276.583518518521</c:v>
                </c:pt>
                <c:pt idx="2936">
                  <c:v>44276.604351851849</c:v>
                </c:pt>
                <c:pt idx="2937">
                  <c:v>44276.625185185185</c:v>
                </c:pt>
                <c:pt idx="2938">
                  <c:v>44276.646018518521</c:v>
                </c:pt>
                <c:pt idx="2939">
                  <c:v>44276.666851851849</c:v>
                </c:pt>
                <c:pt idx="2940">
                  <c:v>44276.687685185185</c:v>
                </c:pt>
                <c:pt idx="2941">
                  <c:v>44276.708518518521</c:v>
                </c:pt>
                <c:pt idx="2942">
                  <c:v>44276.729351851849</c:v>
                </c:pt>
                <c:pt idx="2943">
                  <c:v>44276.750185185185</c:v>
                </c:pt>
                <c:pt idx="2944">
                  <c:v>44276.771018518521</c:v>
                </c:pt>
                <c:pt idx="2945">
                  <c:v>44276.791851851849</c:v>
                </c:pt>
                <c:pt idx="2946">
                  <c:v>44276.812685185185</c:v>
                </c:pt>
                <c:pt idx="2947">
                  <c:v>44276.833518518521</c:v>
                </c:pt>
                <c:pt idx="2948">
                  <c:v>44276.854351851849</c:v>
                </c:pt>
                <c:pt idx="2949">
                  <c:v>44276.875185185185</c:v>
                </c:pt>
                <c:pt idx="2950">
                  <c:v>44276.896018518521</c:v>
                </c:pt>
                <c:pt idx="2951">
                  <c:v>44276.916851851849</c:v>
                </c:pt>
                <c:pt idx="2952">
                  <c:v>44276.937685185185</c:v>
                </c:pt>
                <c:pt idx="2953">
                  <c:v>44276.958518518521</c:v>
                </c:pt>
                <c:pt idx="2954">
                  <c:v>44276.979351851849</c:v>
                </c:pt>
                <c:pt idx="2955">
                  <c:v>44277.000185185185</c:v>
                </c:pt>
                <c:pt idx="2956">
                  <c:v>44277.021018518521</c:v>
                </c:pt>
                <c:pt idx="2957">
                  <c:v>44277.041851851849</c:v>
                </c:pt>
                <c:pt idx="2958">
                  <c:v>44277.062685185185</c:v>
                </c:pt>
                <c:pt idx="2959">
                  <c:v>44277.083518518521</c:v>
                </c:pt>
                <c:pt idx="2960">
                  <c:v>44277.104351851849</c:v>
                </c:pt>
                <c:pt idx="2961">
                  <c:v>44277.125185185185</c:v>
                </c:pt>
                <c:pt idx="2962">
                  <c:v>44277.146018518521</c:v>
                </c:pt>
                <c:pt idx="2963">
                  <c:v>44277.166851851849</c:v>
                </c:pt>
                <c:pt idx="2964">
                  <c:v>44277.187685185185</c:v>
                </c:pt>
                <c:pt idx="2965">
                  <c:v>44277.208518518521</c:v>
                </c:pt>
                <c:pt idx="2966">
                  <c:v>44277.229351851849</c:v>
                </c:pt>
                <c:pt idx="2967">
                  <c:v>44277.250185185185</c:v>
                </c:pt>
                <c:pt idx="2968">
                  <c:v>44277.271018518521</c:v>
                </c:pt>
                <c:pt idx="2969">
                  <c:v>44277.291851851849</c:v>
                </c:pt>
                <c:pt idx="2970">
                  <c:v>44277.312685185185</c:v>
                </c:pt>
                <c:pt idx="2971">
                  <c:v>44277.333518518521</c:v>
                </c:pt>
                <c:pt idx="2972">
                  <c:v>44277.354351851849</c:v>
                </c:pt>
                <c:pt idx="2973">
                  <c:v>44277.375185185185</c:v>
                </c:pt>
                <c:pt idx="2974">
                  <c:v>44277.396018518521</c:v>
                </c:pt>
                <c:pt idx="2975">
                  <c:v>44277.416851851849</c:v>
                </c:pt>
                <c:pt idx="2976">
                  <c:v>44277.437685185185</c:v>
                </c:pt>
                <c:pt idx="2977">
                  <c:v>44277.458518518521</c:v>
                </c:pt>
                <c:pt idx="2978">
                  <c:v>44277.479351851849</c:v>
                </c:pt>
                <c:pt idx="2979">
                  <c:v>44277.500185185185</c:v>
                </c:pt>
                <c:pt idx="2980">
                  <c:v>44277.521018518521</c:v>
                </c:pt>
                <c:pt idx="2981">
                  <c:v>44277.541851851849</c:v>
                </c:pt>
                <c:pt idx="2982">
                  <c:v>44277.562685185185</c:v>
                </c:pt>
                <c:pt idx="2983">
                  <c:v>44277.583518518521</c:v>
                </c:pt>
                <c:pt idx="2984">
                  <c:v>44277.604351851849</c:v>
                </c:pt>
                <c:pt idx="2985">
                  <c:v>44277.625185185185</c:v>
                </c:pt>
                <c:pt idx="2986">
                  <c:v>44277.646018518521</c:v>
                </c:pt>
                <c:pt idx="2987">
                  <c:v>44277.666851851849</c:v>
                </c:pt>
                <c:pt idx="2988">
                  <c:v>44277.687685185185</c:v>
                </c:pt>
                <c:pt idx="2989">
                  <c:v>44277.708518518521</c:v>
                </c:pt>
                <c:pt idx="2990">
                  <c:v>44277.729351851849</c:v>
                </c:pt>
                <c:pt idx="2991">
                  <c:v>44277.750185185185</c:v>
                </c:pt>
                <c:pt idx="2992">
                  <c:v>44277.771018518521</c:v>
                </c:pt>
                <c:pt idx="2993">
                  <c:v>44277.791851851849</c:v>
                </c:pt>
                <c:pt idx="2994">
                  <c:v>44277.812685185185</c:v>
                </c:pt>
                <c:pt idx="2995">
                  <c:v>44277.833518518521</c:v>
                </c:pt>
                <c:pt idx="2996">
                  <c:v>44277.854351851849</c:v>
                </c:pt>
                <c:pt idx="2997">
                  <c:v>44277.875185185185</c:v>
                </c:pt>
                <c:pt idx="2998">
                  <c:v>44277.896018518521</c:v>
                </c:pt>
                <c:pt idx="2999">
                  <c:v>44277.916851851849</c:v>
                </c:pt>
                <c:pt idx="3000">
                  <c:v>44277.937685185185</c:v>
                </c:pt>
                <c:pt idx="3001">
                  <c:v>44277.958518518521</c:v>
                </c:pt>
                <c:pt idx="3002">
                  <c:v>44277.979351851849</c:v>
                </c:pt>
                <c:pt idx="3003">
                  <c:v>44278.000185185185</c:v>
                </c:pt>
                <c:pt idx="3004">
                  <c:v>44278.021018518521</c:v>
                </c:pt>
                <c:pt idx="3005">
                  <c:v>44278.041851851849</c:v>
                </c:pt>
                <c:pt idx="3006">
                  <c:v>44278.062685185185</c:v>
                </c:pt>
                <c:pt idx="3007">
                  <c:v>44278.083518518521</c:v>
                </c:pt>
                <c:pt idx="3008">
                  <c:v>44278.104351851849</c:v>
                </c:pt>
                <c:pt idx="3009">
                  <c:v>44278.125185185185</c:v>
                </c:pt>
                <c:pt idx="3010">
                  <c:v>44278.146018518521</c:v>
                </c:pt>
                <c:pt idx="3011">
                  <c:v>44278.166851851849</c:v>
                </c:pt>
                <c:pt idx="3012">
                  <c:v>44278.187685185185</c:v>
                </c:pt>
                <c:pt idx="3013">
                  <c:v>44278.208518518521</c:v>
                </c:pt>
                <c:pt idx="3014">
                  <c:v>44278.229351851849</c:v>
                </c:pt>
                <c:pt idx="3015">
                  <c:v>44278.250185185185</c:v>
                </c:pt>
                <c:pt idx="3016">
                  <c:v>44278.271018518521</c:v>
                </c:pt>
                <c:pt idx="3017">
                  <c:v>44278.291851851849</c:v>
                </c:pt>
                <c:pt idx="3018">
                  <c:v>44278.312685185185</c:v>
                </c:pt>
                <c:pt idx="3019">
                  <c:v>44278.333518518521</c:v>
                </c:pt>
                <c:pt idx="3020">
                  <c:v>44278.354351851849</c:v>
                </c:pt>
                <c:pt idx="3021">
                  <c:v>44278.375185185185</c:v>
                </c:pt>
                <c:pt idx="3022">
                  <c:v>44278.396018518521</c:v>
                </c:pt>
                <c:pt idx="3023">
                  <c:v>44278.416851851849</c:v>
                </c:pt>
                <c:pt idx="3024">
                  <c:v>44278.437685185185</c:v>
                </c:pt>
                <c:pt idx="3025">
                  <c:v>44278.458518518521</c:v>
                </c:pt>
                <c:pt idx="3026">
                  <c:v>44278.479351851849</c:v>
                </c:pt>
                <c:pt idx="3027">
                  <c:v>44278.500185185185</c:v>
                </c:pt>
                <c:pt idx="3028">
                  <c:v>44278.521018518521</c:v>
                </c:pt>
                <c:pt idx="3029">
                  <c:v>44278.541851851849</c:v>
                </c:pt>
                <c:pt idx="3030">
                  <c:v>44278.562685185185</c:v>
                </c:pt>
                <c:pt idx="3031">
                  <c:v>44278.583518518521</c:v>
                </c:pt>
                <c:pt idx="3032">
                  <c:v>44278.604351851849</c:v>
                </c:pt>
                <c:pt idx="3033">
                  <c:v>44278.625185185185</c:v>
                </c:pt>
                <c:pt idx="3034">
                  <c:v>44278.646018518521</c:v>
                </c:pt>
                <c:pt idx="3035">
                  <c:v>44278.666851851849</c:v>
                </c:pt>
                <c:pt idx="3036">
                  <c:v>44278.687685185185</c:v>
                </c:pt>
                <c:pt idx="3037">
                  <c:v>44278.708518518521</c:v>
                </c:pt>
                <c:pt idx="3038">
                  <c:v>44278.729351851849</c:v>
                </c:pt>
                <c:pt idx="3039">
                  <c:v>44278.750185185185</c:v>
                </c:pt>
                <c:pt idx="3040">
                  <c:v>44278.771018518521</c:v>
                </c:pt>
                <c:pt idx="3041">
                  <c:v>44278.791851851849</c:v>
                </c:pt>
                <c:pt idx="3042">
                  <c:v>44278.812685185185</c:v>
                </c:pt>
                <c:pt idx="3043">
                  <c:v>44278.833518518521</c:v>
                </c:pt>
                <c:pt idx="3044">
                  <c:v>44278.854351851849</c:v>
                </c:pt>
                <c:pt idx="3045">
                  <c:v>44278.875185185185</c:v>
                </c:pt>
                <c:pt idx="3046">
                  <c:v>44278.896018518521</c:v>
                </c:pt>
                <c:pt idx="3047">
                  <c:v>44278.916851851849</c:v>
                </c:pt>
                <c:pt idx="3048">
                  <c:v>44278.937685185185</c:v>
                </c:pt>
                <c:pt idx="3049">
                  <c:v>44278.958518518521</c:v>
                </c:pt>
                <c:pt idx="3050">
                  <c:v>44278.979351851849</c:v>
                </c:pt>
                <c:pt idx="3051">
                  <c:v>44279.000185185185</c:v>
                </c:pt>
                <c:pt idx="3052">
                  <c:v>44279.021018518521</c:v>
                </c:pt>
                <c:pt idx="3053">
                  <c:v>44279.041851851849</c:v>
                </c:pt>
                <c:pt idx="3054">
                  <c:v>44279.062685185185</c:v>
                </c:pt>
                <c:pt idx="3055">
                  <c:v>44279.083518518521</c:v>
                </c:pt>
                <c:pt idx="3056">
                  <c:v>44279.104351851849</c:v>
                </c:pt>
                <c:pt idx="3057">
                  <c:v>44279.125185185185</c:v>
                </c:pt>
                <c:pt idx="3058">
                  <c:v>44279.146018518521</c:v>
                </c:pt>
                <c:pt idx="3059">
                  <c:v>44279.166851851849</c:v>
                </c:pt>
                <c:pt idx="3060">
                  <c:v>44279.187685185185</c:v>
                </c:pt>
                <c:pt idx="3061">
                  <c:v>44279.208518518521</c:v>
                </c:pt>
                <c:pt idx="3062">
                  <c:v>44279.229351851849</c:v>
                </c:pt>
                <c:pt idx="3063">
                  <c:v>44279.250185185185</c:v>
                </c:pt>
                <c:pt idx="3064">
                  <c:v>44279.271018518521</c:v>
                </c:pt>
                <c:pt idx="3065">
                  <c:v>44279.291851851849</c:v>
                </c:pt>
                <c:pt idx="3066">
                  <c:v>44279.312685185185</c:v>
                </c:pt>
                <c:pt idx="3067">
                  <c:v>44279.333518518521</c:v>
                </c:pt>
                <c:pt idx="3068">
                  <c:v>44279.354351851849</c:v>
                </c:pt>
                <c:pt idx="3069">
                  <c:v>44279.375185185185</c:v>
                </c:pt>
                <c:pt idx="3070">
                  <c:v>44279.396018518521</c:v>
                </c:pt>
                <c:pt idx="3071">
                  <c:v>44279.416851851849</c:v>
                </c:pt>
                <c:pt idx="3072">
                  <c:v>44279.437685185185</c:v>
                </c:pt>
                <c:pt idx="3073">
                  <c:v>44279.458518518521</c:v>
                </c:pt>
                <c:pt idx="3074">
                  <c:v>44279.479351851849</c:v>
                </c:pt>
                <c:pt idx="3075">
                  <c:v>44279.500185185185</c:v>
                </c:pt>
                <c:pt idx="3076">
                  <c:v>44279.521018518521</c:v>
                </c:pt>
                <c:pt idx="3077">
                  <c:v>44279.541851851849</c:v>
                </c:pt>
                <c:pt idx="3078">
                  <c:v>44279.562685185185</c:v>
                </c:pt>
                <c:pt idx="3079">
                  <c:v>44279.583518518521</c:v>
                </c:pt>
                <c:pt idx="3080">
                  <c:v>44279.604351851849</c:v>
                </c:pt>
                <c:pt idx="3081">
                  <c:v>44279.625185185185</c:v>
                </c:pt>
                <c:pt idx="3082">
                  <c:v>44279.646018518521</c:v>
                </c:pt>
                <c:pt idx="3083">
                  <c:v>44279.666851851849</c:v>
                </c:pt>
                <c:pt idx="3084">
                  <c:v>44279.687685185185</c:v>
                </c:pt>
                <c:pt idx="3085">
                  <c:v>44279.708518518521</c:v>
                </c:pt>
                <c:pt idx="3086">
                  <c:v>44279.729351851849</c:v>
                </c:pt>
                <c:pt idx="3087">
                  <c:v>44279.750185185185</c:v>
                </c:pt>
                <c:pt idx="3088">
                  <c:v>44279.771018518521</c:v>
                </c:pt>
                <c:pt idx="3089">
                  <c:v>44279.791851851849</c:v>
                </c:pt>
                <c:pt idx="3090">
                  <c:v>44279.812685185185</c:v>
                </c:pt>
                <c:pt idx="3091">
                  <c:v>44279.833518518521</c:v>
                </c:pt>
                <c:pt idx="3092">
                  <c:v>44279.854351851849</c:v>
                </c:pt>
                <c:pt idx="3093">
                  <c:v>44279.875185185185</c:v>
                </c:pt>
                <c:pt idx="3094">
                  <c:v>44279.896018518521</c:v>
                </c:pt>
                <c:pt idx="3095">
                  <c:v>44279.916851851849</c:v>
                </c:pt>
                <c:pt idx="3096">
                  <c:v>44279.937685185185</c:v>
                </c:pt>
                <c:pt idx="3097">
                  <c:v>44279.958518518521</c:v>
                </c:pt>
                <c:pt idx="3098">
                  <c:v>44279.979351851849</c:v>
                </c:pt>
                <c:pt idx="3099">
                  <c:v>44280.000185185185</c:v>
                </c:pt>
                <c:pt idx="3100">
                  <c:v>44280.021018518521</c:v>
                </c:pt>
                <c:pt idx="3101">
                  <c:v>44280.041851851849</c:v>
                </c:pt>
                <c:pt idx="3102">
                  <c:v>44280.062685185185</c:v>
                </c:pt>
                <c:pt idx="3103">
                  <c:v>44280.083518518521</c:v>
                </c:pt>
                <c:pt idx="3104">
                  <c:v>44280.104351851849</c:v>
                </c:pt>
                <c:pt idx="3105">
                  <c:v>44280.125185185185</c:v>
                </c:pt>
                <c:pt idx="3106">
                  <c:v>44280.146018518521</c:v>
                </c:pt>
                <c:pt idx="3107">
                  <c:v>44280.166851851849</c:v>
                </c:pt>
                <c:pt idx="3108">
                  <c:v>44280.187685185185</c:v>
                </c:pt>
                <c:pt idx="3109">
                  <c:v>44280.208518518521</c:v>
                </c:pt>
                <c:pt idx="3110">
                  <c:v>44280.229351851849</c:v>
                </c:pt>
                <c:pt idx="3111">
                  <c:v>44280.250185185185</c:v>
                </c:pt>
                <c:pt idx="3112">
                  <c:v>44280.271018518521</c:v>
                </c:pt>
                <c:pt idx="3113">
                  <c:v>44280.291851851849</c:v>
                </c:pt>
                <c:pt idx="3114">
                  <c:v>44280.312685185185</c:v>
                </c:pt>
                <c:pt idx="3115">
                  <c:v>44280.333518518521</c:v>
                </c:pt>
                <c:pt idx="3116">
                  <c:v>44280.354351851849</c:v>
                </c:pt>
                <c:pt idx="3117">
                  <c:v>44280.375185185185</c:v>
                </c:pt>
                <c:pt idx="3118">
                  <c:v>44280.396018518521</c:v>
                </c:pt>
                <c:pt idx="3119">
                  <c:v>44280.416851851849</c:v>
                </c:pt>
                <c:pt idx="3120">
                  <c:v>44280.437685185185</c:v>
                </c:pt>
                <c:pt idx="3121">
                  <c:v>44280.458518518521</c:v>
                </c:pt>
                <c:pt idx="3122">
                  <c:v>44280.479351851849</c:v>
                </c:pt>
                <c:pt idx="3123">
                  <c:v>44280.500185185185</c:v>
                </c:pt>
                <c:pt idx="3124">
                  <c:v>44280.521018518521</c:v>
                </c:pt>
                <c:pt idx="3125">
                  <c:v>44280.541851851849</c:v>
                </c:pt>
                <c:pt idx="3126">
                  <c:v>44280.562685185185</c:v>
                </c:pt>
                <c:pt idx="3127">
                  <c:v>44280.583518518521</c:v>
                </c:pt>
                <c:pt idx="3128">
                  <c:v>44280.604351851849</c:v>
                </c:pt>
                <c:pt idx="3129">
                  <c:v>44280.625185185185</c:v>
                </c:pt>
                <c:pt idx="3130">
                  <c:v>44280.646018518521</c:v>
                </c:pt>
                <c:pt idx="3131">
                  <c:v>44280.666851851849</c:v>
                </c:pt>
                <c:pt idx="3132">
                  <c:v>44280.687685185185</c:v>
                </c:pt>
                <c:pt idx="3133">
                  <c:v>44280.708518518521</c:v>
                </c:pt>
                <c:pt idx="3134">
                  <c:v>44280.729351851849</c:v>
                </c:pt>
                <c:pt idx="3135">
                  <c:v>44280.750185185185</c:v>
                </c:pt>
                <c:pt idx="3136">
                  <c:v>44280.771018518521</c:v>
                </c:pt>
                <c:pt idx="3137">
                  <c:v>44280.791851851849</c:v>
                </c:pt>
                <c:pt idx="3138">
                  <c:v>44280.812685185185</c:v>
                </c:pt>
                <c:pt idx="3139">
                  <c:v>44280.833518518521</c:v>
                </c:pt>
                <c:pt idx="3140">
                  <c:v>44280.854351851849</c:v>
                </c:pt>
                <c:pt idx="3141">
                  <c:v>44280.875185185185</c:v>
                </c:pt>
                <c:pt idx="3142">
                  <c:v>44280.896018518521</c:v>
                </c:pt>
                <c:pt idx="3143">
                  <c:v>44280.916851851849</c:v>
                </c:pt>
                <c:pt idx="3144">
                  <c:v>44280.937685185185</c:v>
                </c:pt>
                <c:pt idx="3145">
                  <c:v>44280.958518518521</c:v>
                </c:pt>
                <c:pt idx="3146">
                  <c:v>44280.979351851849</c:v>
                </c:pt>
                <c:pt idx="3147">
                  <c:v>44281.000185185185</c:v>
                </c:pt>
                <c:pt idx="3148">
                  <c:v>44281.021018518521</c:v>
                </c:pt>
                <c:pt idx="3149">
                  <c:v>44281.041851851849</c:v>
                </c:pt>
                <c:pt idx="3150">
                  <c:v>44281.062685185185</c:v>
                </c:pt>
                <c:pt idx="3151">
                  <c:v>44281.083518518521</c:v>
                </c:pt>
                <c:pt idx="3152">
                  <c:v>44281.104351851849</c:v>
                </c:pt>
                <c:pt idx="3153">
                  <c:v>44281.125185185185</c:v>
                </c:pt>
                <c:pt idx="3154">
                  <c:v>44281.146018518521</c:v>
                </c:pt>
                <c:pt idx="3155">
                  <c:v>44281.166851851849</c:v>
                </c:pt>
                <c:pt idx="3156">
                  <c:v>44281.187685185185</c:v>
                </c:pt>
                <c:pt idx="3157">
                  <c:v>44281.208518518521</c:v>
                </c:pt>
                <c:pt idx="3158">
                  <c:v>44281.229351851849</c:v>
                </c:pt>
                <c:pt idx="3159">
                  <c:v>44281.250185185185</c:v>
                </c:pt>
                <c:pt idx="3160">
                  <c:v>44281.271018518521</c:v>
                </c:pt>
                <c:pt idx="3161">
                  <c:v>44281.291851851849</c:v>
                </c:pt>
                <c:pt idx="3162">
                  <c:v>44281.312685185185</c:v>
                </c:pt>
                <c:pt idx="3163">
                  <c:v>44281.333518518521</c:v>
                </c:pt>
                <c:pt idx="3164">
                  <c:v>44281.354351851849</c:v>
                </c:pt>
                <c:pt idx="3165">
                  <c:v>44281.375185185185</c:v>
                </c:pt>
                <c:pt idx="3166">
                  <c:v>44281.396018518521</c:v>
                </c:pt>
                <c:pt idx="3167">
                  <c:v>44281.416851851849</c:v>
                </c:pt>
                <c:pt idx="3168">
                  <c:v>44281.437685185185</c:v>
                </c:pt>
                <c:pt idx="3169">
                  <c:v>44281.458518518521</c:v>
                </c:pt>
                <c:pt idx="3170">
                  <c:v>44281.479351851849</c:v>
                </c:pt>
                <c:pt idx="3171">
                  <c:v>44281.500185185185</c:v>
                </c:pt>
                <c:pt idx="3172">
                  <c:v>44281.521018518521</c:v>
                </c:pt>
                <c:pt idx="3173">
                  <c:v>44281.541851851849</c:v>
                </c:pt>
                <c:pt idx="3174">
                  <c:v>44281.562685185185</c:v>
                </c:pt>
                <c:pt idx="3175">
                  <c:v>44281.583518518521</c:v>
                </c:pt>
                <c:pt idx="3176">
                  <c:v>44281.604351851849</c:v>
                </c:pt>
                <c:pt idx="3177">
                  <c:v>44281.625185185185</c:v>
                </c:pt>
                <c:pt idx="3178">
                  <c:v>44281.646018518521</c:v>
                </c:pt>
                <c:pt idx="3179">
                  <c:v>44281.666851851849</c:v>
                </c:pt>
                <c:pt idx="3180">
                  <c:v>44281.687685185185</c:v>
                </c:pt>
                <c:pt idx="3181">
                  <c:v>44281.708518518521</c:v>
                </c:pt>
                <c:pt idx="3182">
                  <c:v>44281.729351851849</c:v>
                </c:pt>
                <c:pt idx="3183">
                  <c:v>44281.750185185185</c:v>
                </c:pt>
                <c:pt idx="3184">
                  <c:v>44281.771018518521</c:v>
                </c:pt>
                <c:pt idx="3185">
                  <c:v>44281.791851851849</c:v>
                </c:pt>
                <c:pt idx="3186">
                  <c:v>44281.812685185185</c:v>
                </c:pt>
                <c:pt idx="3187">
                  <c:v>44281.833518518521</c:v>
                </c:pt>
                <c:pt idx="3188">
                  <c:v>44281.854351851849</c:v>
                </c:pt>
                <c:pt idx="3189">
                  <c:v>44281.875185185185</c:v>
                </c:pt>
                <c:pt idx="3190">
                  <c:v>44281.896018518521</c:v>
                </c:pt>
                <c:pt idx="3191">
                  <c:v>44281.916851851849</c:v>
                </c:pt>
                <c:pt idx="3192">
                  <c:v>44281.937685185185</c:v>
                </c:pt>
                <c:pt idx="3193">
                  <c:v>44281.958518518521</c:v>
                </c:pt>
                <c:pt idx="3194">
                  <c:v>44281.979351851849</c:v>
                </c:pt>
                <c:pt idx="3195">
                  <c:v>44282.000185185185</c:v>
                </c:pt>
                <c:pt idx="3196">
                  <c:v>44282.021018518521</c:v>
                </c:pt>
                <c:pt idx="3197">
                  <c:v>44282.041851851849</c:v>
                </c:pt>
                <c:pt idx="3198">
                  <c:v>44282.062685185185</c:v>
                </c:pt>
                <c:pt idx="3199">
                  <c:v>44282.083518518521</c:v>
                </c:pt>
                <c:pt idx="3200">
                  <c:v>44282.104351851849</c:v>
                </c:pt>
                <c:pt idx="3201">
                  <c:v>44282.125185185185</c:v>
                </c:pt>
                <c:pt idx="3202">
                  <c:v>44282.146018518521</c:v>
                </c:pt>
                <c:pt idx="3203">
                  <c:v>44282.166851851849</c:v>
                </c:pt>
                <c:pt idx="3204">
                  <c:v>44282.187685185185</c:v>
                </c:pt>
                <c:pt idx="3205">
                  <c:v>44282.208518518521</c:v>
                </c:pt>
                <c:pt idx="3206">
                  <c:v>44282.229351851849</c:v>
                </c:pt>
                <c:pt idx="3207">
                  <c:v>44282.250185185185</c:v>
                </c:pt>
                <c:pt idx="3208">
                  <c:v>44282.271018518521</c:v>
                </c:pt>
                <c:pt idx="3209">
                  <c:v>44282.291851851849</c:v>
                </c:pt>
                <c:pt idx="3210">
                  <c:v>44282.312685185185</c:v>
                </c:pt>
                <c:pt idx="3211">
                  <c:v>44282.333518518521</c:v>
                </c:pt>
                <c:pt idx="3212">
                  <c:v>44282.354351851849</c:v>
                </c:pt>
                <c:pt idx="3213">
                  <c:v>44282.375185185185</c:v>
                </c:pt>
                <c:pt idx="3214">
                  <c:v>44282.396018518521</c:v>
                </c:pt>
                <c:pt idx="3215">
                  <c:v>44282.416851851849</c:v>
                </c:pt>
                <c:pt idx="3216">
                  <c:v>44282.437685185185</c:v>
                </c:pt>
                <c:pt idx="3217">
                  <c:v>44282.458518518521</c:v>
                </c:pt>
                <c:pt idx="3218">
                  <c:v>44282.479351851849</c:v>
                </c:pt>
                <c:pt idx="3219">
                  <c:v>44282.500185185185</c:v>
                </c:pt>
                <c:pt idx="3220">
                  <c:v>44282.521018518521</c:v>
                </c:pt>
                <c:pt idx="3221">
                  <c:v>44282.541851851849</c:v>
                </c:pt>
                <c:pt idx="3222">
                  <c:v>44282.562685185185</c:v>
                </c:pt>
                <c:pt idx="3223">
                  <c:v>44282.583518518521</c:v>
                </c:pt>
                <c:pt idx="3224">
                  <c:v>44282.604351851849</c:v>
                </c:pt>
                <c:pt idx="3225">
                  <c:v>44282.625185185185</c:v>
                </c:pt>
                <c:pt idx="3226">
                  <c:v>44282.646018518521</c:v>
                </c:pt>
                <c:pt idx="3227">
                  <c:v>44282.666851851849</c:v>
                </c:pt>
                <c:pt idx="3228">
                  <c:v>44282.687685185185</c:v>
                </c:pt>
                <c:pt idx="3229">
                  <c:v>44282.708518518521</c:v>
                </c:pt>
                <c:pt idx="3230">
                  <c:v>44282.729351851849</c:v>
                </c:pt>
                <c:pt idx="3231">
                  <c:v>44282.750185185185</c:v>
                </c:pt>
                <c:pt idx="3232">
                  <c:v>44282.771018518521</c:v>
                </c:pt>
                <c:pt idx="3233">
                  <c:v>44282.791851851849</c:v>
                </c:pt>
                <c:pt idx="3234">
                  <c:v>44282.812685185185</c:v>
                </c:pt>
                <c:pt idx="3235">
                  <c:v>44282.833518518521</c:v>
                </c:pt>
                <c:pt idx="3236">
                  <c:v>44282.854351851849</c:v>
                </c:pt>
                <c:pt idx="3237">
                  <c:v>44282.875185185185</c:v>
                </c:pt>
                <c:pt idx="3238">
                  <c:v>44282.896018518521</c:v>
                </c:pt>
                <c:pt idx="3239">
                  <c:v>44282.916851851849</c:v>
                </c:pt>
                <c:pt idx="3240">
                  <c:v>44282.937685185185</c:v>
                </c:pt>
                <c:pt idx="3241">
                  <c:v>44282.958518518521</c:v>
                </c:pt>
                <c:pt idx="3242">
                  <c:v>44282.979351851849</c:v>
                </c:pt>
                <c:pt idx="3243">
                  <c:v>44283.000185185185</c:v>
                </c:pt>
                <c:pt idx="3244">
                  <c:v>44283.021018518521</c:v>
                </c:pt>
                <c:pt idx="3245">
                  <c:v>44283.041851851849</c:v>
                </c:pt>
                <c:pt idx="3246">
                  <c:v>44283.062685185185</c:v>
                </c:pt>
                <c:pt idx="3247">
                  <c:v>44283.083518518521</c:v>
                </c:pt>
                <c:pt idx="3248">
                  <c:v>44283.104351851849</c:v>
                </c:pt>
                <c:pt idx="3249">
                  <c:v>44283.125185185185</c:v>
                </c:pt>
                <c:pt idx="3250">
                  <c:v>44283.146018518521</c:v>
                </c:pt>
                <c:pt idx="3251">
                  <c:v>44283.166851851849</c:v>
                </c:pt>
                <c:pt idx="3252">
                  <c:v>44283.187685185185</c:v>
                </c:pt>
                <c:pt idx="3253">
                  <c:v>44283.208518518521</c:v>
                </c:pt>
                <c:pt idx="3254">
                  <c:v>44283.229351851849</c:v>
                </c:pt>
                <c:pt idx="3255">
                  <c:v>44283.250185185185</c:v>
                </c:pt>
                <c:pt idx="3256">
                  <c:v>44283.271018518521</c:v>
                </c:pt>
                <c:pt idx="3257">
                  <c:v>44283.291851851849</c:v>
                </c:pt>
                <c:pt idx="3258">
                  <c:v>44283.312685185185</c:v>
                </c:pt>
                <c:pt idx="3259">
                  <c:v>44283.333518518521</c:v>
                </c:pt>
                <c:pt idx="3260">
                  <c:v>44283.354351851849</c:v>
                </c:pt>
                <c:pt idx="3261">
                  <c:v>44283.375185185185</c:v>
                </c:pt>
                <c:pt idx="3262">
                  <c:v>44283.396018518521</c:v>
                </c:pt>
                <c:pt idx="3263">
                  <c:v>44283.416851851849</c:v>
                </c:pt>
                <c:pt idx="3264">
                  <c:v>44283.437685185185</c:v>
                </c:pt>
                <c:pt idx="3265">
                  <c:v>44283.458518518521</c:v>
                </c:pt>
                <c:pt idx="3266">
                  <c:v>44283.479351851849</c:v>
                </c:pt>
                <c:pt idx="3267">
                  <c:v>44283.500185185185</c:v>
                </c:pt>
                <c:pt idx="3268">
                  <c:v>44283.521018518521</c:v>
                </c:pt>
                <c:pt idx="3269">
                  <c:v>44283.541851851849</c:v>
                </c:pt>
                <c:pt idx="3270">
                  <c:v>44283.562685185185</c:v>
                </c:pt>
                <c:pt idx="3271">
                  <c:v>44283.583518518521</c:v>
                </c:pt>
                <c:pt idx="3272">
                  <c:v>44283.604351851849</c:v>
                </c:pt>
                <c:pt idx="3273">
                  <c:v>44283.625185185185</c:v>
                </c:pt>
                <c:pt idx="3274">
                  <c:v>44283.646018518521</c:v>
                </c:pt>
                <c:pt idx="3275">
                  <c:v>44283.666851851849</c:v>
                </c:pt>
                <c:pt idx="3276">
                  <c:v>44283.687685185185</c:v>
                </c:pt>
                <c:pt idx="3277">
                  <c:v>44283.708518518521</c:v>
                </c:pt>
                <c:pt idx="3278">
                  <c:v>44283.729351851849</c:v>
                </c:pt>
                <c:pt idx="3279">
                  <c:v>44283.750185185185</c:v>
                </c:pt>
                <c:pt idx="3280">
                  <c:v>44283.771018518521</c:v>
                </c:pt>
                <c:pt idx="3281">
                  <c:v>44283.791851851849</c:v>
                </c:pt>
                <c:pt idx="3282">
                  <c:v>44283.812685185185</c:v>
                </c:pt>
                <c:pt idx="3283">
                  <c:v>44283.833518518521</c:v>
                </c:pt>
                <c:pt idx="3284">
                  <c:v>44283.854351851849</c:v>
                </c:pt>
                <c:pt idx="3285">
                  <c:v>44283.875185185185</c:v>
                </c:pt>
                <c:pt idx="3286">
                  <c:v>44283.896018518521</c:v>
                </c:pt>
                <c:pt idx="3287">
                  <c:v>44283.916851851849</c:v>
                </c:pt>
                <c:pt idx="3288">
                  <c:v>44283.937685185185</c:v>
                </c:pt>
                <c:pt idx="3289">
                  <c:v>44283.958518518521</c:v>
                </c:pt>
                <c:pt idx="3290">
                  <c:v>44283.979351851849</c:v>
                </c:pt>
                <c:pt idx="3291">
                  <c:v>44284.000185185185</c:v>
                </c:pt>
                <c:pt idx="3292">
                  <c:v>44284.021018518521</c:v>
                </c:pt>
                <c:pt idx="3293">
                  <c:v>44284.041851851849</c:v>
                </c:pt>
                <c:pt idx="3294">
                  <c:v>44284.062685185185</c:v>
                </c:pt>
                <c:pt idx="3295">
                  <c:v>44284.083518518521</c:v>
                </c:pt>
                <c:pt idx="3296">
                  <c:v>44284.104351851849</c:v>
                </c:pt>
                <c:pt idx="3297">
                  <c:v>44284.125185185185</c:v>
                </c:pt>
                <c:pt idx="3298">
                  <c:v>44284.146018518521</c:v>
                </c:pt>
                <c:pt idx="3299">
                  <c:v>44284.166851851849</c:v>
                </c:pt>
                <c:pt idx="3300">
                  <c:v>44284.187685185185</c:v>
                </c:pt>
                <c:pt idx="3301">
                  <c:v>44284.208518518521</c:v>
                </c:pt>
                <c:pt idx="3302">
                  <c:v>44284.229351851849</c:v>
                </c:pt>
                <c:pt idx="3303">
                  <c:v>44284.250185185185</c:v>
                </c:pt>
                <c:pt idx="3304">
                  <c:v>44284.271018518521</c:v>
                </c:pt>
                <c:pt idx="3305">
                  <c:v>44284.291851851849</c:v>
                </c:pt>
                <c:pt idx="3306">
                  <c:v>44284.312685185185</c:v>
                </c:pt>
                <c:pt idx="3307">
                  <c:v>44284.333518518521</c:v>
                </c:pt>
                <c:pt idx="3308">
                  <c:v>44284.354351851849</c:v>
                </c:pt>
                <c:pt idx="3309">
                  <c:v>44284.375185185185</c:v>
                </c:pt>
                <c:pt idx="3310">
                  <c:v>44284.396018518521</c:v>
                </c:pt>
                <c:pt idx="3311">
                  <c:v>44284.416851851849</c:v>
                </c:pt>
                <c:pt idx="3312">
                  <c:v>44284.437685185185</c:v>
                </c:pt>
                <c:pt idx="3313">
                  <c:v>44284.458518518521</c:v>
                </c:pt>
                <c:pt idx="3314">
                  <c:v>44284.479351851849</c:v>
                </c:pt>
                <c:pt idx="3315">
                  <c:v>44284.500185185185</c:v>
                </c:pt>
                <c:pt idx="3316">
                  <c:v>44284.521018518521</c:v>
                </c:pt>
                <c:pt idx="3317">
                  <c:v>44284.541851851849</c:v>
                </c:pt>
                <c:pt idx="3318">
                  <c:v>44284.562685185185</c:v>
                </c:pt>
                <c:pt idx="3319">
                  <c:v>44284.583518518521</c:v>
                </c:pt>
                <c:pt idx="3320">
                  <c:v>44284.604351851849</c:v>
                </c:pt>
                <c:pt idx="3321">
                  <c:v>44284.625185185185</c:v>
                </c:pt>
                <c:pt idx="3322">
                  <c:v>44284.646018518521</c:v>
                </c:pt>
                <c:pt idx="3323">
                  <c:v>44284.666851851849</c:v>
                </c:pt>
                <c:pt idx="3324">
                  <c:v>44284.687685185185</c:v>
                </c:pt>
                <c:pt idx="3325">
                  <c:v>44284.708518518521</c:v>
                </c:pt>
                <c:pt idx="3326">
                  <c:v>44284.729351851849</c:v>
                </c:pt>
                <c:pt idx="3327">
                  <c:v>44284.750185185185</c:v>
                </c:pt>
                <c:pt idx="3328">
                  <c:v>44284.771018518521</c:v>
                </c:pt>
                <c:pt idx="3329">
                  <c:v>44284.791851851849</c:v>
                </c:pt>
                <c:pt idx="3330">
                  <c:v>44284.812685185185</c:v>
                </c:pt>
                <c:pt idx="3331">
                  <c:v>44284.833518518521</c:v>
                </c:pt>
                <c:pt idx="3332">
                  <c:v>44284.854351851849</c:v>
                </c:pt>
                <c:pt idx="3333">
                  <c:v>44284.875185185185</c:v>
                </c:pt>
                <c:pt idx="3334">
                  <c:v>44284.896018518521</c:v>
                </c:pt>
                <c:pt idx="3335">
                  <c:v>44284.916851851849</c:v>
                </c:pt>
                <c:pt idx="3336">
                  <c:v>44284.937685185185</c:v>
                </c:pt>
                <c:pt idx="3337">
                  <c:v>44284.958518518521</c:v>
                </c:pt>
                <c:pt idx="3338">
                  <c:v>44284.979351851849</c:v>
                </c:pt>
                <c:pt idx="3339">
                  <c:v>44285.000185185185</c:v>
                </c:pt>
                <c:pt idx="3340">
                  <c:v>44285.021018518521</c:v>
                </c:pt>
                <c:pt idx="3341">
                  <c:v>44285.041851851849</c:v>
                </c:pt>
                <c:pt idx="3342">
                  <c:v>44285.062685185185</c:v>
                </c:pt>
                <c:pt idx="3343">
                  <c:v>44285.083518518521</c:v>
                </c:pt>
                <c:pt idx="3344">
                  <c:v>44285.104351851849</c:v>
                </c:pt>
                <c:pt idx="3345">
                  <c:v>44285.125185185185</c:v>
                </c:pt>
                <c:pt idx="3346">
                  <c:v>44285.146018518521</c:v>
                </c:pt>
                <c:pt idx="3347">
                  <c:v>44285.166851851849</c:v>
                </c:pt>
                <c:pt idx="3348">
                  <c:v>44285.187685185185</c:v>
                </c:pt>
                <c:pt idx="3349">
                  <c:v>44285.208518518521</c:v>
                </c:pt>
                <c:pt idx="3350">
                  <c:v>44285.229351851849</c:v>
                </c:pt>
                <c:pt idx="3351">
                  <c:v>44285.250185185185</c:v>
                </c:pt>
                <c:pt idx="3352">
                  <c:v>44285.271018518521</c:v>
                </c:pt>
                <c:pt idx="3353">
                  <c:v>44285.291851851849</c:v>
                </c:pt>
                <c:pt idx="3354">
                  <c:v>44285.312685185185</c:v>
                </c:pt>
                <c:pt idx="3355">
                  <c:v>44285.333518518521</c:v>
                </c:pt>
                <c:pt idx="3356">
                  <c:v>44285.354351851849</c:v>
                </c:pt>
                <c:pt idx="3357">
                  <c:v>44285.375185185185</c:v>
                </c:pt>
                <c:pt idx="3358">
                  <c:v>44285.396018518521</c:v>
                </c:pt>
                <c:pt idx="3359">
                  <c:v>44285.416851851849</c:v>
                </c:pt>
                <c:pt idx="3360">
                  <c:v>44285.437685185185</c:v>
                </c:pt>
                <c:pt idx="3361">
                  <c:v>44285.458518518521</c:v>
                </c:pt>
                <c:pt idx="3362">
                  <c:v>44285.479351851849</c:v>
                </c:pt>
                <c:pt idx="3363">
                  <c:v>44285.500185185185</c:v>
                </c:pt>
                <c:pt idx="3364">
                  <c:v>44285.521018518521</c:v>
                </c:pt>
                <c:pt idx="3365">
                  <c:v>44285.541851851849</c:v>
                </c:pt>
                <c:pt idx="3366">
                  <c:v>44285.562685185185</c:v>
                </c:pt>
                <c:pt idx="3367">
                  <c:v>44285.583518518521</c:v>
                </c:pt>
                <c:pt idx="3368">
                  <c:v>44285.604351851849</c:v>
                </c:pt>
                <c:pt idx="3369">
                  <c:v>44285.625185185185</c:v>
                </c:pt>
                <c:pt idx="3370">
                  <c:v>44285.646018518521</c:v>
                </c:pt>
                <c:pt idx="3371">
                  <c:v>44285.666851851849</c:v>
                </c:pt>
                <c:pt idx="3372">
                  <c:v>44285.687685185185</c:v>
                </c:pt>
                <c:pt idx="3373">
                  <c:v>44285.708518518521</c:v>
                </c:pt>
                <c:pt idx="3374">
                  <c:v>44285.729351851849</c:v>
                </c:pt>
                <c:pt idx="3375">
                  <c:v>44285.750185185185</c:v>
                </c:pt>
                <c:pt idx="3376">
                  <c:v>44285.771018518521</c:v>
                </c:pt>
                <c:pt idx="3377">
                  <c:v>44285.791851851849</c:v>
                </c:pt>
                <c:pt idx="3378">
                  <c:v>44285.812685185185</c:v>
                </c:pt>
                <c:pt idx="3379">
                  <c:v>44285.833518518521</c:v>
                </c:pt>
                <c:pt idx="3380">
                  <c:v>44285.854351851849</c:v>
                </c:pt>
                <c:pt idx="3381">
                  <c:v>44285.875185185185</c:v>
                </c:pt>
                <c:pt idx="3382">
                  <c:v>44285.896018518521</c:v>
                </c:pt>
                <c:pt idx="3383">
                  <c:v>44285.916851851849</c:v>
                </c:pt>
                <c:pt idx="3384">
                  <c:v>44285.937685185185</c:v>
                </c:pt>
                <c:pt idx="3385">
                  <c:v>44285.958518518521</c:v>
                </c:pt>
                <c:pt idx="3386">
                  <c:v>44285.979351851849</c:v>
                </c:pt>
                <c:pt idx="3387">
                  <c:v>44286.000185185185</c:v>
                </c:pt>
                <c:pt idx="3388">
                  <c:v>44286.021018518521</c:v>
                </c:pt>
                <c:pt idx="3389">
                  <c:v>44286.041851851849</c:v>
                </c:pt>
                <c:pt idx="3390">
                  <c:v>44286.062685185185</c:v>
                </c:pt>
                <c:pt idx="3391">
                  <c:v>44286.083518518521</c:v>
                </c:pt>
                <c:pt idx="3392">
                  <c:v>44286.104351851849</c:v>
                </c:pt>
                <c:pt idx="3393">
                  <c:v>44286.125185185185</c:v>
                </c:pt>
                <c:pt idx="3394">
                  <c:v>44286.146018518521</c:v>
                </c:pt>
                <c:pt idx="3395">
                  <c:v>44286.166851851849</c:v>
                </c:pt>
                <c:pt idx="3396">
                  <c:v>44286.187685185185</c:v>
                </c:pt>
                <c:pt idx="3397">
                  <c:v>44286.208518518521</c:v>
                </c:pt>
                <c:pt idx="3398">
                  <c:v>44286.229351851849</c:v>
                </c:pt>
                <c:pt idx="3399">
                  <c:v>44286.250185185185</c:v>
                </c:pt>
                <c:pt idx="3400">
                  <c:v>44286.271018518521</c:v>
                </c:pt>
                <c:pt idx="3401">
                  <c:v>44286.291851851849</c:v>
                </c:pt>
                <c:pt idx="3402">
                  <c:v>44286.312685185185</c:v>
                </c:pt>
                <c:pt idx="3403">
                  <c:v>44286.333518518521</c:v>
                </c:pt>
                <c:pt idx="3404">
                  <c:v>44286.354351851849</c:v>
                </c:pt>
                <c:pt idx="3405">
                  <c:v>44286.375185185185</c:v>
                </c:pt>
                <c:pt idx="3406">
                  <c:v>44286.396018518521</c:v>
                </c:pt>
                <c:pt idx="3407">
                  <c:v>44286.416851851849</c:v>
                </c:pt>
                <c:pt idx="3408">
                  <c:v>44286.437685185185</c:v>
                </c:pt>
                <c:pt idx="3409">
                  <c:v>44286.458518518521</c:v>
                </c:pt>
                <c:pt idx="3410">
                  <c:v>44286.479351851849</c:v>
                </c:pt>
                <c:pt idx="3411">
                  <c:v>44286.500185185185</c:v>
                </c:pt>
                <c:pt idx="3412">
                  <c:v>44286.521018518521</c:v>
                </c:pt>
                <c:pt idx="3413">
                  <c:v>44286.541851851849</c:v>
                </c:pt>
                <c:pt idx="3414">
                  <c:v>44286.562685185185</c:v>
                </c:pt>
                <c:pt idx="3415">
                  <c:v>44286.583518518521</c:v>
                </c:pt>
                <c:pt idx="3416">
                  <c:v>44286.604351851849</c:v>
                </c:pt>
                <c:pt idx="3417">
                  <c:v>44286.625185185185</c:v>
                </c:pt>
                <c:pt idx="3418">
                  <c:v>44286.646018518521</c:v>
                </c:pt>
                <c:pt idx="3419">
                  <c:v>44286.666851851849</c:v>
                </c:pt>
                <c:pt idx="3420">
                  <c:v>44286.687685185185</c:v>
                </c:pt>
                <c:pt idx="3421">
                  <c:v>44286.708518518521</c:v>
                </c:pt>
                <c:pt idx="3422">
                  <c:v>44286.729351851849</c:v>
                </c:pt>
                <c:pt idx="3423">
                  <c:v>44286.750185185185</c:v>
                </c:pt>
                <c:pt idx="3424">
                  <c:v>44286.771018518521</c:v>
                </c:pt>
                <c:pt idx="3425">
                  <c:v>44286.791851851849</c:v>
                </c:pt>
                <c:pt idx="3426">
                  <c:v>44286.812685185185</c:v>
                </c:pt>
                <c:pt idx="3427">
                  <c:v>44286.833518518521</c:v>
                </c:pt>
                <c:pt idx="3428">
                  <c:v>44286.854351851849</c:v>
                </c:pt>
                <c:pt idx="3429">
                  <c:v>44286.875185185185</c:v>
                </c:pt>
                <c:pt idx="3430">
                  <c:v>44286.896018518521</c:v>
                </c:pt>
                <c:pt idx="3431">
                  <c:v>44286.916851851849</c:v>
                </c:pt>
                <c:pt idx="3432">
                  <c:v>44286.937685185185</c:v>
                </c:pt>
                <c:pt idx="3433">
                  <c:v>44286.958518518521</c:v>
                </c:pt>
                <c:pt idx="3434">
                  <c:v>44286.979351851849</c:v>
                </c:pt>
                <c:pt idx="3435">
                  <c:v>44287.000185185185</c:v>
                </c:pt>
                <c:pt idx="3436">
                  <c:v>44287.021018518521</c:v>
                </c:pt>
                <c:pt idx="3437">
                  <c:v>44287.041851851849</c:v>
                </c:pt>
                <c:pt idx="3438">
                  <c:v>44287.062685185185</c:v>
                </c:pt>
                <c:pt idx="3439">
                  <c:v>44287.083518518521</c:v>
                </c:pt>
                <c:pt idx="3440">
                  <c:v>44287.104351851849</c:v>
                </c:pt>
                <c:pt idx="3441">
                  <c:v>44287.125185185185</c:v>
                </c:pt>
                <c:pt idx="3442">
                  <c:v>44287.146018518521</c:v>
                </c:pt>
                <c:pt idx="3443">
                  <c:v>44287.166851851849</c:v>
                </c:pt>
                <c:pt idx="3444">
                  <c:v>44287.187685185185</c:v>
                </c:pt>
                <c:pt idx="3445">
                  <c:v>44287.208518518521</c:v>
                </c:pt>
                <c:pt idx="3446">
                  <c:v>44287.229351851849</c:v>
                </c:pt>
                <c:pt idx="3447">
                  <c:v>44287.250185185185</c:v>
                </c:pt>
                <c:pt idx="3448">
                  <c:v>44287.271018518521</c:v>
                </c:pt>
                <c:pt idx="3449">
                  <c:v>44287.291851851849</c:v>
                </c:pt>
                <c:pt idx="3450">
                  <c:v>44287.312685185185</c:v>
                </c:pt>
                <c:pt idx="3451">
                  <c:v>44287.333518518521</c:v>
                </c:pt>
                <c:pt idx="3452">
                  <c:v>44287.354351851849</c:v>
                </c:pt>
                <c:pt idx="3453">
                  <c:v>44287.375185185185</c:v>
                </c:pt>
                <c:pt idx="3454">
                  <c:v>44287.396018518521</c:v>
                </c:pt>
                <c:pt idx="3455">
                  <c:v>44287.416851851849</c:v>
                </c:pt>
                <c:pt idx="3456">
                  <c:v>44287.437685185185</c:v>
                </c:pt>
                <c:pt idx="3457">
                  <c:v>44287.458518518521</c:v>
                </c:pt>
                <c:pt idx="3458">
                  <c:v>44287.479351851849</c:v>
                </c:pt>
                <c:pt idx="3459">
                  <c:v>44287.500185185185</c:v>
                </c:pt>
                <c:pt idx="3460">
                  <c:v>44287.521018518521</c:v>
                </c:pt>
                <c:pt idx="3461">
                  <c:v>44287.541851851849</c:v>
                </c:pt>
                <c:pt idx="3462">
                  <c:v>44287.562685185185</c:v>
                </c:pt>
                <c:pt idx="3463">
                  <c:v>44287.583518518521</c:v>
                </c:pt>
                <c:pt idx="3464">
                  <c:v>44287.604351851849</c:v>
                </c:pt>
                <c:pt idx="3465">
                  <c:v>44287.625185185185</c:v>
                </c:pt>
                <c:pt idx="3466">
                  <c:v>44287.646018518521</c:v>
                </c:pt>
                <c:pt idx="3467">
                  <c:v>44287.666851851849</c:v>
                </c:pt>
                <c:pt idx="3468">
                  <c:v>44287.687685185185</c:v>
                </c:pt>
                <c:pt idx="3469">
                  <c:v>44287.708518518521</c:v>
                </c:pt>
                <c:pt idx="3470">
                  <c:v>44287.729351851849</c:v>
                </c:pt>
                <c:pt idx="3471">
                  <c:v>44287.750185185185</c:v>
                </c:pt>
                <c:pt idx="3472">
                  <c:v>44287.771018518521</c:v>
                </c:pt>
                <c:pt idx="3473">
                  <c:v>44287.791851851849</c:v>
                </c:pt>
                <c:pt idx="3474">
                  <c:v>44287.812685185185</c:v>
                </c:pt>
                <c:pt idx="3475">
                  <c:v>44287.833518518521</c:v>
                </c:pt>
                <c:pt idx="3476">
                  <c:v>44287.854351851849</c:v>
                </c:pt>
                <c:pt idx="3477">
                  <c:v>44287.875185185185</c:v>
                </c:pt>
                <c:pt idx="3478">
                  <c:v>44287.896018518521</c:v>
                </c:pt>
                <c:pt idx="3479">
                  <c:v>44287.916851851849</c:v>
                </c:pt>
                <c:pt idx="3480">
                  <c:v>44287.937685185185</c:v>
                </c:pt>
                <c:pt idx="3481">
                  <c:v>44287.958518518521</c:v>
                </c:pt>
                <c:pt idx="3482">
                  <c:v>44287.979351851849</c:v>
                </c:pt>
                <c:pt idx="3483">
                  <c:v>44288.000185185185</c:v>
                </c:pt>
                <c:pt idx="3484">
                  <c:v>44288.021018518521</c:v>
                </c:pt>
                <c:pt idx="3485">
                  <c:v>44288.041851851849</c:v>
                </c:pt>
                <c:pt idx="3486">
                  <c:v>44288.062685185185</c:v>
                </c:pt>
                <c:pt idx="3487">
                  <c:v>44288.083518518521</c:v>
                </c:pt>
                <c:pt idx="3488">
                  <c:v>44288.104351851849</c:v>
                </c:pt>
                <c:pt idx="3489">
                  <c:v>44288.125185185185</c:v>
                </c:pt>
                <c:pt idx="3490">
                  <c:v>44288.146018518521</c:v>
                </c:pt>
                <c:pt idx="3491">
                  <c:v>44288.166851851849</c:v>
                </c:pt>
                <c:pt idx="3492">
                  <c:v>44288.187685185185</c:v>
                </c:pt>
                <c:pt idx="3493">
                  <c:v>44288.208518518521</c:v>
                </c:pt>
                <c:pt idx="3494">
                  <c:v>44288.229351851849</c:v>
                </c:pt>
                <c:pt idx="3495">
                  <c:v>44288.250185185185</c:v>
                </c:pt>
                <c:pt idx="3496">
                  <c:v>44288.271018518521</c:v>
                </c:pt>
                <c:pt idx="3497">
                  <c:v>44288.291851851849</c:v>
                </c:pt>
                <c:pt idx="3498">
                  <c:v>44288.312685185185</c:v>
                </c:pt>
                <c:pt idx="3499">
                  <c:v>44288.333518518521</c:v>
                </c:pt>
                <c:pt idx="3500">
                  <c:v>44288.354351851849</c:v>
                </c:pt>
                <c:pt idx="3501">
                  <c:v>44288.375185185185</c:v>
                </c:pt>
                <c:pt idx="3502">
                  <c:v>44288.396018518521</c:v>
                </c:pt>
                <c:pt idx="3503">
                  <c:v>44288.416851851849</c:v>
                </c:pt>
                <c:pt idx="3504">
                  <c:v>44288.437685185185</c:v>
                </c:pt>
                <c:pt idx="3505">
                  <c:v>44288.458518518521</c:v>
                </c:pt>
                <c:pt idx="3506">
                  <c:v>44288.479351851849</c:v>
                </c:pt>
                <c:pt idx="3507">
                  <c:v>44288.500185185185</c:v>
                </c:pt>
                <c:pt idx="3508">
                  <c:v>44288.521018518521</c:v>
                </c:pt>
                <c:pt idx="3509">
                  <c:v>44288.541851851849</c:v>
                </c:pt>
                <c:pt idx="3510">
                  <c:v>44288.562685185185</c:v>
                </c:pt>
                <c:pt idx="3511">
                  <c:v>44288.583518518521</c:v>
                </c:pt>
                <c:pt idx="3512">
                  <c:v>44288.604351851849</c:v>
                </c:pt>
                <c:pt idx="3513">
                  <c:v>44288.625185185185</c:v>
                </c:pt>
                <c:pt idx="3514">
                  <c:v>44288.646018518521</c:v>
                </c:pt>
                <c:pt idx="3515">
                  <c:v>44288.666851851849</c:v>
                </c:pt>
                <c:pt idx="3516">
                  <c:v>44288.687685185185</c:v>
                </c:pt>
                <c:pt idx="3517">
                  <c:v>44288.708518518521</c:v>
                </c:pt>
                <c:pt idx="3518">
                  <c:v>44288.729351851849</c:v>
                </c:pt>
                <c:pt idx="3519">
                  <c:v>44288.750185185185</c:v>
                </c:pt>
                <c:pt idx="3520">
                  <c:v>44288.771018518521</c:v>
                </c:pt>
                <c:pt idx="3521">
                  <c:v>44288.791851851849</c:v>
                </c:pt>
                <c:pt idx="3522">
                  <c:v>44288.812685185185</c:v>
                </c:pt>
                <c:pt idx="3523">
                  <c:v>44288.833518518521</c:v>
                </c:pt>
                <c:pt idx="3524">
                  <c:v>44288.854351851849</c:v>
                </c:pt>
                <c:pt idx="3525">
                  <c:v>44288.875185185185</c:v>
                </c:pt>
                <c:pt idx="3526">
                  <c:v>44288.896018518521</c:v>
                </c:pt>
                <c:pt idx="3527">
                  <c:v>44288.916851851849</c:v>
                </c:pt>
                <c:pt idx="3528">
                  <c:v>44288.937685185185</c:v>
                </c:pt>
                <c:pt idx="3529">
                  <c:v>44288.958518518521</c:v>
                </c:pt>
                <c:pt idx="3530">
                  <c:v>44288.979351851849</c:v>
                </c:pt>
                <c:pt idx="3531">
                  <c:v>44289.000185185185</c:v>
                </c:pt>
                <c:pt idx="3532">
                  <c:v>44289.021018518521</c:v>
                </c:pt>
                <c:pt idx="3533">
                  <c:v>44289.041851851849</c:v>
                </c:pt>
                <c:pt idx="3534">
                  <c:v>44289.062685185185</c:v>
                </c:pt>
                <c:pt idx="3535">
                  <c:v>44289.083518518521</c:v>
                </c:pt>
                <c:pt idx="3536">
                  <c:v>44289.104351851849</c:v>
                </c:pt>
                <c:pt idx="3537">
                  <c:v>44289.125185185185</c:v>
                </c:pt>
                <c:pt idx="3538">
                  <c:v>44289.146018518521</c:v>
                </c:pt>
                <c:pt idx="3539">
                  <c:v>44289.166851851849</c:v>
                </c:pt>
                <c:pt idx="3540">
                  <c:v>44289.187685185185</c:v>
                </c:pt>
                <c:pt idx="3541">
                  <c:v>44289.208518518521</c:v>
                </c:pt>
                <c:pt idx="3542">
                  <c:v>44289.229351851849</c:v>
                </c:pt>
                <c:pt idx="3543">
                  <c:v>44289.250185185185</c:v>
                </c:pt>
                <c:pt idx="3544">
                  <c:v>44289.271018518521</c:v>
                </c:pt>
                <c:pt idx="3545">
                  <c:v>44289.291851851849</c:v>
                </c:pt>
                <c:pt idx="3546">
                  <c:v>44289.312685185185</c:v>
                </c:pt>
                <c:pt idx="3547">
                  <c:v>44289.333518518521</c:v>
                </c:pt>
                <c:pt idx="3548">
                  <c:v>44289.354351851849</c:v>
                </c:pt>
                <c:pt idx="3549">
                  <c:v>44289.375185185185</c:v>
                </c:pt>
                <c:pt idx="3550">
                  <c:v>44289.396018518521</c:v>
                </c:pt>
                <c:pt idx="3551">
                  <c:v>44289.416851851849</c:v>
                </c:pt>
                <c:pt idx="3552">
                  <c:v>44289.437685185185</c:v>
                </c:pt>
                <c:pt idx="3553">
                  <c:v>44289.458518518521</c:v>
                </c:pt>
                <c:pt idx="3554">
                  <c:v>44289.479351851849</c:v>
                </c:pt>
                <c:pt idx="3555">
                  <c:v>44289.500185185185</c:v>
                </c:pt>
                <c:pt idx="3556">
                  <c:v>44289.521018518521</c:v>
                </c:pt>
                <c:pt idx="3557">
                  <c:v>44289.541851851849</c:v>
                </c:pt>
                <c:pt idx="3558">
                  <c:v>44289.562685185185</c:v>
                </c:pt>
                <c:pt idx="3559">
                  <c:v>44289.583518518521</c:v>
                </c:pt>
                <c:pt idx="3560">
                  <c:v>44289.604351851849</c:v>
                </c:pt>
                <c:pt idx="3561">
                  <c:v>44289.625185185185</c:v>
                </c:pt>
                <c:pt idx="3562">
                  <c:v>44289.646018518521</c:v>
                </c:pt>
                <c:pt idx="3563">
                  <c:v>44289.666851851849</c:v>
                </c:pt>
                <c:pt idx="3564">
                  <c:v>44289.687685185185</c:v>
                </c:pt>
                <c:pt idx="3565">
                  <c:v>44289.708518518521</c:v>
                </c:pt>
                <c:pt idx="3566">
                  <c:v>44289.729351851849</c:v>
                </c:pt>
                <c:pt idx="3567">
                  <c:v>44289.750185185185</c:v>
                </c:pt>
                <c:pt idx="3568">
                  <c:v>44289.771018518521</c:v>
                </c:pt>
                <c:pt idx="3569">
                  <c:v>44289.791851851849</c:v>
                </c:pt>
                <c:pt idx="3570">
                  <c:v>44289.812685185185</c:v>
                </c:pt>
                <c:pt idx="3571">
                  <c:v>44289.833518518521</c:v>
                </c:pt>
                <c:pt idx="3572">
                  <c:v>44289.854351851849</c:v>
                </c:pt>
                <c:pt idx="3573">
                  <c:v>44289.875185185185</c:v>
                </c:pt>
                <c:pt idx="3574">
                  <c:v>44289.896018518521</c:v>
                </c:pt>
                <c:pt idx="3575">
                  <c:v>44289.916851851849</c:v>
                </c:pt>
                <c:pt idx="3576">
                  <c:v>44289.937685185185</c:v>
                </c:pt>
                <c:pt idx="3577">
                  <c:v>44289.958518518521</c:v>
                </c:pt>
                <c:pt idx="3578">
                  <c:v>44289.979351851849</c:v>
                </c:pt>
                <c:pt idx="3579">
                  <c:v>44290.000185185185</c:v>
                </c:pt>
                <c:pt idx="3580">
                  <c:v>44290.021018518521</c:v>
                </c:pt>
                <c:pt idx="3581">
                  <c:v>44290.041851851849</c:v>
                </c:pt>
                <c:pt idx="3582">
                  <c:v>44290.062685185185</c:v>
                </c:pt>
                <c:pt idx="3583">
                  <c:v>44290.083518518521</c:v>
                </c:pt>
                <c:pt idx="3584">
                  <c:v>44290.104351851849</c:v>
                </c:pt>
                <c:pt idx="3585">
                  <c:v>44290.125185185185</c:v>
                </c:pt>
                <c:pt idx="3586">
                  <c:v>44290.146018518521</c:v>
                </c:pt>
                <c:pt idx="3587">
                  <c:v>44290.166851851849</c:v>
                </c:pt>
                <c:pt idx="3588">
                  <c:v>44290.187685185185</c:v>
                </c:pt>
                <c:pt idx="3589">
                  <c:v>44290.208518518521</c:v>
                </c:pt>
                <c:pt idx="3590">
                  <c:v>44290.229351851849</c:v>
                </c:pt>
                <c:pt idx="3591">
                  <c:v>44290.250185185185</c:v>
                </c:pt>
                <c:pt idx="3592">
                  <c:v>44290.271018518521</c:v>
                </c:pt>
                <c:pt idx="3593">
                  <c:v>44290.291851851849</c:v>
                </c:pt>
                <c:pt idx="3594">
                  <c:v>44290.312685185185</c:v>
                </c:pt>
                <c:pt idx="3595">
                  <c:v>44290.333518518521</c:v>
                </c:pt>
                <c:pt idx="3596">
                  <c:v>44290.354351851849</c:v>
                </c:pt>
                <c:pt idx="3597">
                  <c:v>44290.375185185185</c:v>
                </c:pt>
                <c:pt idx="3598">
                  <c:v>44290.396018518521</c:v>
                </c:pt>
                <c:pt idx="3599">
                  <c:v>44290.416851851849</c:v>
                </c:pt>
                <c:pt idx="3600">
                  <c:v>44290.437685185185</c:v>
                </c:pt>
                <c:pt idx="3601">
                  <c:v>44290.458518518521</c:v>
                </c:pt>
                <c:pt idx="3602">
                  <c:v>44290.479351851849</c:v>
                </c:pt>
                <c:pt idx="3603">
                  <c:v>44290.500185185185</c:v>
                </c:pt>
                <c:pt idx="3604">
                  <c:v>44290.521018518521</c:v>
                </c:pt>
                <c:pt idx="3605">
                  <c:v>44290.541851851849</c:v>
                </c:pt>
                <c:pt idx="3606">
                  <c:v>44290.562685185185</c:v>
                </c:pt>
                <c:pt idx="3607">
                  <c:v>44290.583518518521</c:v>
                </c:pt>
                <c:pt idx="3608">
                  <c:v>44290.604351851849</c:v>
                </c:pt>
                <c:pt idx="3609">
                  <c:v>44290.625185185185</c:v>
                </c:pt>
                <c:pt idx="3610">
                  <c:v>44290.646018518521</c:v>
                </c:pt>
                <c:pt idx="3611">
                  <c:v>44290.666851851849</c:v>
                </c:pt>
                <c:pt idx="3612">
                  <c:v>44290.687685185185</c:v>
                </c:pt>
                <c:pt idx="3613">
                  <c:v>44290.708518518521</c:v>
                </c:pt>
                <c:pt idx="3614">
                  <c:v>44290.729351851849</c:v>
                </c:pt>
                <c:pt idx="3615">
                  <c:v>44290.750185185185</c:v>
                </c:pt>
                <c:pt idx="3616">
                  <c:v>44290.771018518521</c:v>
                </c:pt>
                <c:pt idx="3617">
                  <c:v>44290.791851851849</c:v>
                </c:pt>
                <c:pt idx="3618">
                  <c:v>44290.812685185185</c:v>
                </c:pt>
                <c:pt idx="3619">
                  <c:v>44290.833518518521</c:v>
                </c:pt>
                <c:pt idx="3620">
                  <c:v>44290.854351851849</c:v>
                </c:pt>
                <c:pt idx="3621">
                  <c:v>44290.875185185185</c:v>
                </c:pt>
                <c:pt idx="3622">
                  <c:v>44290.896018518521</c:v>
                </c:pt>
                <c:pt idx="3623">
                  <c:v>44290.916851851849</c:v>
                </c:pt>
                <c:pt idx="3624">
                  <c:v>44290.937685185185</c:v>
                </c:pt>
                <c:pt idx="3625">
                  <c:v>44290.958518518521</c:v>
                </c:pt>
                <c:pt idx="3626">
                  <c:v>44290.979351851849</c:v>
                </c:pt>
                <c:pt idx="3627">
                  <c:v>44291.000185185185</c:v>
                </c:pt>
                <c:pt idx="3628">
                  <c:v>44291.021018518521</c:v>
                </c:pt>
                <c:pt idx="3629">
                  <c:v>44291.041851851849</c:v>
                </c:pt>
                <c:pt idx="3630">
                  <c:v>44291.062685185185</c:v>
                </c:pt>
                <c:pt idx="3631">
                  <c:v>44291.083518518521</c:v>
                </c:pt>
                <c:pt idx="3632">
                  <c:v>44291.104351851849</c:v>
                </c:pt>
                <c:pt idx="3633">
                  <c:v>44291.125185185185</c:v>
                </c:pt>
                <c:pt idx="3634">
                  <c:v>44291.146018518521</c:v>
                </c:pt>
                <c:pt idx="3635">
                  <c:v>44291.166851851849</c:v>
                </c:pt>
                <c:pt idx="3636">
                  <c:v>44291.187685185185</c:v>
                </c:pt>
                <c:pt idx="3637">
                  <c:v>44291.208518518521</c:v>
                </c:pt>
                <c:pt idx="3638">
                  <c:v>44291.229351851849</c:v>
                </c:pt>
                <c:pt idx="3639">
                  <c:v>44291.250185185185</c:v>
                </c:pt>
                <c:pt idx="3640">
                  <c:v>44291.271018518521</c:v>
                </c:pt>
                <c:pt idx="3641">
                  <c:v>44291.291851851849</c:v>
                </c:pt>
                <c:pt idx="3642">
                  <c:v>44291.312685185185</c:v>
                </c:pt>
                <c:pt idx="3643">
                  <c:v>44291.333518518521</c:v>
                </c:pt>
                <c:pt idx="3644">
                  <c:v>44291.354351851849</c:v>
                </c:pt>
                <c:pt idx="3645">
                  <c:v>44291.375185185185</c:v>
                </c:pt>
                <c:pt idx="3646">
                  <c:v>44291.396018518521</c:v>
                </c:pt>
                <c:pt idx="3647">
                  <c:v>44291.416851851849</c:v>
                </c:pt>
                <c:pt idx="3648">
                  <c:v>44291.437685185185</c:v>
                </c:pt>
                <c:pt idx="3649">
                  <c:v>44291.458518518521</c:v>
                </c:pt>
                <c:pt idx="3650">
                  <c:v>44291.479351851849</c:v>
                </c:pt>
                <c:pt idx="3651">
                  <c:v>44291.500185185185</c:v>
                </c:pt>
                <c:pt idx="3652">
                  <c:v>44291.521018518521</c:v>
                </c:pt>
                <c:pt idx="3653">
                  <c:v>44291.541851851849</c:v>
                </c:pt>
                <c:pt idx="3654">
                  <c:v>44291.562685185185</c:v>
                </c:pt>
                <c:pt idx="3655">
                  <c:v>44291.583518518521</c:v>
                </c:pt>
                <c:pt idx="3656">
                  <c:v>44291.604351851849</c:v>
                </c:pt>
                <c:pt idx="3657">
                  <c:v>44291.625185185185</c:v>
                </c:pt>
                <c:pt idx="3658">
                  <c:v>44291.646018518521</c:v>
                </c:pt>
                <c:pt idx="3659">
                  <c:v>44291.666851851849</c:v>
                </c:pt>
                <c:pt idx="3660">
                  <c:v>44291.687685185185</c:v>
                </c:pt>
                <c:pt idx="3661">
                  <c:v>44291.708518518521</c:v>
                </c:pt>
                <c:pt idx="3662">
                  <c:v>44291.729351851849</c:v>
                </c:pt>
                <c:pt idx="3663">
                  <c:v>44291.750185185185</c:v>
                </c:pt>
                <c:pt idx="3664">
                  <c:v>44291.771018518521</c:v>
                </c:pt>
                <c:pt idx="3665">
                  <c:v>44291.791851851849</c:v>
                </c:pt>
                <c:pt idx="3666">
                  <c:v>44291.812685185185</c:v>
                </c:pt>
                <c:pt idx="3667">
                  <c:v>44291.833518518521</c:v>
                </c:pt>
                <c:pt idx="3668">
                  <c:v>44291.854351851849</c:v>
                </c:pt>
                <c:pt idx="3669">
                  <c:v>44291.875185185185</c:v>
                </c:pt>
                <c:pt idx="3670">
                  <c:v>44291.896018518521</c:v>
                </c:pt>
                <c:pt idx="3671">
                  <c:v>44291.916851851849</c:v>
                </c:pt>
                <c:pt idx="3672">
                  <c:v>44291.937685185185</c:v>
                </c:pt>
                <c:pt idx="3673">
                  <c:v>44291.958518518521</c:v>
                </c:pt>
                <c:pt idx="3674">
                  <c:v>44291.979351851849</c:v>
                </c:pt>
                <c:pt idx="3675">
                  <c:v>44292.000185185185</c:v>
                </c:pt>
                <c:pt idx="3676">
                  <c:v>44292.021018518521</c:v>
                </c:pt>
                <c:pt idx="3677">
                  <c:v>44292.041851851849</c:v>
                </c:pt>
                <c:pt idx="3678">
                  <c:v>44292.062685185185</c:v>
                </c:pt>
                <c:pt idx="3679">
                  <c:v>44292.083518518521</c:v>
                </c:pt>
                <c:pt idx="3680">
                  <c:v>44292.104351851849</c:v>
                </c:pt>
                <c:pt idx="3681">
                  <c:v>44292.125185185185</c:v>
                </c:pt>
                <c:pt idx="3682">
                  <c:v>44292.146018518521</c:v>
                </c:pt>
                <c:pt idx="3683">
                  <c:v>44292.166851851849</c:v>
                </c:pt>
                <c:pt idx="3684">
                  <c:v>44292.187685185185</c:v>
                </c:pt>
                <c:pt idx="3685">
                  <c:v>44292.208518518521</c:v>
                </c:pt>
                <c:pt idx="3686">
                  <c:v>44292.229351851849</c:v>
                </c:pt>
                <c:pt idx="3687">
                  <c:v>44292.250185185185</c:v>
                </c:pt>
                <c:pt idx="3688">
                  <c:v>44292.271018518521</c:v>
                </c:pt>
                <c:pt idx="3689">
                  <c:v>44292.291851851849</c:v>
                </c:pt>
                <c:pt idx="3690">
                  <c:v>44292.312685185185</c:v>
                </c:pt>
                <c:pt idx="3691">
                  <c:v>44292.333518518521</c:v>
                </c:pt>
                <c:pt idx="3692">
                  <c:v>44292.354351851849</c:v>
                </c:pt>
                <c:pt idx="3693">
                  <c:v>44292.375185185185</c:v>
                </c:pt>
                <c:pt idx="3694">
                  <c:v>44292.396018518521</c:v>
                </c:pt>
                <c:pt idx="3695">
                  <c:v>44292.416851851849</c:v>
                </c:pt>
                <c:pt idx="3696">
                  <c:v>44292.437685185185</c:v>
                </c:pt>
                <c:pt idx="3697">
                  <c:v>44292.458518518521</c:v>
                </c:pt>
                <c:pt idx="3698">
                  <c:v>44292.479351851849</c:v>
                </c:pt>
                <c:pt idx="3699">
                  <c:v>44292.500185185185</c:v>
                </c:pt>
                <c:pt idx="3700">
                  <c:v>44292.521018518521</c:v>
                </c:pt>
                <c:pt idx="3701">
                  <c:v>44292.541851851849</c:v>
                </c:pt>
                <c:pt idx="3702">
                  <c:v>44292.562685185185</c:v>
                </c:pt>
                <c:pt idx="3703">
                  <c:v>44292.583518518521</c:v>
                </c:pt>
                <c:pt idx="3704">
                  <c:v>44292.604351851849</c:v>
                </c:pt>
                <c:pt idx="3705">
                  <c:v>44292.625185185185</c:v>
                </c:pt>
                <c:pt idx="3706">
                  <c:v>44292.646018518521</c:v>
                </c:pt>
                <c:pt idx="3707">
                  <c:v>44292.666851851849</c:v>
                </c:pt>
                <c:pt idx="3708">
                  <c:v>44292.687685185185</c:v>
                </c:pt>
                <c:pt idx="3709">
                  <c:v>44292.708518518521</c:v>
                </c:pt>
                <c:pt idx="3710">
                  <c:v>44292.729351851849</c:v>
                </c:pt>
                <c:pt idx="3711">
                  <c:v>44292.750185185185</c:v>
                </c:pt>
                <c:pt idx="3712">
                  <c:v>44292.771018518521</c:v>
                </c:pt>
                <c:pt idx="3713">
                  <c:v>44292.791851851849</c:v>
                </c:pt>
                <c:pt idx="3714">
                  <c:v>44292.812685185185</c:v>
                </c:pt>
                <c:pt idx="3715">
                  <c:v>44292.833518518521</c:v>
                </c:pt>
                <c:pt idx="3716">
                  <c:v>44292.854351851849</c:v>
                </c:pt>
                <c:pt idx="3717">
                  <c:v>44292.875185185185</c:v>
                </c:pt>
                <c:pt idx="3718">
                  <c:v>44292.896018518521</c:v>
                </c:pt>
                <c:pt idx="3719">
                  <c:v>44292.916851851849</c:v>
                </c:pt>
                <c:pt idx="3720">
                  <c:v>44292.937685185185</c:v>
                </c:pt>
                <c:pt idx="3721">
                  <c:v>44292.958518518521</c:v>
                </c:pt>
                <c:pt idx="3722">
                  <c:v>44292.979351851849</c:v>
                </c:pt>
                <c:pt idx="3723">
                  <c:v>44293.000185185185</c:v>
                </c:pt>
                <c:pt idx="3724">
                  <c:v>44293.021018518521</c:v>
                </c:pt>
                <c:pt idx="3725">
                  <c:v>44293.041851851849</c:v>
                </c:pt>
                <c:pt idx="3726">
                  <c:v>44293.062685185185</c:v>
                </c:pt>
                <c:pt idx="3727">
                  <c:v>44293.083518518521</c:v>
                </c:pt>
                <c:pt idx="3728">
                  <c:v>44293.104351851849</c:v>
                </c:pt>
                <c:pt idx="3729">
                  <c:v>44293.125185185185</c:v>
                </c:pt>
                <c:pt idx="3730">
                  <c:v>44293.146018518521</c:v>
                </c:pt>
                <c:pt idx="3731">
                  <c:v>44293.166851851849</c:v>
                </c:pt>
                <c:pt idx="3732">
                  <c:v>44293.187685185185</c:v>
                </c:pt>
                <c:pt idx="3733">
                  <c:v>44293.208518518521</c:v>
                </c:pt>
                <c:pt idx="3734">
                  <c:v>44293.229351851849</c:v>
                </c:pt>
                <c:pt idx="3735">
                  <c:v>44293.250185185185</c:v>
                </c:pt>
                <c:pt idx="3736">
                  <c:v>44293.271018518521</c:v>
                </c:pt>
                <c:pt idx="3737">
                  <c:v>44293.291851851849</c:v>
                </c:pt>
                <c:pt idx="3738">
                  <c:v>44293.312685185185</c:v>
                </c:pt>
                <c:pt idx="3739">
                  <c:v>44293.333518518521</c:v>
                </c:pt>
                <c:pt idx="3740">
                  <c:v>44293.354351851849</c:v>
                </c:pt>
                <c:pt idx="3741">
                  <c:v>44293.375185185185</c:v>
                </c:pt>
                <c:pt idx="3742">
                  <c:v>44293.396018518521</c:v>
                </c:pt>
                <c:pt idx="3743">
                  <c:v>44293.416851851849</c:v>
                </c:pt>
                <c:pt idx="3744">
                  <c:v>44293.437685185185</c:v>
                </c:pt>
                <c:pt idx="3745">
                  <c:v>44293.458518518521</c:v>
                </c:pt>
                <c:pt idx="3746">
                  <c:v>44293.479351851849</c:v>
                </c:pt>
                <c:pt idx="3747">
                  <c:v>44293.500185185185</c:v>
                </c:pt>
                <c:pt idx="3748">
                  <c:v>44293.521018518521</c:v>
                </c:pt>
                <c:pt idx="3749">
                  <c:v>44293.541851851849</c:v>
                </c:pt>
                <c:pt idx="3750">
                  <c:v>44293.562685185185</c:v>
                </c:pt>
                <c:pt idx="3751">
                  <c:v>44293.583518518521</c:v>
                </c:pt>
                <c:pt idx="3752">
                  <c:v>44293.604351851849</c:v>
                </c:pt>
                <c:pt idx="3753">
                  <c:v>44293.625185185185</c:v>
                </c:pt>
                <c:pt idx="3754">
                  <c:v>44293.646018518521</c:v>
                </c:pt>
                <c:pt idx="3755">
                  <c:v>44293.666851851849</c:v>
                </c:pt>
                <c:pt idx="3756">
                  <c:v>44293.687685185185</c:v>
                </c:pt>
                <c:pt idx="3757">
                  <c:v>44293.708518518521</c:v>
                </c:pt>
                <c:pt idx="3758">
                  <c:v>44293.729351851849</c:v>
                </c:pt>
                <c:pt idx="3759">
                  <c:v>44293.750185185185</c:v>
                </c:pt>
                <c:pt idx="3760">
                  <c:v>44293.771018518521</c:v>
                </c:pt>
                <c:pt idx="3761">
                  <c:v>44293.791851851849</c:v>
                </c:pt>
                <c:pt idx="3762">
                  <c:v>44293.812685185185</c:v>
                </c:pt>
                <c:pt idx="3763">
                  <c:v>44293.833518518521</c:v>
                </c:pt>
                <c:pt idx="3764">
                  <c:v>44293.854351851849</c:v>
                </c:pt>
                <c:pt idx="3765">
                  <c:v>44293.875185185185</c:v>
                </c:pt>
                <c:pt idx="3766">
                  <c:v>44293.896018518521</c:v>
                </c:pt>
                <c:pt idx="3767">
                  <c:v>44293.916851851849</c:v>
                </c:pt>
                <c:pt idx="3768">
                  <c:v>44293.937685185185</c:v>
                </c:pt>
                <c:pt idx="3769">
                  <c:v>44293.958518518521</c:v>
                </c:pt>
                <c:pt idx="3770">
                  <c:v>44293.979351851849</c:v>
                </c:pt>
                <c:pt idx="3771">
                  <c:v>44294.000185185185</c:v>
                </c:pt>
                <c:pt idx="3772">
                  <c:v>44294.021018518521</c:v>
                </c:pt>
                <c:pt idx="3773">
                  <c:v>44294.041851851849</c:v>
                </c:pt>
                <c:pt idx="3774">
                  <c:v>44294.062685185185</c:v>
                </c:pt>
                <c:pt idx="3775">
                  <c:v>44294.083518518521</c:v>
                </c:pt>
                <c:pt idx="3776">
                  <c:v>44294.104351851849</c:v>
                </c:pt>
                <c:pt idx="3777">
                  <c:v>44294.125185185185</c:v>
                </c:pt>
                <c:pt idx="3778">
                  <c:v>44294.146018518521</c:v>
                </c:pt>
                <c:pt idx="3779">
                  <c:v>44294.166851851849</c:v>
                </c:pt>
                <c:pt idx="3780">
                  <c:v>44294.187685185185</c:v>
                </c:pt>
                <c:pt idx="3781">
                  <c:v>44294.208518518521</c:v>
                </c:pt>
                <c:pt idx="3782">
                  <c:v>44294.229351851849</c:v>
                </c:pt>
                <c:pt idx="3783">
                  <c:v>44294.250185185185</c:v>
                </c:pt>
                <c:pt idx="3784">
                  <c:v>44294.271018518521</c:v>
                </c:pt>
                <c:pt idx="3785">
                  <c:v>44294.291851851849</c:v>
                </c:pt>
                <c:pt idx="3786">
                  <c:v>44294.312685185185</c:v>
                </c:pt>
                <c:pt idx="3787">
                  <c:v>44294.333518518521</c:v>
                </c:pt>
                <c:pt idx="3788">
                  <c:v>44294.354351851849</c:v>
                </c:pt>
                <c:pt idx="3789">
                  <c:v>44294.375185185185</c:v>
                </c:pt>
                <c:pt idx="3790">
                  <c:v>44294.396018518521</c:v>
                </c:pt>
                <c:pt idx="3791">
                  <c:v>44294.416851851849</c:v>
                </c:pt>
                <c:pt idx="3792">
                  <c:v>44294.437685185185</c:v>
                </c:pt>
                <c:pt idx="3793">
                  <c:v>44294.458518518521</c:v>
                </c:pt>
                <c:pt idx="3794">
                  <c:v>44294.479351851849</c:v>
                </c:pt>
                <c:pt idx="3795">
                  <c:v>44294.500185185185</c:v>
                </c:pt>
                <c:pt idx="3796">
                  <c:v>44294.521018518521</c:v>
                </c:pt>
                <c:pt idx="3797">
                  <c:v>44294.541851851849</c:v>
                </c:pt>
                <c:pt idx="3798">
                  <c:v>44294.562685185185</c:v>
                </c:pt>
                <c:pt idx="3799">
                  <c:v>44294.583518518521</c:v>
                </c:pt>
                <c:pt idx="3800">
                  <c:v>44294.604351851849</c:v>
                </c:pt>
                <c:pt idx="3801">
                  <c:v>44294.625185185185</c:v>
                </c:pt>
                <c:pt idx="3802">
                  <c:v>44294.646018518521</c:v>
                </c:pt>
                <c:pt idx="3803">
                  <c:v>44294.666851851849</c:v>
                </c:pt>
                <c:pt idx="3804">
                  <c:v>44294.687685185185</c:v>
                </c:pt>
                <c:pt idx="3805">
                  <c:v>44294.708518518521</c:v>
                </c:pt>
                <c:pt idx="3806">
                  <c:v>44294.729351851849</c:v>
                </c:pt>
                <c:pt idx="3807">
                  <c:v>44294.750185185185</c:v>
                </c:pt>
                <c:pt idx="3808">
                  <c:v>44294.771018518521</c:v>
                </c:pt>
                <c:pt idx="3809">
                  <c:v>44294.791851851849</c:v>
                </c:pt>
                <c:pt idx="3810">
                  <c:v>44294.812685185185</c:v>
                </c:pt>
                <c:pt idx="3811">
                  <c:v>44294.833518518521</c:v>
                </c:pt>
                <c:pt idx="3812">
                  <c:v>44294.854351851849</c:v>
                </c:pt>
                <c:pt idx="3813">
                  <c:v>44294.875185185185</c:v>
                </c:pt>
                <c:pt idx="3814">
                  <c:v>44294.896018518521</c:v>
                </c:pt>
                <c:pt idx="3815">
                  <c:v>44294.916851851849</c:v>
                </c:pt>
                <c:pt idx="3816">
                  <c:v>44294.937685185185</c:v>
                </c:pt>
                <c:pt idx="3817">
                  <c:v>44294.958518518521</c:v>
                </c:pt>
                <c:pt idx="3818">
                  <c:v>44294.979351851849</c:v>
                </c:pt>
                <c:pt idx="3819">
                  <c:v>44295.000185185185</c:v>
                </c:pt>
                <c:pt idx="3820">
                  <c:v>44295.021018518521</c:v>
                </c:pt>
                <c:pt idx="3821">
                  <c:v>44295.041851851849</c:v>
                </c:pt>
                <c:pt idx="3822">
                  <c:v>44295.062685185185</c:v>
                </c:pt>
                <c:pt idx="3823">
                  <c:v>44295.083518518521</c:v>
                </c:pt>
                <c:pt idx="3824">
                  <c:v>44295.104351851849</c:v>
                </c:pt>
                <c:pt idx="3825">
                  <c:v>44295.125185185185</c:v>
                </c:pt>
                <c:pt idx="3826">
                  <c:v>44295.146018518521</c:v>
                </c:pt>
                <c:pt idx="3827">
                  <c:v>44295.166851851849</c:v>
                </c:pt>
                <c:pt idx="3828">
                  <c:v>44295.187685185185</c:v>
                </c:pt>
                <c:pt idx="3829">
                  <c:v>44295.208518518521</c:v>
                </c:pt>
                <c:pt idx="3830">
                  <c:v>44295.229351851849</c:v>
                </c:pt>
                <c:pt idx="3831">
                  <c:v>44295.250185185185</c:v>
                </c:pt>
                <c:pt idx="3832">
                  <c:v>44295.271018518521</c:v>
                </c:pt>
                <c:pt idx="3833">
                  <c:v>44295.291851851849</c:v>
                </c:pt>
                <c:pt idx="3834">
                  <c:v>44295.312685185185</c:v>
                </c:pt>
                <c:pt idx="3835">
                  <c:v>44295.333518518521</c:v>
                </c:pt>
                <c:pt idx="3836">
                  <c:v>44295.354351851849</c:v>
                </c:pt>
                <c:pt idx="3837">
                  <c:v>44295.375185185185</c:v>
                </c:pt>
                <c:pt idx="3838">
                  <c:v>44295.396018518521</c:v>
                </c:pt>
                <c:pt idx="3839">
                  <c:v>44295.416851851849</c:v>
                </c:pt>
                <c:pt idx="3840">
                  <c:v>44295.437685185185</c:v>
                </c:pt>
                <c:pt idx="3841">
                  <c:v>44295.458518518521</c:v>
                </c:pt>
                <c:pt idx="3842">
                  <c:v>44295.479351851849</c:v>
                </c:pt>
                <c:pt idx="3843">
                  <c:v>44295.500185185185</c:v>
                </c:pt>
                <c:pt idx="3844">
                  <c:v>44295.521018518521</c:v>
                </c:pt>
                <c:pt idx="3845">
                  <c:v>44295.541851851849</c:v>
                </c:pt>
                <c:pt idx="3846">
                  <c:v>44295.562685185185</c:v>
                </c:pt>
                <c:pt idx="3847">
                  <c:v>44295.583518518521</c:v>
                </c:pt>
                <c:pt idx="3848">
                  <c:v>44295.604351851849</c:v>
                </c:pt>
                <c:pt idx="3849">
                  <c:v>44295.625185185185</c:v>
                </c:pt>
                <c:pt idx="3850">
                  <c:v>44295.646018518521</c:v>
                </c:pt>
                <c:pt idx="3851">
                  <c:v>44295.666851851849</c:v>
                </c:pt>
                <c:pt idx="3852">
                  <c:v>44295.687685185185</c:v>
                </c:pt>
                <c:pt idx="3853">
                  <c:v>44295.708518518521</c:v>
                </c:pt>
                <c:pt idx="3854">
                  <c:v>44295.729351851849</c:v>
                </c:pt>
                <c:pt idx="3855">
                  <c:v>44295.750185185185</c:v>
                </c:pt>
                <c:pt idx="3856">
                  <c:v>44295.771018518521</c:v>
                </c:pt>
                <c:pt idx="3857">
                  <c:v>44295.791851851849</c:v>
                </c:pt>
                <c:pt idx="3858">
                  <c:v>44295.812685185185</c:v>
                </c:pt>
                <c:pt idx="3859">
                  <c:v>44295.833518518521</c:v>
                </c:pt>
                <c:pt idx="3860">
                  <c:v>44295.854351851849</c:v>
                </c:pt>
                <c:pt idx="3861">
                  <c:v>44295.875185185185</c:v>
                </c:pt>
                <c:pt idx="3862">
                  <c:v>44295.896018518521</c:v>
                </c:pt>
                <c:pt idx="3863">
                  <c:v>44295.916851851849</c:v>
                </c:pt>
                <c:pt idx="3864">
                  <c:v>44295.937685185185</c:v>
                </c:pt>
                <c:pt idx="3865">
                  <c:v>44295.958518518521</c:v>
                </c:pt>
                <c:pt idx="3866">
                  <c:v>44295.979351851849</c:v>
                </c:pt>
                <c:pt idx="3867">
                  <c:v>44296.000185185185</c:v>
                </c:pt>
                <c:pt idx="3868">
                  <c:v>44296.021018518521</c:v>
                </c:pt>
                <c:pt idx="3869">
                  <c:v>44296.041851851849</c:v>
                </c:pt>
                <c:pt idx="3870">
                  <c:v>44296.062685185185</c:v>
                </c:pt>
                <c:pt idx="3871">
                  <c:v>44296.083518518521</c:v>
                </c:pt>
                <c:pt idx="3872">
                  <c:v>44296.104351851849</c:v>
                </c:pt>
                <c:pt idx="3873">
                  <c:v>44296.125185185185</c:v>
                </c:pt>
                <c:pt idx="3874">
                  <c:v>44296.146018518521</c:v>
                </c:pt>
                <c:pt idx="3875">
                  <c:v>44296.166851851849</c:v>
                </c:pt>
                <c:pt idx="3876">
                  <c:v>44296.187685185185</c:v>
                </c:pt>
                <c:pt idx="3877">
                  <c:v>44296.208518518521</c:v>
                </c:pt>
                <c:pt idx="3878">
                  <c:v>44296.229351851849</c:v>
                </c:pt>
                <c:pt idx="3879">
                  <c:v>44296.250185185185</c:v>
                </c:pt>
                <c:pt idx="3880">
                  <c:v>44296.271018518521</c:v>
                </c:pt>
                <c:pt idx="3881">
                  <c:v>44296.291851851849</c:v>
                </c:pt>
                <c:pt idx="3882">
                  <c:v>44296.312685185185</c:v>
                </c:pt>
                <c:pt idx="3883">
                  <c:v>44296.333518518521</c:v>
                </c:pt>
                <c:pt idx="3884">
                  <c:v>44296.354351851849</c:v>
                </c:pt>
                <c:pt idx="3885">
                  <c:v>44296.375185185185</c:v>
                </c:pt>
                <c:pt idx="3886">
                  <c:v>44296.396018518521</c:v>
                </c:pt>
                <c:pt idx="3887">
                  <c:v>44296.416851851849</c:v>
                </c:pt>
                <c:pt idx="3888">
                  <c:v>44296.437685185185</c:v>
                </c:pt>
                <c:pt idx="3889">
                  <c:v>44296.458518518521</c:v>
                </c:pt>
                <c:pt idx="3890">
                  <c:v>44296.479351851849</c:v>
                </c:pt>
                <c:pt idx="3891">
                  <c:v>44296.500185185185</c:v>
                </c:pt>
                <c:pt idx="3892">
                  <c:v>44296.521018518521</c:v>
                </c:pt>
                <c:pt idx="3893">
                  <c:v>44296.541851851849</c:v>
                </c:pt>
                <c:pt idx="3894">
                  <c:v>44296.562685185185</c:v>
                </c:pt>
                <c:pt idx="3895">
                  <c:v>44296.583518518521</c:v>
                </c:pt>
                <c:pt idx="3896">
                  <c:v>44296.604351851849</c:v>
                </c:pt>
                <c:pt idx="3897">
                  <c:v>44296.625185185185</c:v>
                </c:pt>
                <c:pt idx="3898">
                  <c:v>44296.646018518521</c:v>
                </c:pt>
                <c:pt idx="3899">
                  <c:v>44296.666851851849</c:v>
                </c:pt>
                <c:pt idx="3900">
                  <c:v>44296.687685185185</c:v>
                </c:pt>
                <c:pt idx="3901">
                  <c:v>44296.708518518521</c:v>
                </c:pt>
                <c:pt idx="3902">
                  <c:v>44296.729351851849</c:v>
                </c:pt>
                <c:pt idx="3903">
                  <c:v>44296.750185185185</c:v>
                </c:pt>
                <c:pt idx="3904">
                  <c:v>44296.771018518521</c:v>
                </c:pt>
                <c:pt idx="3905">
                  <c:v>44296.791851851849</c:v>
                </c:pt>
                <c:pt idx="3906">
                  <c:v>44296.812685185185</c:v>
                </c:pt>
                <c:pt idx="3907">
                  <c:v>44296.833518518521</c:v>
                </c:pt>
                <c:pt idx="3908">
                  <c:v>44296.854351851849</c:v>
                </c:pt>
                <c:pt idx="3909">
                  <c:v>44296.875185185185</c:v>
                </c:pt>
                <c:pt idx="3910">
                  <c:v>44296.896018518521</c:v>
                </c:pt>
                <c:pt idx="3911">
                  <c:v>44296.916851851849</c:v>
                </c:pt>
                <c:pt idx="3912">
                  <c:v>44296.937685185185</c:v>
                </c:pt>
                <c:pt idx="3913">
                  <c:v>44296.958518518521</c:v>
                </c:pt>
                <c:pt idx="3914">
                  <c:v>44296.979351851849</c:v>
                </c:pt>
                <c:pt idx="3915">
                  <c:v>44297.000185185185</c:v>
                </c:pt>
                <c:pt idx="3916">
                  <c:v>44297.021018518521</c:v>
                </c:pt>
                <c:pt idx="3917">
                  <c:v>44297.041851851849</c:v>
                </c:pt>
                <c:pt idx="3918">
                  <c:v>44297.062685185185</c:v>
                </c:pt>
                <c:pt idx="3919">
                  <c:v>44297.083518518521</c:v>
                </c:pt>
                <c:pt idx="3920">
                  <c:v>44297.104351851849</c:v>
                </c:pt>
                <c:pt idx="3921">
                  <c:v>44297.125185185185</c:v>
                </c:pt>
                <c:pt idx="3922">
                  <c:v>44297.146018518521</c:v>
                </c:pt>
                <c:pt idx="3923">
                  <c:v>44297.166851851849</c:v>
                </c:pt>
                <c:pt idx="3924">
                  <c:v>44297.187685185185</c:v>
                </c:pt>
                <c:pt idx="3925">
                  <c:v>44297.208518518521</c:v>
                </c:pt>
                <c:pt idx="3926">
                  <c:v>44297.229351851849</c:v>
                </c:pt>
                <c:pt idx="3927">
                  <c:v>44297.250185185185</c:v>
                </c:pt>
                <c:pt idx="3928">
                  <c:v>44297.271018518521</c:v>
                </c:pt>
                <c:pt idx="3929">
                  <c:v>44297.291851851849</c:v>
                </c:pt>
                <c:pt idx="3930">
                  <c:v>44297.312685185185</c:v>
                </c:pt>
                <c:pt idx="3931">
                  <c:v>44297.333518518521</c:v>
                </c:pt>
                <c:pt idx="3932">
                  <c:v>44297.354351851849</c:v>
                </c:pt>
                <c:pt idx="3933">
                  <c:v>44297.375185185185</c:v>
                </c:pt>
                <c:pt idx="3934">
                  <c:v>44297.396018518521</c:v>
                </c:pt>
                <c:pt idx="3935">
                  <c:v>44297.416851851849</c:v>
                </c:pt>
                <c:pt idx="3936">
                  <c:v>44297.437685185185</c:v>
                </c:pt>
                <c:pt idx="3937">
                  <c:v>44297.458518518521</c:v>
                </c:pt>
                <c:pt idx="3938">
                  <c:v>44297.479351851849</c:v>
                </c:pt>
                <c:pt idx="3939">
                  <c:v>44297.500185185185</c:v>
                </c:pt>
                <c:pt idx="3940">
                  <c:v>44297.521018518521</c:v>
                </c:pt>
                <c:pt idx="3941">
                  <c:v>44297.541851851849</c:v>
                </c:pt>
                <c:pt idx="3942">
                  <c:v>44297.562685185185</c:v>
                </c:pt>
                <c:pt idx="3943">
                  <c:v>44297.583518518521</c:v>
                </c:pt>
                <c:pt idx="3944">
                  <c:v>44297.604351851849</c:v>
                </c:pt>
                <c:pt idx="3945">
                  <c:v>44297.625185185185</c:v>
                </c:pt>
                <c:pt idx="3946">
                  <c:v>44297.646018518521</c:v>
                </c:pt>
                <c:pt idx="3947">
                  <c:v>44297.666851851849</c:v>
                </c:pt>
                <c:pt idx="3948">
                  <c:v>44297.687685185185</c:v>
                </c:pt>
                <c:pt idx="3949">
                  <c:v>44297.708518518521</c:v>
                </c:pt>
                <c:pt idx="3950">
                  <c:v>44297.729351851849</c:v>
                </c:pt>
                <c:pt idx="3951">
                  <c:v>44297.750185185185</c:v>
                </c:pt>
                <c:pt idx="3952">
                  <c:v>44297.771018518521</c:v>
                </c:pt>
                <c:pt idx="3953">
                  <c:v>44297.791851851849</c:v>
                </c:pt>
                <c:pt idx="3954">
                  <c:v>44297.812685185185</c:v>
                </c:pt>
                <c:pt idx="3955">
                  <c:v>44297.833518518521</c:v>
                </c:pt>
                <c:pt idx="3956">
                  <c:v>44297.854351851849</c:v>
                </c:pt>
                <c:pt idx="3957">
                  <c:v>44297.875185185185</c:v>
                </c:pt>
                <c:pt idx="3958">
                  <c:v>44297.896018518521</c:v>
                </c:pt>
                <c:pt idx="3959">
                  <c:v>44297.916851851849</c:v>
                </c:pt>
                <c:pt idx="3960">
                  <c:v>44297.937685185185</c:v>
                </c:pt>
                <c:pt idx="3961">
                  <c:v>44297.958518518521</c:v>
                </c:pt>
                <c:pt idx="3962">
                  <c:v>44297.979351851849</c:v>
                </c:pt>
                <c:pt idx="3963">
                  <c:v>44298.000185185185</c:v>
                </c:pt>
                <c:pt idx="3964">
                  <c:v>44298.021018518521</c:v>
                </c:pt>
                <c:pt idx="3965">
                  <c:v>44298.041851851849</c:v>
                </c:pt>
                <c:pt idx="3966">
                  <c:v>44298.062685185185</c:v>
                </c:pt>
                <c:pt idx="3967">
                  <c:v>44298.083518518521</c:v>
                </c:pt>
                <c:pt idx="3968">
                  <c:v>44298.104351851849</c:v>
                </c:pt>
                <c:pt idx="3969">
                  <c:v>44298.125185185185</c:v>
                </c:pt>
                <c:pt idx="3970">
                  <c:v>44298.146018518521</c:v>
                </c:pt>
                <c:pt idx="3971">
                  <c:v>44298.166851851849</c:v>
                </c:pt>
                <c:pt idx="3972">
                  <c:v>44298.187685185185</c:v>
                </c:pt>
                <c:pt idx="3973">
                  <c:v>44298.208518518521</c:v>
                </c:pt>
                <c:pt idx="3974">
                  <c:v>44298.229351851849</c:v>
                </c:pt>
                <c:pt idx="3975">
                  <c:v>44298.250185185185</c:v>
                </c:pt>
                <c:pt idx="3976">
                  <c:v>44298.271018518521</c:v>
                </c:pt>
                <c:pt idx="3977">
                  <c:v>44298.291851851849</c:v>
                </c:pt>
                <c:pt idx="3978">
                  <c:v>44298.312685185185</c:v>
                </c:pt>
                <c:pt idx="3979">
                  <c:v>44298.333518518521</c:v>
                </c:pt>
                <c:pt idx="3980">
                  <c:v>44298.354351851849</c:v>
                </c:pt>
                <c:pt idx="3981">
                  <c:v>44298.375185185185</c:v>
                </c:pt>
                <c:pt idx="3982">
                  <c:v>44298.396018518521</c:v>
                </c:pt>
                <c:pt idx="3983">
                  <c:v>44298.416851851849</c:v>
                </c:pt>
                <c:pt idx="3984">
                  <c:v>44298.437685185185</c:v>
                </c:pt>
                <c:pt idx="3985">
                  <c:v>44298.458518518521</c:v>
                </c:pt>
                <c:pt idx="3986">
                  <c:v>44298.479351851849</c:v>
                </c:pt>
                <c:pt idx="3987">
                  <c:v>44298.500185185185</c:v>
                </c:pt>
                <c:pt idx="3988">
                  <c:v>44298.521018518521</c:v>
                </c:pt>
                <c:pt idx="3989">
                  <c:v>44298.541851851849</c:v>
                </c:pt>
                <c:pt idx="3990">
                  <c:v>44298.562685185185</c:v>
                </c:pt>
                <c:pt idx="3991">
                  <c:v>44298.583518518521</c:v>
                </c:pt>
                <c:pt idx="3992">
                  <c:v>44298.604351851849</c:v>
                </c:pt>
                <c:pt idx="3993">
                  <c:v>44298.625185185185</c:v>
                </c:pt>
                <c:pt idx="3994">
                  <c:v>44298.646018518521</c:v>
                </c:pt>
                <c:pt idx="3995">
                  <c:v>44298.666851851849</c:v>
                </c:pt>
                <c:pt idx="3996">
                  <c:v>44298.687685185185</c:v>
                </c:pt>
                <c:pt idx="3997">
                  <c:v>44298.708518518521</c:v>
                </c:pt>
                <c:pt idx="3998">
                  <c:v>44298.729351851849</c:v>
                </c:pt>
                <c:pt idx="3999">
                  <c:v>44298.750185185185</c:v>
                </c:pt>
                <c:pt idx="4000">
                  <c:v>44298.771018518521</c:v>
                </c:pt>
                <c:pt idx="4001">
                  <c:v>44298.791851851849</c:v>
                </c:pt>
                <c:pt idx="4002">
                  <c:v>44298.812685185185</c:v>
                </c:pt>
                <c:pt idx="4003">
                  <c:v>44298.833518518521</c:v>
                </c:pt>
                <c:pt idx="4004">
                  <c:v>44298.854351851849</c:v>
                </c:pt>
                <c:pt idx="4005">
                  <c:v>44298.875185185185</c:v>
                </c:pt>
                <c:pt idx="4006">
                  <c:v>44298.896018518521</c:v>
                </c:pt>
                <c:pt idx="4007">
                  <c:v>44298.916851851849</c:v>
                </c:pt>
                <c:pt idx="4008">
                  <c:v>44298.937685185185</c:v>
                </c:pt>
                <c:pt idx="4009">
                  <c:v>44298.958518518521</c:v>
                </c:pt>
                <c:pt idx="4010">
                  <c:v>44298.979351851849</c:v>
                </c:pt>
                <c:pt idx="4011">
                  <c:v>44299.000185185185</c:v>
                </c:pt>
                <c:pt idx="4012">
                  <c:v>44299.021018518521</c:v>
                </c:pt>
                <c:pt idx="4013">
                  <c:v>44299.041851851849</c:v>
                </c:pt>
                <c:pt idx="4014">
                  <c:v>44299.062685185185</c:v>
                </c:pt>
                <c:pt idx="4015">
                  <c:v>44299.083518518521</c:v>
                </c:pt>
                <c:pt idx="4016">
                  <c:v>44299.104351851849</c:v>
                </c:pt>
                <c:pt idx="4017">
                  <c:v>44299.125185185185</c:v>
                </c:pt>
                <c:pt idx="4018">
                  <c:v>44299.146018518521</c:v>
                </c:pt>
                <c:pt idx="4019">
                  <c:v>44299.166851851849</c:v>
                </c:pt>
                <c:pt idx="4020">
                  <c:v>44299.187685185185</c:v>
                </c:pt>
                <c:pt idx="4021">
                  <c:v>44299.208518518521</c:v>
                </c:pt>
                <c:pt idx="4022">
                  <c:v>44299.229351851849</c:v>
                </c:pt>
                <c:pt idx="4023">
                  <c:v>44299.250185185185</c:v>
                </c:pt>
                <c:pt idx="4024">
                  <c:v>44299.271018518521</c:v>
                </c:pt>
                <c:pt idx="4025">
                  <c:v>44299.291851851849</c:v>
                </c:pt>
                <c:pt idx="4026">
                  <c:v>44299.312685185185</c:v>
                </c:pt>
                <c:pt idx="4027">
                  <c:v>44299.333518518521</c:v>
                </c:pt>
                <c:pt idx="4028">
                  <c:v>44299.354351851849</c:v>
                </c:pt>
                <c:pt idx="4029">
                  <c:v>44299.375185185185</c:v>
                </c:pt>
                <c:pt idx="4030">
                  <c:v>44299.396018518521</c:v>
                </c:pt>
                <c:pt idx="4031">
                  <c:v>44299.416851851849</c:v>
                </c:pt>
                <c:pt idx="4032">
                  <c:v>44299.437685185185</c:v>
                </c:pt>
                <c:pt idx="4033">
                  <c:v>44299.458518518521</c:v>
                </c:pt>
                <c:pt idx="4034">
                  <c:v>44299.479351851849</c:v>
                </c:pt>
                <c:pt idx="4035">
                  <c:v>44299.500185185185</c:v>
                </c:pt>
                <c:pt idx="4036">
                  <c:v>44299.521018518521</c:v>
                </c:pt>
                <c:pt idx="4037">
                  <c:v>44299.541851851849</c:v>
                </c:pt>
                <c:pt idx="4038">
                  <c:v>44299.562685185185</c:v>
                </c:pt>
                <c:pt idx="4039">
                  <c:v>44299.583518518521</c:v>
                </c:pt>
                <c:pt idx="4040">
                  <c:v>44299.604351851849</c:v>
                </c:pt>
                <c:pt idx="4041">
                  <c:v>44299.625185185185</c:v>
                </c:pt>
                <c:pt idx="4042">
                  <c:v>44299.646018518521</c:v>
                </c:pt>
                <c:pt idx="4043">
                  <c:v>44299.666851851849</c:v>
                </c:pt>
                <c:pt idx="4044">
                  <c:v>44299.687685185185</c:v>
                </c:pt>
                <c:pt idx="4045">
                  <c:v>44299.708518518521</c:v>
                </c:pt>
                <c:pt idx="4046">
                  <c:v>44299.729351851849</c:v>
                </c:pt>
                <c:pt idx="4047">
                  <c:v>44299.750185185185</c:v>
                </c:pt>
                <c:pt idx="4048">
                  <c:v>44299.771018518521</c:v>
                </c:pt>
                <c:pt idx="4049">
                  <c:v>44299.791851851849</c:v>
                </c:pt>
                <c:pt idx="4050">
                  <c:v>44299.812685185185</c:v>
                </c:pt>
                <c:pt idx="4051">
                  <c:v>44299.833518518521</c:v>
                </c:pt>
                <c:pt idx="4052">
                  <c:v>44299.854351851849</c:v>
                </c:pt>
                <c:pt idx="4053">
                  <c:v>44299.875185185185</c:v>
                </c:pt>
                <c:pt idx="4054">
                  <c:v>44299.896018518521</c:v>
                </c:pt>
                <c:pt idx="4055">
                  <c:v>44299.916851851849</c:v>
                </c:pt>
                <c:pt idx="4056">
                  <c:v>44299.937685185185</c:v>
                </c:pt>
                <c:pt idx="4057">
                  <c:v>44299.958518518521</c:v>
                </c:pt>
                <c:pt idx="4058">
                  <c:v>44299.979351851849</c:v>
                </c:pt>
                <c:pt idx="4059">
                  <c:v>44300.000185185185</c:v>
                </c:pt>
                <c:pt idx="4060">
                  <c:v>44300.021018518521</c:v>
                </c:pt>
                <c:pt idx="4061">
                  <c:v>44300.041851851849</c:v>
                </c:pt>
                <c:pt idx="4062">
                  <c:v>44300.062685185185</c:v>
                </c:pt>
                <c:pt idx="4063">
                  <c:v>44300.083518518521</c:v>
                </c:pt>
                <c:pt idx="4064">
                  <c:v>44300.104351851849</c:v>
                </c:pt>
                <c:pt idx="4065">
                  <c:v>44300.125185185185</c:v>
                </c:pt>
                <c:pt idx="4066">
                  <c:v>44300.146018518521</c:v>
                </c:pt>
                <c:pt idx="4067">
                  <c:v>44300.166851851849</c:v>
                </c:pt>
                <c:pt idx="4068">
                  <c:v>44300.187685185185</c:v>
                </c:pt>
                <c:pt idx="4069">
                  <c:v>44300.208518518521</c:v>
                </c:pt>
                <c:pt idx="4070">
                  <c:v>44300.229351851849</c:v>
                </c:pt>
                <c:pt idx="4071">
                  <c:v>44300.250185185185</c:v>
                </c:pt>
                <c:pt idx="4072">
                  <c:v>44300.271018518521</c:v>
                </c:pt>
                <c:pt idx="4073">
                  <c:v>44300.291851851849</c:v>
                </c:pt>
                <c:pt idx="4074">
                  <c:v>44300.312685185185</c:v>
                </c:pt>
                <c:pt idx="4075">
                  <c:v>44300.333518518521</c:v>
                </c:pt>
                <c:pt idx="4076">
                  <c:v>44300.354351851849</c:v>
                </c:pt>
                <c:pt idx="4077">
                  <c:v>44300.375185185185</c:v>
                </c:pt>
                <c:pt idx="4078">
                  <c:v>44300.396018518521</c:v>
                </c:pt>
                <c:pt idx="4079">
                  <c:v>44300.416851851849</c:v>
                </c:pt>
                <c:pt idx="4080">
                  <c:v>44300.437685185185</c:v>
                </c:pt>
                <c:pt idx="4081">
                  <c:v>44300.458518518521</c:v>
                </c:pt>
                <c:pt idx="4082">
                  <c:v>44300.479351851849</c:v>
                </c:pt>
                <c:pt idx="4083">
                  <c:v>44300.500185185185</c:v>
                </c:pt>
                <c:pt idx="4084">
                  <c:v>44300.521018518521</c:v>
                </c:pt>
                <c:pt idx="4085">
                  <c:v>44300.541851851849</c:v>
                </c:pt>
                <c:pt idx="4086">
                  <c:v>44300.562685185185</c:v>
                </c:pt>
                <c:pt idx="4087">
                  <c:v>44300.583518518521</c:v>
                </c:pt>
                <c:pt idx="4088">
                  <c:v>44300.604351851849</c:v>
                </c:pt>
                <c:pt idx="4089">
                  <c:v>44300.625185185185</c:v>
                </c:pt>
                <c:pt idx="4090">
                  <c:v>44300.646018518521</c:v>
                </c:pt>
                <c:pt idx="4091">
                  <c:v>44300.666851851849</c:v>
                </c:pt>
                <c:pt idx="4092">
                  <c:v>44300.687685185185</c:v>
                </c:pt>
                <c:pt idx="4093">
                  <c:v>44300.708518518521</c:v>
                </c:pt>
                <c:pt idx="4094">
                  <c:v>44300.729351851849</c:v>
                </c:pt>
                <c:pt idx="4095">
                  <c:v>44300.750185185185</c:v>
                </c:pt>
                <c:pt idx="4096">
                  <c:v>44300.771018518521</c:v>
                </c:pt>
                <c:pt idx="4097">
                  <c:v>44300.791851851849</c:v>
                </c:pt>
                <c:pt idx="4098">
                  <c:v>44300.812685185185</c:v>
                </c:pt>
                <c:pt idx="4099">
                  <c:v>44300.833518518521</c:v>
                </c:pt>
                <c:pt idx="4100">
                  <c:v>44300.854351851849</c:v>
                </c:pt>
                <c:pt idx="4101">
                  <c:v>44300.875185185185</c:v>
                </c:pt>
                <c:pt idx="4102">
                  <c:v>44300.896018518521</c:v>
                </c:pt>
                <c:pt idx="4103">
                  <c:v>44300.916851851849</c:v>
                </c:pt>
                <c:pt idx="4104">
                  <c:v>44300.937685185185</c:v>
                </c:pt>
                <c:pt idx="4105">
                  <c:v>44300.958518518521</c:v>
                </c:pt>
                <c:pt idx="4106">
                  <c:v>44300.979351851849</c:v>
                </c:pt>
                <c:pt idx="4107">
                  <c:v>44301.000185185185</c:v>
                </c:pt>
                <c:pt idx="4108">
                  <c:v>44301.021018518521</c:v>
                </c:pt>
                <c:pt idx="4109">
                  <c:v>44301.041851851849</c:v>
                </c:pt>
                <c:pt idx="4110">
                  <c:v>44301.062685185185</c:v>
                </c:pt>
                <c:pt idx="4111">
                  <c:v>44301.083518518521</c:v>
                </c:pt>
                <c:pt idx="4112">
                  <c:v>44301.104351851849</c:v>
                </c:pt>
                <c:pt idx="4113">
                  <c:v>44301.125185185185</c:v>
                </c:pt>
                <c:pt idx="4114">
                  <c:v>44301.146018518521</c:v>
                </c:pt>
                <c:pt idx="4115">
                  <c:v>44301.166851851849</c:v>
                </c:pt>
                <c:pt idx="4116">
                  <c:v>44301.187685185185</c:v>
                </c:pt>
                <c:pt idx="4117">
                  <c:v>44301.208518518521</c:v>
                </c:pt>
                <c:pt idx="4118">
                  <c:v>44301.229351851849</c:v>
                </c:pt>
                <c:pt idx="4119">
                  <c:v>44301.250185185185</c:v>
                </c:pt>
                <c:pt idx="4120">
                  <c:v>44301.271018518521</c:v>
                </c:pt>
                <c:pt idx="4121">
                  <c:v>44301.291851851849</c:v>
                </c:pt>
                <c:pt idx="4122">
                  <c:v>44301.312685185185</c:v>
                </c:pt>
                <c:pt idx="4123">
                  <c:v>44301.333518518521</c:v>
                </c:pt>
                <c:pt idx="4124">
                  <c:v>44301.354351851849</c:v>
                </c:pt>
                <c:pt idx="4125">
                  <c:v>44301.375185185185</c:v>
                </c:pt>
                <c:pt idx="4126">
                  <c:v>44301.396018518521</c:v>
                </c:pt>
                <c:pt idx="4127">
                  <c:v>44301.416851851849</c:v>
                </c:pt>
                <c:pt idx="4128">
                  <c:v>44301.437685185185</c:v>
                </c:pt>
                <c:pt idx="4129">
                  <c:v>44301.458518518521</c:v>
                </c:pt>
                <c:pt idx="4130">
                  <c:v>44301.479351851849</c:v>
                </c:pt>
                <c:pt idx="4131">
                  <c:v>44301.500185185185</c:v>
                </c:pt>
                <c:pt idx="4132">
                  <c:v>44301.521018518521</c:v>
                </c:pt>
                <c:pt idx="4133">
                  <c:v>44301.541851851849</c:v>
                </c:pt>
                <c:pt idx="4134">
                  <c:v>44301.562685185185</c:v>
                </c:pt>
                <c:pt idx="4135">
                  <c:v>44301.583518518521</c:v>
                </c:pt>
                <c:pt idx="4136">
                  <c:v>44301.604351851849</c:v>
                </c:pt>
                <c:pt idx="4137">
                  <c:v>44301.625185185185</c:v>
                </c:pt>
                <c:pt idx="4138">
                  <c:v>44301.646018518521</c:v>
                </c:pt>
                <c:pt idx="4139">
                  <c:v>44301.666851851849</c:v>
                </c:pt>
                <c:pt idx="4140">
                  <c:v>44301.687685185185</c:v>
                </c:pt>
                <c:pt idx="4141">
                  <c:v>44301.708518518521</c:v>
                </c:pt>
                <c:pt idx="4142">
                  <c:v>44301.729351851849</c:v>
                </c:pt>
                <c:pt idx="4143">
                  <c:v>44301.750185185185</c:v>
                </c:pt>
                <c:pt idx="4144">
                  <c:v>44301.771018518521</c:v>
                </c:pt>
                <c:pt idx="4145">
                  <c:v>44301.791851851849</c:v>
                </c:pt>
                <c:pt idx="4146">
                  <c:v>44301.812685185185</c:v>
                </c:pt>
                <c:pt idx="4147">
                  <c:v>44301.833518518521</c:v>
                </c:pt>
                <c:pt idx="4148">
                  <c:v>44301.854351851849</c:v>
                </c:pt>
                <c:pt idx="4149">
                  <c:v>44301.875185185185</c:v>
                </c:pt>
                <c:pt idx="4150">
                  <c:v>44301.896018518521</c:v>
                </c:pt>
                <c:pt idx="4151">
                  <c:v>44301.916851851849</c:v>
                </c:pt>
                <c:pt idx="4152">
                  <c:v>44301.937685185185</c:v>
                </c:pt>
                <c:pt idx="4153">
                  <c:v>44301.958518518521</c:v>
                </c:pt>
                <c:pt idx="4154">
                  <c:v>44301.979351851849</c:v>
                </c:pt>
                <c:pt idx="4155">
                  <c:v>44302.000185185185</c:v>
                </c:pt>
                <c:pt idx="4156">
                  <c:v>44302.021018518521</c:v>
                </c:pt>
                <c:pt idx="4157">
                  <c:v>44302.041851851849</c:v>
                </c:pt>
                <c:pt idx="4158">
                  <c:v>44302.062685185185</c:v>
                </c:pt>
                <c:pt idx="4159">
                  <c:v>44302.083518518521</c:v>
                </c:pt>
                <c:pt idx="4160">
                  <c:v>44302.104351851849</c:v>
                </c:pt>
                <c:pt idx="4161">
                  <c:v>44302.125185185185</c:v>
                </c:pt>
                <c:pt idx="4162">
                  <c:v>44302.146018518521</c:v>
                </c:pt>
                <c:pt idx="4163">
                  <c:v>44302.166851851849</c:v>
                </c:pt>
                <c:pt idx="4164">
                  <c:v>44302.187685185185</c:v>
                </c:pt>
                <c:pt idx="4165">
                  <c:v>44302.208518518521</c:v>
                </c:pt>
                <c:pt idx="4166">
                  <c:v>44302.229351851849</c:v>
                </c:pt>
                <c:pt idx="4167">
                  <c:v>44302.250185185185</c:v>
                </c:pt>
                <c:pt idx="4168">
                  <c:v>44302.271018518521</c:v>
                </c:pt>
                <c:pt idx="4169">
                  <c:v>44302.291851851849</c:v>
                </c:pt>
                <c:pt idx="4170">
                  <c:v>44302.312685185185</c:v>
                </c:pt>
                <c:pt idx="4171">
                  <c:v>44302.333518518521</c:v>
                </c:pt>
                <c:pt idx="4172">
                  <c:v>44302.354351851849</c:v>
                </c:pt>
                <c:pt idx="4173">
                  <c:v>44302.375185185185</c:v>
                </c:pt>
                <c:pt idx="4174">
                  <c:v>44302.396018518521</c:v>
                </c:pt>
                <c:pt idx="4175">
                  <c:v>44302.416851851849</c:v>
                </c:pt>
                <c:pt idx="4176">
                  <c:v>44302.437685185185</c:v>
                </c:pt>
                <c:pt idx="4177">
                  <c:v>44302.458518518521</c:v>
                </c:pt>
                <c:pt idx="4178">
                  <c:v>44302.479351851849</c:v>
                </c:pt>
                <c:pt idx="4179">
                  <c:v>44302.500185185185</c:v>
                </c:pt>
                <c:pt idx="4180">
                  <c:v>44302.521018518521</c:v>
                </c:pt>
                <c:pt idx="4181">
                  <c:v>44302.541851851849</c:v>
                </c:pt>
                <c:pt idx="4182">
                  <c:v>44302.562685185185</c:v>
                </c:pt>
                <c:pt idx="4183">
                  <c:v>44302.583518518521</c:v>
                </c:pt>
                <c:pt idx="4184">
                  <c:v>44302.604351851849</c:v>
                </c:pt>
                <c:pt idx="4185">
                  <c:v>44302.625185185185</c:v>
                </c:pt>
                <c:pt idx="4186">
                  <c:v>44302.646018518521</c:v>
                </c:pt>
                <c:pt idx="4187">
                  <c:v>44302.666851851849</c:v>
                </c:pt>
                <c:pt idx="4188">
                  <c:v>44302.687685185185</c:v>
                </c:pt>
                <c:pt idx="4189">
                  <c:v>44302.708518518521</c:v>
                </c:pt>
                <c:pt idx="4190">
                  <c:v>44302.729351851849</c:v>
                </c:pt>
                <c:pt idx="4191">
                  <c:v>44302.750185185185</c:v>
                </c:pt>
                <c:pt idx="4192">
                  <c:v>44302.771018518521</c:v>
                </c:pt>
                <c:pt idx="4193">
                  <c:v>44302.791851851849</c:v>
                </c:pt>
                <c:pt idx="4194">
                  <c:v>44302.812685185185</c:v>
                </c:pt>
                <c:pt idx="4195">
                  <c:v>44302.833518518521</c:v>
                </c:pt>
                <c:pt idx="4196">
                  <c:v>44302.854351851849</c:v>
                </c:pt>
                <c:pt idx="4197">
                  <c:v>44302.875185185185</c:v>
                </c:pt>
                <c:pt idx="4198">
                  <c:v>44302.896018518521</c:v>
                </c:pt>
                <c:pt idx="4199">
                  <c:v>44302.916851851849</c:v>
                </c:pt>
                <c:pt idx="4200">
                  <c:v>44302.937685185185</c:v>
                </c:pt>
                <c:pt idx="4201">
                  <c:v>44302.958518518521</c:v>
                </c:pt>
                <c:pt idx="4202">
                  <c:v>44302.979351851849</c:v>
                </c:pt>
                <c:pt idx="4203">
                  <c:v>44303.000185185185</c:v>
                </c:pt>
                <c:pt idx="4204">
                  <c:v>44303.021018518521</c:v>
                </c:pt>
                <c:pt idx="4205">
                  <c:v>44303.041851851849</c:v>
                </c:pt>
                <c:pt idx="4206">
                  <c:v>44303.062685185185</c:v>
                </c:pt>
                <c:pt idx="4207">
                  <c:v>44303.083518518521</c:v>
                </c:pt>
                <c:pt idx="4208">
                  <c:v>44303.104351851849</c:v>
                </c:pt>
                <c:pt idx="4209">
                  <c:v>44303.125185185185</c:v>
                </c:pt>
                <c:pt idx="4210">
                  <c:v>44303.146018518521</c:v>
                </c:pt>
                <c:pt idx="4211">
                  <c:v>44303.166851851849</c:v>
                </c:pt>
                <c:pt idx="4212">
                  <c:v>44303.187685185185</c:v>
                </c:pt>
                <c:pt idx="4213">
                  <c:v>44303.208518518521</c:v>
                </c:pt>
                <c:pt idx="4214">
                  <c:v>44303.229351851849</c:v>
                </c:pt>
                <c:pt idx="4215">
                  <c:v>44303.250185185185</c:v>
                </c:pt>
                <c:pt idx="4216">
                  <c:v>44303.271018518521</c:v>
                </c:pt>
                <c:pt idx="4217">
                  <c:v>44303.291851851849</c:v>
                </c:pt>
                <c:pt idx="4218">
                  <c:v>44303.312685185185</c:v>
                </c:pt>
                <c:pt idx="4219">
                  <c:v>44303.333518518521</c:v>
                </c:pt>
                <c:pt idx="4220">
                  <c:v>44303.354351851849</c:v>
                </c:pt>
                <c:pt idx="4221">
                  <c:v>44303.375185185185</c:v>
                </c:pt>
                <c:pt idx="4222">
                  <c:v>44303.396018518521</c:v>
                </c:pt>
                <c:pt idx="4223">
                  <c:v>44303.416851851849</c:v>
                </c:pt>
                <c:pt idx="4224">
                  <c:v>44303.437685185185</c:v>
                </c:pt>
                <c:pt idx="4225">
                  <c:v>44303.458518518521</c:v>
                </c:pt>
                <c:pt idx="4226">
                  <c:v>44303.479351851849</c:v>
                </c:pt>
                <c:pt idx="4227">
                  <c:v>44303.500185185185</c:v>
                </c:pt>
                <c:pt idx="4228">
                  <c:v>44303.521018518521</c:v>
                </c:pt>
                <c:pt idx="4229">
                  <c:v>44303.541851851849</c:v>
                </c:pt>
                <c:pt idx="4230">
                  <c:v>44303.562685185185</c:v>
                </c:pt>
                <c:pt idx="4231">
                  <c:v>44303.583518518521</c:v>
                </c:pt>
                <c:pt idx="4232">
                  <c:v>44303.604351851849</c:v>
                </c:pt>
                <c:pt idx="4233">
                  <c:v>44303.625185185185</c:v>
                </c:pt>
                <c:pt idx="4234">
                  <c:v>44303.646018518521</c:v>
                </c:pt>
                <c:pt idx="4235">
                  <c:v>44303.666851851849</c:v>
                </c:pt>
                <c:pt idx="4236">
                  <c:v>44303.687685185185</c:v>
                </c:pt>
                <c:pt idx="4237">
                  <c:v>44303.708518518521</c:v>
                </c:pt>
                <c:pt idx="4238">
                  <c:v>44303.729351851849</c:v>
                </c:pt>
                <c:pt idx="4239">
                  <c:v>44303.750185185185</c:v>
                </c:pt>
                <c:pt idx="4240">
                  <c:v>44303.771018518521</c:v>
                </c:pt>
                <c:pt idx="4241">
                  <c:v>44303.791851851849</c:v>
                </c:pt>
                <c:pt idx="4242">
                  <c:v>44303.812685185185</c:v>
                </c:pt>
                <c:pt idx="4243">
                  <c:v>44303.833518518521</c:v>
                </c:pt>
                <c:pt idx="4244">
                  <c:v>44303.854351851849</c:v>
                </c:pt>
                <c:pt idx="4245">
                  <c:v>44303.875185185185</c:v>
                </c:pt>
                <c:pt idx="4246">
                  <c:v>44303.896018518521</c:v>
                </c:pt>
                <c:pt idx="4247">
                  <c:v>44303.916851851849</c:v>
                </c:pt>
                <c:pt idx="4248">
                  <c:v>44303.937685185185</c:v>
                </c:pt>
                <c:pt idx="4249">
                  <c:v>44303.958518518521</c:v>
                </c:pt>
                <c:pt idx="4250">
                  <c:v>44303.979351851849</c:v>
                </c:pt>
                <c:pt idx="4251">
                  <c:v>44304.000185185185</c:v>
                </c:pt>
                <c:pt idx="4252">
                  <c:v>44304.021018518521</c:v>
                </c:pt>
                <c:pt idx="4253">
                  <c:v>44304.041851851849</c:v>
                </c:pt>
                <c:pt idx="4254">
                  <c:v>44304.062685185185</c:v>
                </c:pt>
                <c:pt idx="4255">
                  <c:v>44304.083518518521</c:v>
                </c:pt>
                <c:pt idx="4256">
                  <c:v>44304.104351851849</c:v>
                </c:pt>
                <c:pt idx="4257">
                  <c:v>44304.125185185185</c:v>
                </c:pt>
                <c:pt idx="4258">
                  <c:v>44304.146018518521</c:v>
                </c:pt>
                <c:pt idx="4259">
                  <c:v>44304.166851851849</c:v>
                </c:pt>
                <c:pt idx="4260">
                  <c:v>44304.187685185185</c:v>
                </c:pt>
                <c:pt idx="4261">
                  <c:v>44304.208518518521</c:v>
                </c:pt>
                <c:pt idx="4262">
                  <c:v>44304.229351851849</c:v>
                </c:pt>
                <c:pt idx="4263">
                  <c:v>44304.250185185185</c:v>
                </c:pt>
                <c:pt idx="4264">
                  <c:v>44304.271018518521</c:v>
                </c:pt>
                <c:pt idx="4265">
                  <c:v>44304.291851851849</c:v>
                </c:pt>
                <c:pt idx="4266">
                  <c:v>44304.312685185185</c:v>
                </c:pt>
                <c:pt idx="4267">
                  <c:v>44304.333518518521</c:v>
                </c:pt>
                <c:pt idx="4268">
                  <c:v>44304.354351851849</c:v>
                </c:pt>
                <c:pt idx="4269">
                  <c:v>44304.375185185185</c:v>
                </c:pt>
                <c:pt idx="4270">
                  <c:v>44304.396018518521</c:v>
                </c:pt>
                <c:pt idx="4271">
                  <c:v>44304.416851851849</c:v>
                </c:pt>
                <c:pt idx="4272">
                  <c:v>44304.437685185185</c:v>
                </c:pt>
                <c:pt idx="4273">
                  <c:v>44304.458518518521</c:v>
                </c:pt>
                <c:pt idx="4274">
                  <c:v>44304.479351851849</c:v>
                </c:pt>
                <c:pt idx="4275">
                  <c:v>44304.500185185185</c:v>
                </c:pt>
                <c:pt idx="4276">
                  <c:v>44304.521018518521</c:v>
                </c:pt>
                <c:pt idx="4277">
                  <c:v>44304.541851851849</c:v>
                </c:pt>
                <c:pt idx="4278">
                  <c:v>44304.562685185185</c:v>
                </c:pt>
                <c:pt idx="4279">
                  <c:v>44304.583518518521</c:v>
                </c:pt>
                <c:pt idx="4280">
                  <c:v>44304.604351851849</c:v>
                </c:pt>
                <c:pt idx="4281">
                  <c:v>44304.625185185185</c:v>
                </c:pt>
                <c:pt idx="4282">
                  <c:v>44304.646018518521</c:v>
                </c:pt>
                <c:pt idx="4283">
                  <c:v>44304.666851851849</c:v>
                </c:pt>
                <c:pt idx="4284">
                  <c:v>44304.687685185185</c:v>
                </c:pt>
                <c:pt idx="4285">
                  <c:v>44304.708518518521</c:v>
                </c:pt>
                <c:pt idx="4286">
                  <c:v>44304.729351851849</c:v>
                </c:pt>
                <c:pt idx="4287">
                  <c:v>44304.750185185185</c:v>
                </c:pt>
                <c:pt idx="4288">
                  <c:v>44304.771018518521</c:v>
                </c:pt>
                <c:pt idx="4289">
                  <c:v>44304.791851851849</c:v>
                </c:pt>
                <c:pt idx="4290">
                  <c:v>44304.812685185185</c:v>
                </c:pt>
                <c:pt idx="4291">
                  <c:v>44304.833518518521</c:v>
                </c:pt>
                <c:pt idx="4292">
                  <c:v>44304.854351851849</c:v>
                </c:pt>
                <c:pt idx="4293">
                  <c:v>44304.875185185185</c:v>
                </c:pt>
                <c:pt idx="4294">
                  <c:v>44304.896018518521</c:v>
                </c:pt>
                <c:pt idx="4295">
                  <c:v>44304.916851851849</c:v>
                </c:pt>
                <c:pt idx="4296">
                  <c:v>44304.937685185185</c:v>
                </c:pt>
                <c:pt idx="4297">
                  <c:v>44304.958518518521</c:v>
                </c:pt>
                <c:pt idx="4298">
                  <c:v>44304.979351851849</c:v>
                </c:pt>
                <c:pt idx="4299">
                  <c:v>44305.000185185185</c:v>
                </c:pt>
                <c:pt idx="4300">
                  <c:v>44305.021018518521</c:v>
                </c:pt>
                <c:pt idx="4301">
                  <c:v>44305.041851851849</c:v>
                </c:pt>
                <c:pt idx="4302">
                  <c:v>44305.062685185185</c:v>
                </c:pt>
                <c:pt idx="4303">
                  <c:v>44305.083518518521</c:v>
                </c:pt>
                <c:pt idx="4304">
                  <c:v>44305.104351851849</c:v>
                </c:pt>
                <c:pt idx="4305">
                  <c:v>44305.125185185185</c:v>
                </c:pt>
                <c:pt idx="4306">
                  <c:v>44305.146018518521</c:v>
                </c:pt>
                <c:pt idx="4307">
                  <c:v>44305.166851851849</c:v>
                </c:pt>
                <c:pt idx="4308">
                  <c:v>44305.187685185185</c:v>
                </c:pt>
                <c:pt idx="4309">
                  <c:v>44305.208518518521</c:v>
                </c:pt>
                <c:pt idx="4310">
                  <c:v>44305.229351851849</c:v>
                </c:pt>
                <c:pt idx="4311">
                  <c:v>44305.250185185185</c:v>
                </c:pt>
                <c:pt idx="4312">
                  <c:v>44305.271018518521</c:v>
                </c:pt>
                <c:pt idx="4313">
                  <c:v>44305.291851851849</c:v>
                </c:pt>
                <c:pt idx="4314">
                  <c:v>44305.312685185185</c:v>
                </c:pt>
                <c:pt idx="4315">
                  <c:v>44305.333518518521</c:v>
                </c:pt>
                <c:pt idx="4316">
                  <c:v>44305.354351851849</c:v>
                </c:pt>
                <c:pt idx="4317">
                  <c:v>44305.375185185185</c:v>
                </c:pt>
                <c:pt idx="4318">
                  <c:v>44305.396018518521</c:v>
                </c:pt>
                <c:pt idx="4319">
                  <c:v>44305.416851851849</c:v>
                </c:pt>
                <c:pt idx="4320">
                  <c:v>44305.437685185185</c:v>
                </c:pt>
                <c:pt idx="4321">
                  <c:v>44305.458518518521</c:v>
                </c:pt>
                <c:pt idx="4322">
                  <c:v>44305.479351851849</c:v>
                </c:pt>
                <c:pt idx="4323">
                  <c:v>44305.500185185185</c:v>
                </c:pt>
                <c:pt idx="4324">
                  <c:v>44305.521018518521</c:v>
                </c:pt>
                <c:pt idx="4325">
                  <c:v>44305.541851851849</c:v>
                </c:pt>
                <c:pt idx="4326">
                  <c:v>44305.562685185185</c:v>
                </c:pt>
                <c:pt idx="4327">
                  <c:v>44305.583518518521</c:v>
                </c:pt>
                <c:pt idx="4328">
                  <c:v>44305.604351851849</c:v>
                </c:pt>
                <c:pt idx="4329">
                  <c:v>44305.625185185185</c:v>
                </c:pt>
                <c:pt idx="4330">
                  <c:v>44305.646018518521</c:v>
                </c:pt>
                <c:pt idx="4331">
                  <c:v>44305.666851851849</c:v>
                </c:pt>
                <c:pt idx="4332">
                  <c:v>44305.687685185185</c:v>
                </c:pt>
                <c:pt idx="4333">
                  <c:v>44305.708518518521</c:v>
                </c:pt>
                <c:pt idx="4334">
                  <c:v>44305.729351851849</c:v>
                </c:pt>
                <c:pt idx="4335">
                  <c:v>44305.750185185185</c:v>
                </c:pt>
                <c:pt idx="4336">
                  <c:v>44305.771018518521</c:v>
                </c:pt>
                <c:pt idx="4337">
                  <c:v>44305.791851851849</c:v>
                </c:pt>
                <c:pt idx="4338">
                  <c:v>44305.812685185185</c:v>
                </c:pt>
                <c:pt idx="4339">
                  <c:v>44305.833518518521</c:v>
                </c:pt>
                <c:pt idx="4340">
                  <c:v>44305.854351851849</c:v>
                </c:pt>
                <c:pt idx="4341">
                  <c:v>44305.875185185185</c:v>
                </c:pt>
                <c:pt idx="4342">
                  <c:v>44305.896018518521</c:v>
                </c:pt>
                <c:pt idx="4343">
                  <c:v>44305.916851851849</c:v>
                </c:pt>
                <c:pt idx="4344">
                  <c:v>44305.937685185185</c:v>
                </c:pt>
                <c:pt idx="4345">
                  <c:v>44305.958518518521</c:v>
                </c:pt>
                <c:pt idx="4346">
                  <c:v>44305.979351851849</c:v>
                </c:pt>
                <c:pt idx="4347">
                  <c:v>44306.000185185185</c:v>
                </c:pt>
                <c:pt idx="4348">
                  <c:v>44306.021018518521</c:v>
                </c:pt>
                <c:pt idx="4349">
                  <c:v>44306.041851851849</c:v>
                </c:pt>
                <c:pt idx="4350">
                  <c:v>44306.062685185185</c:v>
                </c:pt>
                <c:pt idx="4351">
                  <c:v>44306.083518518521</c:v>
                </c:pt>
                <c:pt idx="4352">
                  <c:v>44306.104351851849</c:v>
                </c:pt>
                <c:pt idx="4353">
                  <c:v>44306.125185185185</c:v>
                </c:pt>
                <c:pt idx="4354">
                  <c:v>44306.146018518521</c:v>
                </c:pt>
                <c:pt idx="4355">
                  <c:v>44306.166851851849</c:v>
                </c:pt>
                <c:pt idx="4356">
                  <c:v>44306.187685185185</c:v>
                </c:pt>
                <c:pt idx="4357">
                  <c:v>44306.208518518521</c:v>
                </c:pt>
                <c:pt idx="4358">
                  <c:v>44306.229351851849</c:v>
                </c:pt>
                <c:pt idx="4359">
                  <c:v>44306.250185185185</c:v>
                </c:pt>
                <c:pt idx="4360">
                  <c:v>44306.271018518521</c:v>
                </c:pt>
                <c:pt idx="4361">
                  <c:v>44306.291851851849</c:v>
                </c:pt>
                <c:pt idx="4362">
                  <c:v>44306.312685185185</c:v>
                </c:pt>
                <c:pt idx="4363">
                  <c:v>44306.333518518521</c:v>
                </c:pt>
                <c:pt idx="4364">
                  <c:v>44306.354351851849</c:v>
                </c:pt>
                <c:pt idx="4365">
                  <c:v>44306.375185185185</c:v>
                </c:pt>
                <c:pt idx="4366">
                  <c:v>44306.396018518521</c:v>
                </c:pt>
                <c:pt idx="4367">
                  <c:v>44306.416851851849</c:v>
                </c:pt>
                <c:pt idx="4368">
                  <c:v>44306.437685185185</c:v>
                </c:pt>
                <c:pt idx="4369">
                  <c:v>44306.458518518521</c:v>
                </c:pt>
                <c:pt idx="4370">
                  <c:v>44306.479351851849</c:v>
                </c:pt>
                <c:pt idx="4371">
                  <c:v>44306.500185185185</c:v>
                </c:pt>
                <c:pt idx="4372">
                  <c:v>44306.521018518521</c:v>
                </c:pt>
                <c:pt idx="4373">
                  <c:v>44306.541851851849</c:v>
                </c:pt>
                <c:pt idx="4374">
                  <c:v>44306.562685185185</c:v>
                </c:pt>
                <c:pt idx="4375">
                  <c:v>44306.583518518521</c:v>
                </c:pt>
                <c:pt idx="4376">
                  <c:v>44306.604351851849</c:v>
                </c:pt>
                <c:pt idx="4377">
                  <c:v>44306.625185185185</c:v>
                </c:pt>
                <c:pt idx="4378">
                  <c:v>44306.646018518521</c:v>
                </c:pt>
                <c:pt idx="4379">
                  <c:v>44306.666851851849</c:v>
                </c:pt>
                <c:pt idx="4380">
                  <c:v>44306.687685185185</c:v>
                </c:pt>
                <c:pt idx="4381">
                  <c:v>44306.708518518521</c:v>
                </c:pt>
                <c:pt idx="4382">
                  <c:v>44306.729351851849</c:v>
                </c:pt>
                <c:pt idx="4383">
                  <c:v>44306.750185185185</c:v>
                </c:pt>
                <c:pt idx="4384">
                  <c:v>44306.771018518521</c:v>
                </c:pt>
                <c:pt idx="4385">
                  <c:v>44306.791851851849</c:v>
                </c:pt>
                <c:pt idx="4386">
                  <c:v>44306.812685185185</c:v>
                </c:pt>
                <c:pt idx="4387">
                  <c:v>44306.833518518521</c:v>
                </c:pt>
                <c:pt idx="4388">
                  <c:v>44306.854351851849</c:v>
                </c:pt>
                <c:pt idx="4389">
                  <c:v>44306.875185185185</c:v>
                </c:pt>
                <c:pt idx="4390">
                  <c:v>44306.896018518521</c:v>
                </c:pt>
                <c:pt idx="4391">
                  <c:v>44306.916851851849</c:v>
                </c:pt>
                <c:pt idx="4392">
                  <c:v>44306.937685185185</c:v>
                </c:pt>
                <c:pt idx="4393">
                  <c:v>44306.958518518521</c:v>
                </c:pt>
                <c:pt idx="4394">
                  <c:v>44306.979351851849</c:v>
                </c:pt>
                <c:pt idx="4395">
                  <c:v>44307.000185185185</c:v>
                </c:pt>
                <c:pt idx="4396">
                  <c:v>44307.021018518521</c:v>
                </c:pt>
                <c:pt idx="4397">
                  <c:v>44307.041851851849</c:v>
                </c:pt>
                <c:pt idx="4398">
                  <c:v>44307.062685185185</c:v>
                </c:pt>
                <c:pt idx="4399">
                  <c:v>44307.083518518521</c:v>
                </c:pt>
                <c:pt idx="4400">
                  <c:v>44307.104351851849</c:v>
                </c:pt>
                <c:pt idx="4401">
                  <c:v>44307.125185185185</c:v>
                </c:pt>
                <c:pt idx="4402">
                  <c:v>44307.146018518521</c:v>
                </c:pt>
                <c:pt idx="4403">
                  <c:v>44307.166851851849</c:v>
                </c:pt>
                <c:pt idx="4404">
                  <c:v>44307.187685185185</c:v>
                </c:pt>
                <c:pt idx="4405">
                  <c:v>44307.208518518521</c:v>
                </c:pt>
                <c:pt idx="4406">
                  <c:v>44307.229351851849</c:v>
                </c:pt>
                <c:pt idx="4407">
                  <c:v>44307.250185185185</c:v>
                </c:pt>
                <c:pt idx="4408">
                  <c:v>44307.271018518521</c:v>
                </c:pt>
                <c:pt idx="4409">
                  <c:v>44307.291851851849</c:v>
                </c:pt>
                <c:pt idx="4410">
                  <c:v>44307.312685185185</c:v>
                </c:pt>
                <c:pt idx="4411">
                  <c:v>44307.333518518521</c:v>
                </c:pt>
                <c:pt idx="4412">
                  <c:v>44307.354351851849</c:v>
                </c:pt>
                <c:pt idx="4413">
                  <c:v>44307.375185185185</c:v>
                </c:pt>
                <c:pt idx="4414">
                  <c:v>44307.396018518521</c:v>
                </c:pt>
                <c:pt idx="4415">
                  <c:v>44307.416851851849</c:v>
                </c:pt>
                <c:pt idx="4416">
                  <c:v>44307.437685185185</c:v>
                </c:pt>
                <c:pt idx="4417">
                  <c:v>44307.458518518521</c:v>
                </c:pt>
                <c:pt idx="4418">
                  <c:v>44307.479351851849</c:v>
                </c:pt>
                <c:pt idx="4419">
                  <c:v>44307.500185185185</c:v>
                </c:pt>
                <c:pt idx="4420">
                  <c:v>44307.521018518521</c:v>
                </c:pt>
                <c:pt idx="4421">
                  <c:v>44307.541851851849</c:v>
                </c:pt>
                <c:pt idx="4422">
                  <c:v>44307.562685185185</c:v>
                </c:pt>
                <c:pt idx="4423">
                  <c:v>44307.583518518521</c:v>
                </c:pt>
                <c:pt idx="4424">
                  <c:v>44307.604351851849</c:v>
                </c:pt>
                <c:pt idx="4425">
                  <c:v>44307.625185185185</c:v>
                </c:pt>
                <c:pt idx="4426">
                  <c:v>44307.646018518521</c:v>
                </c:pt>
                <c:pt idx="4427">
                  <c:v>44307.666851851849</c:v>
                </c:pt>
                <c:pt idx="4428">
                  <c:v>44307.687685185185</c:v>
                </c:pt>
                <c:pt idx="4429">
                  <c:v>44307.708518518521</c:v>
                </c:pt>
                <c:pt idx="4430">
                  <c:v>44307.729351851849</c:v>
                </c:pt>
                <c:pt idx="4431">
                  <c:v>44307.750185185185</c:v>
                </c:pt>
                <c:pt idx="4432">
                  <c:v>44307.771018518521</c:v>
                </c:pt>
                <c:pt idx="4433">
                  <c:v>44307.791851851849</c:v>
                </c:pt>
                <c:pt idx="4434">
                  <c:v>44307.812685185185</c:v>
                </c:pt>
                <c:pt idx="4435">
                  <c:v>44307.833518518521</c:v>
                </c:pt>
                <c:pt idx="4436">
                  <c:v>44307.854351851849</c:v>
                </c:pt>
                <c:pt idx="4437">
                  <c:v>44307.875185185185</c:v>
                </c:pt>
                <c:pt idx="4438">
                  <c:v>44307.896018518521</c:v>
                </c:pt>
                <c:pt idx="4439">
                  <c:v>44307.916851851849</c:v>
                </c:pt>
                <c:pt idx="4440">
                  <c:v>44307.937685185185</c:v>
                </c:pt>
                <c:pt idx="4441">
                  <c:v>44307.958518518521</c:v>
                </c:pt>
                <c:pt idx="4442">
                  <c:v>44307.979351851849</c:v>
                </c:pt>
                <c:pt idx="4443">
                  <c:v>44308.000185185185</c:v>
                </c:pt>
                <c:pt idx="4444">
                  <c:v>44308.021018518521</c:v>
                </c:pt>
                <c:pt idx="4445">
                  <c:v>44308.041851851849</c:v>
                </c:pt>
                <c:pt idx="4446">
                  <c:v>44308.062685185185</c:v>
                </c:pt>
                <c:pt idx="4447">
                  <c:v>44308.083518518521</c:v>
                </c:pt>
                <c:pt idx="4448">
                  <c:v>44308.104351851849</c:v>
                </c:pt>
                <c:pt idx="4449">
                  <c:v>44308.125185185185</c:v>
                </c:pt>
                <c:pt idx="4450">
                  <c:v>44308.146018518521</c:v>
                </c:pt>
                <c:pt idx="4451">
                  <c:v>44308.166851851849</c:v>
                </c:pt>
                <c:pt idx="4452">
                  <c:v>44308.187685185185</c:v>
                </c:pt>
                <c:pt idx="4453">
                  <c:v>44308.208518518521</c:v>
                </c:pt>
                <c:pt idx="4454">
                  <c:v>44308.229351851849</c:v>
                </c:pt>
                <c:pt idx="4455">
                  <c:v>44308.250185185185</c:v>
                </c:pt>
                <c:pt idx="4456">
                  <c:v>44308.271018518521</c:v>
                </c:pt>
                <c:pt idx="4457">
                  <c:v>44308.291851851849</c:v>
                </c:pt>
                <c:pt idx="4458">
                  <c:v>44308.312685185185</c:v>
                </c:pt>
                <c:pt idx="4459">
                  <c:v>44308.333518518521</c:v>
                </c:pt>
                <c:pt idx="4460">
                  <c:v>44308.354351851849</c:v>
                </c:pt>
                <c:pt idx="4461">
                  <c:v>44308.375185185185</c:v>
                </c:pt>
                <c:pt idx="4462">
                  <c:v>44308.396018518521</c:v>
                </c:pt>
                <c:pt idx="4463">
                  <c:v>44308.416851851849</c:v>
                </c:pt>
                <c:pt idx="4464">
                  <c:v>44308.437685185185</c:v>
                </c:pt>
                <c:pt idx="4465">
                  <c:v>44308.458518518521</c:v>
                </c:pt>
                <c:pt idx="4466">
                  <c:v>44308.479351851849</c:v>
                </c:pt>
                <c:pt idx="4467">
                  <c:v>44308.500185185185</c:v>
                </c:pt>
                <c:pt idx="4468">
                  <c:v>44308.521018518521</c:v>
                </c:pt>
                <c:pt idx="4469">
                  <c:v>44308.541851851849</c:v>
                </c:pt>
                <c:pt idx="4470">
                  <c:v>44308.562685185185</c:v>
                </c:pt>
                <c:pt idx="4471">
                  <c:v>44308.583518518521</c:v>
                </c:pt>
                <c:pt idx="4472">
                  <c:v>44308.604351851849</c:v>
                </c:pt>
                <c:pt idx="4473">
                  <c:v>44308.625185185185</c:v>
                </c:pt>
                <c:pt idx="4474">
                  <c:v>44308.646018518521</c:v>
                </c:pt>
                <c:pt idx="4475">
                  <c:v>44308.666851851849</c:v>
                </c:pt>
                <c:pt idx="4476">
                  <c:v>44308.687685185185</c:v>
                </c:pt>
                <c:pt idx="4477">
                  <c:v>44308.708518518521</c:v>
                </c:pt>
                <c:pt idx="4478">
                  <c:v>44308.729351851849</c:v>
                </c:pt>
                <c:pt idx="4479">
                  <c:v>44308.750185185185</c:v>
                </c:pt>
                <c:pt idx="4480">
                  <c:v>44308.771018518521</c:v>
                </c:pt>
                <c:pt idx="4481">
                  <c:v>44308.791851851849</c:v>
                </c:pt>
                <c:pt idx="4482">
                  <c:v>44308.812685185185</c:v>
                </c:pt>
                <c:pt idx="4483">
                  <c:v>44308.833518518521</c:v>
                </c:pt>
                <c:pt idx="4484">
                  <c:v>44308.854351851849</c:v>
                </c:pt>
                <c:pt idx="4485">
                  <c:v>44308.875185185185</c:v>
                </c:pt>
                <c:pt idx="4486">
                  <c:v>44308.896018518521</c:v>
                </c:pt>
                <c:pt idx="4487">
                  <c:v>44308.916851851849</c:v>
                </c:pt>
                <c:pt idx="4488">
                  <c:v>44308.937685185185</c:v>
                </c:pt>
                <c:pt idx="4489">
                  <c:v>44308.958518518521</c:v>
                </c:pt>
                <c:pt idx="4490">
                  <c:v>44308.979351851849</c:v>
                </c:pt>
                <c:pt idx="4491">
                  <c:v>44309.000185185185</c:v>
                </c:pt>
                <c:pt idx="4492">
                  <c:v>44309.021018518521</c:v>
                </c:pt>
                <c:pt idx="4493">
                  <c:v>44309.041851851849</c:v>
                </c:pt>
                <c:pt idx="4494">
                  <c:v>44309.062685185185</c:v>
                </c:pt>
                <c:pt idx="4495">
                  <c:v>44309.083518518521</c:v>
                </c:pt>
                <c:pt idx="4496">
                  <c:v>44309.104351851849</c:v>
                </c:pt>
                <c:pt idx="4497">
                  <c:v>44309.125185185185</c:v>
                </c:pt>
                <c:pt idx="4498">
                  <c:v>44309.146018518521</c:v>
                </c:pt>
                <c:pt idx="4499">
                  <c:v>44309.166851851849</c:v>
                </c:pt>
                <c:pt idx="4500">
                  <c:v>44309.187685185185</c:v>
                </c:pt>
                <c:pt idx="4501">
                  <c:v>44309.208518518521</c:v>
                </c:pt>
                <c:pt idx="4502">
                  <c:v>44309.229351851849</c:v>
                </c:pt>
                <c:pt idx="4503">
                  <c:v>44309.250185185185</c:v>
                </c:pt>
                <c:pt idx="4504">
                  <c:v>44309.271018518521</c:v>
                </c:pt>
                <c:pt idx="4505">
                  <c:v>44309.291851851849</c:v>
                </c:pt>
                <c:pt idx="4506">
                  <c:v>44309.312685185185</c:v>
                </c:pt>
                <c:pt idx="4507">
                  <c:v>44309.333518518521</c:v>
                </c:pt>
                <c:pt idx="4508">
                  <c:v>44309.354351851849</c:v>
                </c:pt>
                <c:pt idx="4509">
                  <c:v>44309.375185185185</c:v>
                </c:pt>
                <c:pt idx="4510">
                  <c:v>44309.396018518521</c:v>
                </c:pt>
                <c:pt idx="4511">
                  <c:v>44309.416851851849</c:v>
                </c:pt>
                <c:pt idx="4512">
                  <c:v>44309.437685185185</c:v>
                </c:pt>
                <c:pt idx="4513">
                  <c:v>44309.458518518521</c:v>
                </c:pt>
                <c:pt idx="4514">
                  <c:v>44309.479351851849</c:v>
                </c:pt>
                <c:pt idx="4515">
                  <c:v>44309.500185185185</c:v>
                </c:pt>
                <c:pt idx="4516">
                  <c:v>44309.521018518521</c:v>
                </c:pt>
                <c:pt idx="4517">
                  <c:v>44309.541851851849</c:v>
                </c:pt>
                <c:pt idx="4518">
                  <c:v>44309.562685185185</c:v>
                </c:pt>
                <c:pt idx="4519">
                  <c:v>44309.583518518521</c:v>
                </c:pt>
                <c:pt idx="4520">
                  <c:v>44309.604351851849</c:v>
                </c:pt>
                <c:pt idx="4521">
                  <c:v>44309.625185185185</c:v>
                </c:pt>
                <c:pt idx="4522">
                  <c:v>44309.646018518521</c:v>
                </c:pt>
                <c:pt idx="4523">
                  <c:v>44309.666851851849</c:v>
                </c:pt>
                <c:pt idx="4524">
                  <c:v>44309.687685185185</c:v>
                </c:pt>
                <c:pt idx="4525">
                  <c:v>44309.708518518521</c:v>
                </c:pt>
                <c:pt idx="4526">
                  <c:v>44309.729351851849</c:v>
                </c:pt>
                <c:pt idx="4527">
                  <c:v>44309.750185185185</c:v>
                </c:pt>
                <c:pt idx="4528">
                  <c:v>44309.771018518521</c:v>
                </c:pt>
                <c:pt idx="4529">
                  <c:v>44309.791851851849</c:v>
                </c:pt>
                <c:pt idx="4530">
                  <c:v>44309.812685185185</c:v>
                </c:pt>
                <c:pt idx="4531">
                  <c:v>44309.833518518521</c:v>
                </c:pt>
                <c:pt idx="4532">
                  <c:v>44309.854351851849</c:v>
                </c:pt>
                <c:pt idx="4533">
                  <c:v>44309.875185185185</c:v>
                </c:pt>
                <c:pt idx="4534">
                  <c:v>44309.896018518521</c:v>
                </c:pt>
                <c:pt idx="4535">
                  <c:v>44309.916851851849</c:v>
                </c:pt>
                <c:pt idx="4536">
                  <c:v>44309.937685185185</c:v>
                </c:pt>
                <c:pt idx="4537">
                  <c:v>44309.958518518521</c:v>
                </c:pt>
                <c:pt idx="4538">
                  <c:v>44309.979351851849</c:v>
                </c:pt>
                <c:pt idx="4539">
                  <c:v>44310.000185185185</c:v>
                </c:pt>
                <c:pt idx="4540">
                  <c:v>44310.021018518521</c:v>
                </c:pt>
                <c:pt idx="4541">
                  <c:v>44310.041851851849</c:v>
                </c:pt>
                <c:pt idx="4542">
                  <c:v>44310.062685185185</c:v>
                </c:pt>
                <c:pt idx="4543">
                  <c:v>44310.083518518521</c:v>
                </c:pt>
                <c:pt idx="4544">
                  <c:v>44310.104351851849</c:v>
                </c:pt>
                <c:pt idx="4545">
                  <c:v>44310.125185185185</c:v>
                </c:pt>
                <c:pt idx="4546">
                  <c:v>44310.146018518521</c:v>
                </c:pt>
                <c:pt idx="4547">
                  <c:v>44310.166851851849</c:v>
                </c:pt>
                <c:pt idx="4548">
                  <c:v>44310.187685185185</c:v>
                </c:pt>
                <c:pt idx="4549">
                  <c:v>44310.208518518521</c:v>
                </c:pt>
                <c:pt idx="4550">
                  <c:v>44310.229351851849</c:v>
                </c:pt>
                <c:pt idx="4551">
                  <c:v>44310.250185185185</c:v>
                </c:pt>
                <c:pt idx="4552">
                  <c:v>44310.271018518521</c:v>
                </c:pt>
                <c:pt idx="4553">
                  <c:v>44310.291851851849</c:v>
                </c:pt>
                <c:pt idx="4554">
                  <c:v>44310.312685185185</c:v>
                </c:pt>
                <c:pt idx="4555">
                  <c:v>44310.333518518521</c:v>
                </c:pt>
                <c:pt idx="4556">
                  <c:v>44310.354351851849</c:v>
                </c:pt>
                <c:pt idx="4557">
                  <c:v>44310.375185185185</c:v>
                </c:pt>
                <c:pt idx="4558">
                  <c:v>44310.396018518521</c:v>
                </c:pt>
                <c:pt idx="4559">
                  <c:v>44310.416851851849</c:v>
                </c:pt>
                <c:pt idx="4560">
                  <c:v>44310.437685185185</c:v>
                </c:pt>
                <c:pt idx="4561">
                  <c:v>44310.458518518521</c:v>
                </c:pt>
                <c:pt idx="4562">
                  <c:v>44310.479351851849</c:v>
                </c:pt>
                <c:pt idx="4563">
                  <c:v>44310.500185185185</c:v>
                </c:pt>
                <c:pt idx="4564">
                  <c:v>44310.521018518521</c:v>
                </c:pt>
                <c:pt idx="4565">
                  <c:v>44310.541851851849</c:v>
                </c:pt>
                <c:pt idx="4566">
                  <c:v>44310.562685185185</c:v>
                </c:pt>
                <c:pt idx="4567">
                  <c:v>44310.583518518521</c:v>
                </c:pt>
                <c:pt idx="4568">
                  <c:v>44310.604351851849</c:v>
                </c:pt>
                <c:pt idx="4569">
                  <c:v>44310.625185185185</c:v>
                </c:pt>
                <c:pt idx="4570">
                  <c:v>44310.646018518521</c:v>
                </c:pt>
                <c:pt idx="4571">
                  <c:v>44310.666851851849</c:v>
                </c:pt>
                <c:pt idx="4572">
                  <c:v>44310.687685185185</c:v>
                </c:pt>
                <c:pt idx="4573">
                  <c:v>44310.708518518521</c:v>
                </c:pt>
                <c:pt idx="4574">
                  <c:v>44310.729351851849</c:v>
                </c:pt>
                <c:pt idx="4575">
                  <c:v>44310.750185185185</c:v>
                </c:pt>
                <c:pt idx="4576">
                  <c:v>44310.771018518521</c:v>
                </c:pt>
                <c:pt idx="4577">
                  <c:v>44310.791851851849</c:v>
                </c:pt>
                <c:pt idx="4578">
                  <c:v>44310.812685185185</c:v>
                </c:pt>
                <c:pt idx="4579">
                  <c:v>44310.833518518521</c:v>
                </c:pt>
                <c:pt idx="4580">
                  <c:v>44310.854351851849</c:v>
                </c:pt>
                <c:pt idx="4581">
                  <c:v>44310.875185185185</c:v>
                </c:pt>
                <c:pt idx="4582">
                  <c:v>44310.896018518521</c:v>
                </c:pt>
                <c:pt idx="4583">
                  <c:v>44310.916851851849</c:v>
                </c:pt>
                <c:pt idx="4584">
                  <c:v>44310.937685185185</c:v>
                </c:pt>
                <c:pt idx="4585">
                  <c:v>44310.958518518521</c:v>
                </c:pt>
                <c:pt idx="4586">
                  <c:v>44310.979351851849</c:v>
                </c:pt>
                <c:pt idx="4587">
                  <c:v>44311.000185185185</c:v>
                </c:pt>
                <c:pt idx="4588">
                  <c:v>44311.021018518521</c:v>
                </c:pt>
                <c:pt idx="4589">
                  <c:v>44311.041851851849</c:v>
                </c:pt>
                <c:pt idx="4590">
                  <c:v>44311.062685185185</c:v>
                </c:pt>
                <c:pt idx="4591">
                  <c:v>44311.083518518521</c:v>
                </c:pt>
                <c:pt idx="4592">
                  <c:v>44311.104351851849</c:v>
                </c:pt>
                <c:pt idx="4593">
                  <c:v>44311.125185185185</c:v>
                </c:pt>
                <c:pt idx="4594">
                  <c:v>44311.146018518521</c:v>
                </c:pt>
                <c:pt idx="4595">
                  <c:v>44311.166851851849</c:v>
                </c:pt>
                <c:pt idx="4596">
                  <c:v>44311.187685185185</c:v>
                </c:pt>
                <c:pt idx="4597">
                  <c:v>44311.208518518521</c:v>
                </c:pt>
                <c:pt idx="4598">
                  <c:v>44311.229351851849</c:v>
                </c:pt>
                <c:pt idx="4599">
                  <c:v>44311.250185185185</c:v>
                </c:pt>
                <c:pt idx="4600">
                  <c:v>44311.271018518521</c:v>
                </c:pt>
                <c:pt idx="4601">
                  <c:v>44311.291851851849</c:v>
                </c:pt>
                <c:pt idx="4602">
                  <c:v>44311.312685185185</c:v>
                </c:pt>
                <c:pt idx="4603">
                  <c:v>44311.333518518521</c:v>
                </c:pt>
                <c:pt idx="4604">
                  <c:v>44311.354351851849</c:v>
                </c:pt>
                <c:pt idx="4605">
                  <c:v>44311.375185185185</c:v>
                </c:pt>
                <c:pt idx="4606">
                  <c:v>44311.396018518521</c:v>
                </c:pt>
                <c:pt idx="4607">
                  <c:v>44311.416851851849</c:v>
                </c:pt>
                <c:pt idx="4608">
                  <c:v>44311.437685185185</c:v>
                </c:pt>
                <c:pt idx="4609">
                  <c:v>44311.458518518521</c:v>
                </c:pt>
                <c:pt idx="4610">
                  <c:v>44311.479351851849</c:v>
                </c:pt>
                <c:pt idx="4611">
                  <c:v>44311.500185185185</c:v>
                </c:pt>
                <c:pt idx="4612">
                  <c:v>44311.521018518521</c:v>
                </c:pt>
                <c:pt idx="4613">
                  <c:v>44311.541851851849</c:v>
                </c:pt>
                <c:pt idx="4614">
                  <c:v>44311.562685185185</c:v>
                </c:pt>
                <c:pt idx="4615">
                  <c:v>44311.583518518521</c:v>
                </c:pt>
                <c:pt idx="4616">
                  <c:v>44311.604351851849</c:v>
                </c:pt>
                <c:pt idx="4617">
                  <c:v>44311.625185185185</c:v>
                </c:pt>
                <c:pt idx="4618">
                  <c:v>44311.646018518521</c:v>
                </c:pt>
                <c:pt idx="4619">
                  <c:v>44311.666851851849</c:v>
                </c:pt>
                <c:pt idx="4620">
                  <c:v>44311.687685185185</c:v>
                </c:pt>
                <c:pt idx="4621">
                  <c:v>44311.708518518521</c:v>
                </c:pt>
                <c:pt idx="4622">
                  <c:v>44311.729351851849</c:v>
                </c:pt>
                <c:pt idx="4623">
                  <c:v>44311.750185185185</c:v>
                </c:pt>
                <c:pt idx="4624">
                  <c:v>44311.771018518521</c:v>
                </c:pt>
                <c:pt idx="4625">
                  <c:v>44311.791851851849</c:v>
                </c:pt>
                <c:pt idx="4626">
                  <c:v>44311.812685185185</c:v>
                </c:pt>
                <c:pt idx="4627">
                  <c:v>44311.833518518521</c:v>
                </c:pt>
                <c:pt idx="4628">
                  <c:v>44311.854351851849</c:v>
                </c:pt>
                <c:pt idx="4629">
                  <c:v>44311.875185185185</c:v>
                </c:pt>
                <c:pt idx="4630">
                  <c:v>44311.896018518521</c:v>
                </c:pt>
                <c:pt idx="4631">
                  <c:v>44311.916851851849</c:v>
                </c:pt>
                <c:pt idx="4632">
                  <c:v>44311.937685185185</c:v>
                </c:pt>
                <c:pt idx="4633">
                  <c:v>44311.958518518521</c:v>
                </c:pt>
                <c:pt idx="4634">
                  <c:v>44311.979351851849</c:v>
                </c:pt>
                <c:pt idx="4635">
                  <c:v>44312.000185185185</c:v>
                </c:pt>
                <c:pt idx="4636">
                  <c:v>44312.021018518521</c:v>
                </c:pt>
                <c:pt idx="4637">
                  <c:v>44312.041851851849</c:v>
                </c:pt>
                <c:pt idx="4638">
                  <c:v>44312.062685185185</c:v>
                </c:pt>
                <c:pt idx="4639">
                  <c:v>44312.083518518521</c:v>
                </c:pt>
                <c:pt idx="4640">
                  <c:v>44312.104351851849</c:v>
                </c:pt>
                <c:pt idx="4641">
                  <c:v>44312.125185185185</c:v>
                </c:pt>
                <c:pt idx="4642">
                  <c:v>44312.146018518521</c:v>
                </c:pt>
                <c:pt idx="4643">
                  <c:v>44312.166851851849</c:v>
                </c:pt>
                <c:pt idx="4644">
                  <c:v>44312.187685185185</c:v>
                </c:pt>
                <c:pt idx="4645">
                  <c:v>44312.208518518521</c:v>
                </c:pt>
                <c:pt idx="4646">
                  <c:v>44312.229351851849</c:v>
                </c:pt>
                <c:pt idx="4647">
                  <c:v>44312.250185185185</c:v>
                </c:pt>
                <c:pt idx="4648">
                  <c:v>44312.271018518521</c:v>
                </c:pt>
                <c:pt idx="4649">
                  <c:v>44312.291851851849</c:v>
                </c:pt>
                <c:pt idx="4650">
                  <c:v>44312.312685185185</c:v>
                </c:pt>
                <c:pt idx="4651">
                  <c:v>44312.333518518521</c:v>
                </c:pt>
                <c:pt idx="4652">
                  <c:v>44312.354351851849</c:v>
                </c:pt>
                <c:pt idx="4653">
                  <c:v>44312.375185185185</c:v>
                </c:pt>
                <c:pt idx="4654">
                  <c:v>44312.396018518521</c:v>
                </c:pt>
                <c:pt idx="4655">
                  <c:v>44312.416851851849</c:v>
                </c:pt>
                <c:pt idx="4656">
                  <c:v>44312.437685185185</c:v>
                </c:pt>
                <c:pt idx="4657">
                  <c:v>44312.458518518521</c:v>
                </c:pt>
                <c:pt idx="4658">
                  <c:v>44312.479351851849</c:v>
                </c:pt>
                <c:pt idx="4659">
                  <c:v>44312.500185185185</c:v>
                </c:pt>
                <c:pt idx="4660">
                  <c:v>44312.521018518521</c:v>
                </c:pt>
                <c:pt idx="4661">
                  <c:v>44312.541851851849</c:v>
                </c:pt>
                <c:pt idx="4662">
                  <c:v>44312.562685185185</c:v>
                </c:pt>
                <c:pt idx="4663">
                  <c:v>44312.583518518521</c:v>
                </c:pt>
                <c:pt idx="4664">
                  <c:v>44312.604351851849</c:v>
                </c:pt>
                <c:pt idx="4665">
                  <c:v>44312.625185185185</c:v>
                </c:pt>
                <c:pt idx="4666">
                  <c:v>44312.646018518521</c:v>
                </c:pt>
                <c:pt idx="4667">
                  <c:v>44312.666851851849</c:v>
                </c:pt>
                <c:pt idx="4668">
                  <c:v>44312.687685185185</c:v>
                </c:pt>
                <c:pt idx="4669">
                  <c:v>44312.708518518521</c:v>
                </c:pt>
                <c:pt idx="4670">
                  <c:v>44312.729351851849</c:v>
                </c:pt>
                <c:pt idx="4671">
                  <c:v>44312.750185185185</c:v>
                </c:pt>
                <c:pt idx="4672">
                  <c:v>44312.771018518521</c:v>
                </c:pt>
                <c:pt idx="4673">
                  <c:v>44312.791851851849</c:v>
                </c:pt>
                <c:pt idx="4674">
                  <c:v>44312.812685185185</c:v>
                </c:pt>
                <c:pt idx="4675">
                  <c:v>44312.833518518521</c:v>
                </c:pt>
                <c:pt idx="4676">
                  <c:v>44312.854351851849</c:v>
                </c:pt>
                <c:pt idx="4677">
                  <c:v>44312.875185185185</c:v>
                </c:pt>
                <c:pt idx="4678">
                  <c:v>44312.896018518521</c:v>
                </c:pt>
                <c:pt idx="4679">
                  <c:v>44312.916851851849</c:v>
                </c:pt>
                <c:pt idx="4680">
                  <c:v>44312.937685185185</c:v>
                </c:pt>
                <c:pt idx="4681">
                  <c:v>44312.958518518521</c:v>
                </c:pt>
                <c:pt idx="4682">
                  <c:v>44312.979351851849</c:v>
                </c:pt>
                <c:pt idx="4683">
                  <c:v>44313.000185185185</c:v>
                </c:pt>
                <c:pt idx="4684">
                  <c:v>44313.021018518521</c:v>
                </c:pt>
                <c:pt idx="4685">
                  <c:v>44313.041851851849</c:v>
                </c:pt>
                <c:pt idx="4686">
                  <c:v>44313.062685185185</c:v>
                </c:pt>
                <c:pt idx="4687">
                  <c:v>44313.083518518521</c:v>
                </c:pt>
                <c:pt idx="4688">
                  <c:v>44313.104351851849</c:v>
                </c:pt>
                <c:pt idx="4689">
                  <c:v>44313.125185185185</c:v>
                </c:pt>
                <c:pt idx="4690">
                  <c:v>44313.146018518521</c:v>
                </c:pt>
                <c:pt idx="4691">
                  <c:v>44313.166851851849</c:v>
                </c:pt>
                <c:pt idx="4692">
                  <c:v>44313.187685185185</c:v>
                </c:pt>
                <c:pt idx="4693">
                  <c:v>44313.208518518521</c:v>
                </c:pt>
                <c:pt idx="4694">
                  <c:v>44313.229351851849</c:v>
                </c:pt>
                <c:pt idx="4695">
                  <c:v>44313.250185185185</c:v>
                </c:pt>
                <c:pt idx="4696">
                  <c:v>44313.271018518521</c:v>
                </c:pt>
                <c:pt idx="4697">
                  <c:v>44313.291851851849</c:v>
                </c:pt>
                <c:pt idx="4698">
                  <c:v>44313.312685185185</c:v>
                </c:pt>
                <c:pt idx="4699">
                  <c:v>44313.333518518521</c:v>
                </c:pt>
                <c:pt idx="4700">
                  <c:v>44313.354351851849</c:v>
                </c:pt>
                <c:pt idx="4701">
                  <c:v>44313.375185185185</c:v>
                </c:pt>
                <c:pt idx="4702">
                  <c:v>44313.396018518521</c:v>
                </c:pt>
                <c:pt idx="4703">
                  <c:v>44313.416851851849</c:v>
                </c:pt>
                <c:pt idx="4704">
                  <c:v>44313.437685185185</c:v>
                </c:pt>
                <c:pt idx="4705">
                  <c:v>44313.458518518521</c:v>
                </c:pt>
                <c:pt idx="4706">
                  <c:v>44313.479351851849</c:v>
                </c:pt>
                <c:pt idx="4707">
                  <c:v>44313.500185185185</c:v>
                </c:pt>
                <c:pt idx="4708">
                  <c:v>44313.521018518521</c:v>
                </c:pt>
                <c:pt idx="4709">
                  <c:v>44313.541851851849</c:v>
                </c:pt>
                <c:pt idx="4710">
                  <c:v>44313.562685185185</c:v>
                </c:pt>
                <c:pt idx="4711">
                  <c:v>44313.583518518521</c:v>
                </c:pt>
                <c:pt idx="4712">
                  <c:v>44313.604351851849</c:v>
                </c:pt>
                <c:pt idx="4713">
                  <c:v>44313.625185185185</c:v>
                </c:pt>
                <c:pt idx="4714">
                  <c:v>44313.646018518521</c:v>
                </c:pt>
                <c:pt idx="4715">
                  <c:v>44313.666851851849</c:v>
                </c:pt>
                <c:pt idx="4716">
                  <c:v>44313.687685185185</c:v>
                </c:pt>
                <c:pt idx="4717">
                  <c:v>44313.708518518521</c:v>
                </c:pt>
                <c:pt idx="4718">
                  <c:v>44313.729351851849</c:v>
                </c:pt>
                <c:pt idx="4719">
                  <c:v>44313.750185185185</c:v>
                </c:pt>
                <c:pt idx="4720">
                  <c:v>44313.771018518521</c:v>
                </c:pt>
                <c:pt idx="4721">
                  <c:v>44313.791851851849</c:v>
                </c:pt>
                <c:pt idx="4722">
                  <c:v>44313.812685185185</c:v>
                </c:pt>
                <c:pt idx="4723">
                  <c:v>44313.833518518521</c:v>
                </c:pt>
                <c:pt idx="4724">
                  <c:v>44313.854351851849</c:v>
                </c:pt>
                <c:pt idx="4725">
                  <c:v>44313.875185185185</c:v>
                </c:pt>
                <c:pt idx="4726">
                  <c:v>44313.896018518521</c:v>
                </c:pt>
                <c:pt idx="4727">
                  <c:v>44313.916851851849</c:v>
                </c:pt>
                <c:pt idx="4728">
                  <c:v>44313.937685185185</c:v>
                </c:pt>
                <c:pt idx="4729">
                  <c:v>44313.958518518521</c:v>
                </c:pt>
                <c:pt idx="4730">
                  <c:v>44313.979351851849</c:v>
                </c:pt>
                <c:pt idx="4731">
                  <c:v>44314.000185185185</c:v>
                </c:pt>
                <c:pt idx="4732">
                  <c:v>44314.021018518521</c:v>
                </c:pt>
                <c:pt idx="4733">
                  <c:v>44314.041851851849</c:v>
                </c:pt>
                <c:pt idx="4734">
                  <c:v>44314.062685185185</c:v>
                </c:pt>
                <c:pt idx="4735">
                  <c:v>44314.083518518521</c:v>
                </c:pt>
                <c:pt idx="4736">
                  <c:v>44314.104351851849</c:v>
                </c:pt>
                <c:pt idx="4737">
                  <c:v>44314.125185185185</c:v>
                </c:pt>
                <c:pt idx="4738">
                  <c:v>44314.146018518521</c:v>
                </c:pt>
                <c:pt idx="4739">
                  <c:v>44314.166851851849</c:v>
                </c:pt>
                <c:pt idx="4740">
                  <c:v>44314.187685185185</c:v>
                </c:pt>
                <c:pt idx="4741">
                  <c:v>44314.208518518521</c:v>
                </c:pt>
                <c:pt idx="4742">
                  <c:v>44314.229351851849</c:v>
                </c:pt>
                <c:pt idx="4743">
                  <c:v>44314.250185185185</c:v>
                </c:pt>
                <c:pt idx="4744">
                  <c:v>44314.271018518521</c:v>
                </c:pt>
                <c:pt idx="4745">
                  <c:v>44314.291851851849</c:v>
                </c:pt>
                <c:pt idx="4746">
                  <c:v>44314.312685185185</c:v>
                </c:pt>
                <c:pt idx="4747">
                  <c:v>44314.333518518521</c:v>
                </c:pt>
                <c:pt idx="4748">
                  <c:v>44314.354351851849</c:v>
                </c:pt>
                <c:pt idx="4749">
                  <c:v>44314.375185185185</c:v>
                </c:pt>
                <c:pt idx="4750">
                  <c:v>44314.396018518521</c:v>
                </c:pt>
                <c:pt idx="4751">
                  <c:v>44314.416851851849</c:v>
                </c:pt>
                <c:pt idx="4752">
                  <c:v>44314.437685185185</c:v>
                </c:pt>
                <c:pt idx="4753">
                  <c:v>44314.458518518521</c:v>
                </c:pt>
                <c:pt idx="4754">
                  <c:v>44314.479351851849</c:v>
                </c:pt>
                <c:pt idx="4755">
                  <c:v>44314.500185185185</c:v>
                </c:pt>
                <c:pt idx="4756">
                  <c:v>44314.521018518521</c:v>
                </c:pt>
                <c:pt idx="4757">
                  <c:v>44314.541851851849</c:v>
                </c:pt>
                <c:pt idx="4758">
                  <c:v>44314.562685185185</c:v>
                </c:pt>
                <c:pt idx="4759">
                  <c:v>44314.583518518521</c:v>
                </c:pt>
                <c:pt idx="4760">
                  <c:v>44314.604351851849</c:v>
                </c:pt>
                <c:pt idx="4761">
                  <c:v>44314.625185185185</c:v>
                </c:pt>
                <c:pt idx="4762">
                  <c:v>44314.646018518521</c:v>
                </c:pt>
                <c:pt idx="4763">
                  <c:v>44314.666851851849</c:v>
                </c:pt>
                <c:pt idx="4764">
                  <c:v>44314.687685185185</c:v>
                </c:pt>
                <c:pt idx="4765">
                  <c:v>44314.708518518521</c:v>
                </c:pt>
                <c:pt idx="4766">
                  <c:v>44314.729351851849</c:v>
                </c:pt>
                <c:pt idx="4767">
                  <c:v>44314.750185185185</c:v>
                </c:pt>
                <c:pt idx="4768">
                  <c:v>44314.771018518521</c:v>
                </c:pt>
                <c:pt idx="4769">
                  <c:v>44314.791851851849</c:v>
                </c:pt>
                <c:pt idx="4770">
                  <c:v>44314.812685185185</c:v>
                </c:pt>
                <c:pt idx="4771">
                  <c:v>44314.833518518521</c:v>
                </c:pt>
                <c:pt idx="4772">
                  <c:v>44314.854351851849</c:v>
                </c:pt>
                <c:pt idx="4773">
                  <c:v>44314.875185185185</c:v>
                </c:pt>
                <c:pt idx="4774">
                  <c:v>44314.896018518521</c:v>
                </c:pt>
                <c:pt idx="4775">
                  <c:v>44314.916851851849</c:v>
                </c:pt>
                <c:pt idx="4776">
                  <c:v>44314.937685185185</c:v>
                </c:pt>
                <c:pt idx="4777">
                  <c:v>44314.958518518521</c:v>
                </c:pt>
                <c:pt idx="4778">
                  <c:v>44314.979351851849</c:v>
                </c:pt>
                <c:pt idx="4779">
                  <c:v>44315.000185185185</c:v>
                </c:pt>
                <c:pt idx="4780">
                  <c:v>44315.021018518521</c:v>
                </c:pt>
                <c:pt idx="4781">
                  <c:v>44315.041851851849</c:v>
                </c:pt>
                <c:pt idx="4782">
                  <c:v>44315.062685185185</c:v>
                </c:pt>
                <c:pt idx="4783">
                  <c:v>44315.083518518521</c:v>
                </c:pt>
                <c:pt idx="4784">
                  <c:v>44315.104351851849</c:v>
                </c:pt>
                <c:pt idx="4785">
                  <c:v>44315.125185185185</c:v>
                </c:pt>
                <c:pt idx="4786">
                  <c:v>44315.146018518521</c:v>
                </c:pt>
                <c:pt idx="4787">
                  <c:v>44315.166851851849</c:v>
                </c:pt>
                <c:pt idx="4788">
                  <c:v>44315.187685185185</c:v>
                </c:pt>
                <c:pt idx="4789">
                  <c:v>44315.208518518521</c:v>
                </c:pt>
                <c:pt idx="4790">
                  <c:v>44315.229351851849</c:v>
                </c:pt>
                <c:pt idx="4791">
                  <c:v>44315.250185185185</c:v>
                </c:pt>
                <c:pt idx="4792">
                  <c:v>44315.271018518521</c:v>
                </c:pt>
                <c:pt idx="4793">
                  <c:v>44315.291851851849</c:v>
                </c:pt>
                <c:pt idx="4794">
                  <c:v>44315.312685185185</c:v>
                </c:pt>
                <c:pt idx="4795">
                  <c:v>44315.333518518521</c:v>
                </c:pt>
                <c:pt idx="4796">
                  <c:v>44315.354351851849</c:v>
                </c:pt>
                <c:pt idx="4797">
                  <c:v>44315.375185185185</c:v>
                </c:pt>
                <c:pt idx="4798">
                  <c:v>44315.396018518521</c:v>
                </c:pt>
                <c:pt idx="4799">
                  <c:v>44315.416851851849</c:v>
                </c:pt>
                <c:pt idx="4800">
                  <c:v>44315.437685185185</c:v>
                </c:pt>
                <c:pt idx="4801">
                  <c:v>44315.458518518521</c:v>
                </c:pt>
                <c:pt idx="4802">
                  <c:v>44315.479351851849</c:v>
                </c:pt>
                <c:pt idx="4803">
                  <c:v>44315.500185185185</c:v>
                </c:pt>
                <c:pt idx="4804">
                  <c:v>44315.521018518521</c:v>
                </c:pt>
                <c:pt idx="4805">
                  <c:v>44315.541851851849</c:v>
                </c:pt>
                <c:pt idx="4806">
                  <c:v>44315.562685185185</c:v>
                </c:pt>
                <c:pt idx="4807">
                  <c:v>44315.583518518521</c:v>
                </c:pt>
                <c:pt idx="4808">
                  <c:v>44315.604351851849</c:v>
                </c:pt>
                <c:pt idx="4809">
                  <c:v>44315.625185185185</c:v>
                </c:pt>
                <c:pt idx="4810">
                  <c:v>44315.646018518521</c:v>
                </c:pt>
                <c:pt idx="4811">
                  <c:v>44315.666851851849</c:v>
                </c:pt>
                <c:pt idx="4812">
                  <c:v>44315.687685185185</c:v>
                </c:pt>
                <c:pt idx="4813">
                  <c:v>44315.708518518521</c:v>
                </c:pt>
                <c:pt idx="4814">
                  <c:v>44315.729351851849</c:v>
                </c:pt>
                <c:pt idx="4815">
                  <c:v>44315.750185185185</c:v>
                </c:pt>
                <c:pt idx="4816">
                  <c:v>44315.771018518521</c:v>
                </c:pt>
                <c:pt idx="4817">
                  <c:v>44315.791851851849</c:v>
                </c:pt>
                <c:pt idx="4818">
                  <c:v>44315.812685185185</c:v>
                </c:pt>
                <c:pt idx="4819">
                  <c:v>44315.833518518521</c:v>
                </c:pt>
                <c:pt idx="4820">
                  <c:v>44315.854351851849</c:v>
                </c:pt>
                <c:pt idx="4821">
                  <c:v>44315.875185185185</c:v>
                </c:pt>
                <c:pt idx="4822">
                  <c:v>44315.896018518521</c:v>
                </c:pt>
                <c:pt idx="4823">
                  <c:v>44315.916851851849</c:v>
                </c:pt>
                <c:pt idx="4824">
                  <c:v>44315.937685185185</c:v>
                </c:pt>
                <c:pt idx="4825">
                  <c:v>44315.958518518521</c:v>
                </c:pt>
                <c:pt idx="4826">
                  <c:v>44315.979351851849</c:v>
                </c:pt>
                <c:pt idx="4827">
                  <c:v>44316.000185185185</c:v>
                </c:pt>
                <c:pt idx="4828">
                  <c:v>44316.021018518521</c:v>
                </c:pt>
                <c:pt idx="4829">
                  <c:v>44316.041851851849</c:v>
                </c:pt>
                <c:pt idx="4830">
                  <c:v>44316.062685185185</c:v>
                </c:pt>
                <c:pt idx="4831">
                  <c:v>44316.083518518521</c:v>
                </c:pt>
                <c:pt idx="4832">
                  <c:v>44316.104351851849</c:v>
                </c:pt>
                <c:pt idx="4833">
                  <c:v>44316.125185185185</c:v>
                </c:pt>
                <c:pt idx="4834">
                  <c:v>44316.146018518521</c:v>
                </c:pt>
                <c:pt idx="4835">
                  <c:v>44316.166851851849</c:v>
                </c:pt>
                <c:pt idx="4836">
                  <c:v>44316.187685185185</c:v>
                </c:pt>
                <c:pt idx="4837">
                  <c:v>44316.208518518521</c:v>
                </c:pt>
                <c:pt idx="4838">
                  <c:v>44316.229351851849</c:v>
                </c:pt>
                <c:pt idx="4839">
                  <c:v>44316.250185185185</c:v>
                </c:pt>
                <c:pt idx="4840">
                  <c:v>44316.271018518521</c:v>
                </c:pt>
                <c:pt idx="4841">
                  <c:v>44316.291851851849</c:v>
                </c:pt>
                <c:pt idx="4842">
                  <c:v>44316.312685185185</c:v>
                </c:pt>
                <c:pt idx="4843">
                  <c:v>44316.333518518521</c:v>
                </c:pt>
                <c:pt idx="4844">
                  <c:v>44316.354351851849</c:v>
                </c:pt>
                <c:pt idx="4845">
                  <c:v>44316.375185185185</c:v>
                </c:pt>
                <c:pt idx="4846">
                  <c:v>44316.396018518521</c:v>
                </c:pt>
                <c:pt idx="4847">
                  <c:v>44316.416851851849</c:v>
                </c:pt>
                <c:pt idx="4848">
                  <c:v>44316.437685185185</c:v>
                </c:pt>
                <c:pt idx="4849">
                  <c:v>44316.458518518521</c:v>
                </c:pt>
                <c:pt idx="4850">
                  <c:v>44316.479351851849</c:v>
                </c:pt>
                <c:pt idx="4851">
                  <c:v>44316.500185185185</c:v>
                </c:pt>
                <c:pt idx="4852">
                  <c:v>44316.521018518521</c:v>
                </c:pt>
                <c:pt idx="4853">
                  <c:v>44316.541851851849</c:v>
                </c:pt>
                <c:pt idx="4854">
                  <c:v>44316.562685185185</c:v>
                </c:pt>
                <c:pt idx="4855">
                  <c:v>44316.583518518521</c:v>
                </c:pt>
                <c:pt idx="4856">
                  <c:v>44316.604351851849</c:v>
                </c:pt>
                <c:pt idx="4857">
                  <c:v>44316.625185185185</c:v>
                </c:pt>
                <c:pt idx="4858">
                  <c:v>44316.646018518521</c:v>
                </c:pt>
                <c:pt idx="4859">
                  <c:v>44316.666851851849</c:v>
                </c:pt>
                <c:pt idx="4860">
                  <c:v>44316.687685185185</c:v>
                </c:pt>
                <c:pt idx="4861">
                  <c:v>44316.708518518521</c:v>
                </c:pt>
                <c:pt idx="4862">
                  <c:v>44316.729351851849</c:v>
                </c:pt>
                <c:pt idx="4863">
                  <c:v>44316.750185185185</c:v>
                </c:pt>
                <c:pt idx="4864">
                  <c:v>44316.771018518521</c:v>
                </c:pt>
                <c:pt idx="4865">
                  <c:v>44316.791851851849</c:v>
                </c:pt>
                <c:pt idx="4866">
                  <c:v>44316.812685185185</c:v>
                </c:pt>
                <c:pt idx="4867">
                  <c:v>44316.833518518521</c:v>
                </c:pt>
                <c:pt idx="4868">
                  <c:v>44316.854351851849</c:v>
                </c:pt>
                <c:pt idx="4869">
                  <c:v>44316.875185185185</c:v>
                </c:pt>
                <c:pt idx="4870">
                  <c:v>44316.896018518521</c:v>
                </c:pt>
                <c:pt idx="4871">
                  <c:v>44316.916851851849</c:v>
                </c:pt>
                <c:pt idx="4872">
                  <c:v>44316.937685185185</c:v>
                </c:pt>
                <c:pt idx="4873">
                  <c:v>44316.958518518521</c:v>
                </c:pt>
                <c:pt idx="4874">
                  <c:v>44316.979351851849</c:v>
                </c:pt>
                <c:pt idx="4875">
                  <c:v>44317.000185185185</c:v>
                </c:pt>
                <c:pt idx="4876">
                  <c:v>44317.021018518521</c:v>
                </c:pt>
                <c:pt idx="4877">
                  <c:v>44317.041851851849</c:v>
                </c:pt>
                <c:pt idx="4878">
                  <c:v>44317.062685185185</c:v>
                </c:pt>
                <c:pt idx="4879">
                  <c:v>44317.083518518521</c:v>
                </c:pt>
                <c:pt idx="4880">
                  <c:v>44317.104351851849</c:v>
                </c:pt>
                <c:pt idx="4881">
                  <c:v>44317.125185185185</c:v>
                </c:pt>
                <c:pt idx="4882">
                  <c:v>44317.146018518521</c:v>
                </c:pt>
                <c:pt idx="4883">
                  <c:v>44317.166851851849</c:v>
                </c:pt>
                <c:pt idx="4884">
                  <c:v>44317.187685185185</c:v>
                </c:pt>
                <c:pt idx="4885">
                  <c:v>44317.208518518521</c:v>
                </c:pt>
                <c:pt idx="4886">
                  <c:v>44317.229351851849</c:v>
                </c:pt>
                <c:pt idx="4887">
                  <c:v>44317.250185185185</c:v>
                </c:pt>
                <c:pt idx="4888">
                  <c:v>44317.271018518521</c:v>
                </c:pt>
                <c:pt idx="4889">
                  <c:v>44317.291851851849</c:v>
                </c:pt>
                <c:pt idx="4890">
                  <c:v>44317.312685185185</c:v>
                </c:pt>
                <c:pt idx="4891">
                  <c:v>44317.333518518521</c:v>
                </c:pt>
                <c:pt idx="4892">
                  <c:v>44317.354351851849</c:v>
                </c:pt>
                <c:pt idx="4893">
                  <c:v>44317.375185185185</c:v>
                </c:pt>
                <c:pt idx="4894">
                  <c:v>44317.396018518521</c:v>
                </c:pt>
                <c:pt idx="4895">
                  <c:v>44317.416851851849</c:v>
                </c:pt>
                <c:pt idx="4896">
                  <c:v>44317.437685185185</c:v>
                </c:pt>
                <c:pt idx="4897">
                  <c:v>44317.458518518521</c:v>
                </c:pt>
                <c:pt idx="4898">
                  <c:v>44317.479351851849</c:v>
                </c:pt>
                <c:pt idx="4899">
                  <c:v>44317.500185185185</c:v>
                </c:pt>
                <c:pt idx="4900">
                  <c:v>44317.521018518521</c:v>
                </c:pt>
                <c:pt idx="4901">
                  <c:v>44317.541851851849</c:v>
                </c:pt>
                <c:pt idx="4902">
                  <c:v>44317.562685185185</c:v>
                </c:pt>
                <c:pt idx="4903">
                  <c:v>44317.583518518521</c:v>
                </c:pt>
                <c:pt idx="4904">
                  <c:v>44317.604351851849</c:v>
                </c:pt>
                <c:pt idx="4905">
                  <c:v>44317.625185185185</c:v>
                </c:pt>
                <c:pt idx="4906">
                  <c:v>44317.646018518521</c:v>
                </c:pt>
                <c:pt idx="4907">
                  <c:v>44317.666851851849</c:v>
                </c:pt>
                <c:pt idx="4908">
                  <c:v>44317.687685185185</c:v>
                </c:pt>
                <c:pt idx="4909">
                  <c:v>44317.708518518521</c:v>
                </c:pt>
                <c:pt idx="4910">
                  <c:v>44317.729351851849</c:v>
                </c:pt>
                <c:pt idx="4911">
                  <c:v>44317.750185185185</c:v>
                </c:pt>
                <c:pt idx="4912">
                  <c:v>44317.771018518521</c:v>
                </c:pt>
                <c:pt idx="4913">
                  <c:v>44317.791851851849</c:v>
                </c:pt>
                <c:pt idx="4914">
                  <c:v>44317.812685185185</c:v>
                </c:pt>
                <c:pt idx="4915">
                  <c:v>44317.833518518521</c:v>
                </c:pt>
                <c:pt idx="4916">
                  <c:v>44317.854351851849</c:v>
                </c:pt>
                <c:pt idx="4917">
                  <c:v>44317.875185185185</c:v>
                </c:pt>
                <c:pt idx="4918">
                  <c:v>44317.896018518521</c:v>
                </c:pt>
                <c:pt idx="4919">
                  <c:v>44317.916851851849</c:v>
                </c:pt>
                <c:pt idx="4920">
                  <c:v>44317.937685185185</c:v>
                </c:pt>
                <c:pt idx="4921">
                  <c:v>44317.958518518521</c:v>
                </c:pt>
                <c:pt idx="4922">
                  <c:v>44317.979351851849</c:v>
                </c:pt>
                <c:pt idx="4923">
                  <c:v>44318.000185185185</c:v>
                </c:pt>
                <c:pt idx="4924">
                  <c:v>44318.021018518521</c:v>
                </c:pt>
                <c:pt idx="4925">
                  <c:v>44318.041851851849</c:v>
                </c:pt>
                <c:pt idx="4926">
                  <c:v>44318.062685185185</c:v>
                </c:pt>
                <c:pt idx="4927">
                  <c:v>44318.083518518521</c:v>
                </c:pt>
                <c:pt idx="4928">
                  <c:v>44318.104351851849</c:v>
                </c:pt>
                <c:pt idx="4929">
                  <c:v>44318.125185185185</c:v>
                </c:pt>
                <c:pt idx="4930">
                  <c:v>44318.146018518521</c:v>
                </c:pt>
                <c:pt idx="4931">
                  <c:v>44318.166851851849</c:v>
                </c:pt>
                <c:pt idx="4932">
                  <c:v>44318.187685185185</c:v>
                </c:pt>
                <c:pt idx="4933">
                  <c:v>44318.208518518521</c:v>
                </c:pt>
                <c:pt idx="4934">
                  <c:v>44318.229351851849</c:v>
                </c:pt>
                <c:pt idx="4935">
                  <c:v>44318.250185185185</c:v>
                </c:pt>
                <c:pt idx="4936">
                  <c:v>44318.271018518521</c:v>
                </c:pt>
                <c:pt idx="4937">
                  <c:v>44318.291851851849</c:v>
                </c:pt>
                <c:pt idx="4938">
                  <c:v>44318.312685185185</c:v>
                </c:pt>
                <c:pt idx="4939">
                  <c:v>44318.333518518521</c:v>
                </c:pt>
                <c:pt idx="4940">
                  <c:v>44318.354351851849</c:v>
                </c:pt>
                <c:pt idx="4941">
                  <c:v>44318.375185185185</c:v>
                </c:pt>
                <c:pt idx="4942">
                  <c:v>44318.396018518521</c:v>
                </c:pt>
                <c:pt idx="4943">
                  <c:v>44318.416851851849</c:v>
                </c:pt>
                <c:pt idx="4944">
                  <c:v>44318.437685185185</c:v>
                </c:pt>
                <c:pt idx="4945">
                  <c:v>44318.458518518521</c:v>
                </c:pt>
                <c:pt idx="4946">
                  <c:v>44318.479351851849</c:v>
                </c:pt>
                <c:pt idx="4947">
                  <c:v>44318.500185185185</c:v>
                </c:pt>
                <c:pt idx="4948">
                  <c:v>44318.521018518521</c:v>
                </c:pt>
                <c:pt idx="4949">
                  <c:v>44318.541851851849</c:v>
                </c:pt>
                <c:pt idx="4950">
                  <c:v>44318.562685185185</c:v>
                </c:pt>
                <c:pt idx="4951">
                  <c:v>44318.583518518521</c:v>
                </c:pt>
                <c:pt idx="4952">
                  <c:v>44318.604351851849</c:v>
                </c:pt>
                <c:pt idx="4953">
                  <c:v>44318.625185185185</c:v>
                </c:pt>
                <c:pt idx="4954">
                  <c:v>44318.646018518521</c:v>
                </c:pt>
                <c:pt idx="4955">
                  <c:v>44318.666851851849</c:v>
                </c:pt>
                <c:pt idx="4956">
                  <c:v>44318.687685185185</c:v>
                </c:pt>
                <c:pt idx="4957">
                  <c:v>44318.708518518521</c:v>
                </c:pt>
                <c:pt idx="4958">
                  <c:v>44318.729351851849</c:v>
                </c:pt>
                <c:pt idx="4959">
                  <c:v>44318.750185185185</c:v>
                </c:pt>
                <c:pt idx="4960">
                  <c:v>44318.771018518521</c:v>
                </c:pt>
                <c:pt idx="4961">
                  <c:v>44318.791851851849</c:v>
                </c:pt>
                <c:pt idx="4962">
                  <c:v>44318.812685185185</c:v>
                </c:pt>
                <c:pt idx="4963">
                  <c:v>44318.833518518521</c:v>
                </c:pt>
                <c:pt idx="4964">
                  <c:v>44318.854351851849</c:v>
                </c:pt>
                <c:pt idx="4965">
                  <c:v>44318.875185185185</c:v>
                </c:pt>
                <c:pt idx="4966">
                  <c:v>44318.896018518521</c:v>
                </c:pt>
                <c:pt idx="4967">
                  <c:v>44318.916851851849</c:v>
                </c:pt>
                <c:pt idx="4968">
                  <c:v>44318.937685185185</c:v>
                </c:pt>
                <c:pt idx="4969">
                  <c:v>44318.958518518521</c:v>
                </c:pt>
                <c:pt idx="4970">
                  <c:v>44318.979351851849</c:v>
                </c:pt>
                <c:pt idx="4971">
                  <c:v>44319.000185185185</c:v>
                </c:pt>
                <c:pt idx="4972">
                  <c:v>44319.021018518521</c:v>
                </c:pt>
                <c:pt idx="4973">
                  <c:v>44319.041851851849</c:v>
                </c:pt>
                <c:pt idx="4974">
                  <c:v>44319.062685185185</c:v>
                </c:pt>
                <c:pt idx="4975">
                  <c:v>44319.083518518521</c:v>
                </c:pt>
                <c:pt idx="4976">
                  <c:v>44319.104351851849</c:v>
                </c:pt>
                <c:pt idx="4977">
                  <c:v>44319.125185185185</c:v>
                </c:pt>
                <c:pt idx="4978">
                  <c:v>44319.146018518521</c:v>
                </c:pt>
                <c:pt idx="4979">
                  <c:v>44319.166851851849</c:v>
                </c:pt>
                <c:pt idx="4980">
                  <c:v>44319.187685185185</c:v>
                </c:pt>
                <c:pt idx="4981">
                  <c:v>44319.208518518521</c:v>
                </c:pt>
                <c:pt idx="4982">
                  <c:v>44319.229351851849</c:v>
                </c:pt>
                <c:pt idx="4983">
                  <c:v>44319.250185185185</c:v>
                </c:pt>
                <c:pt idx="4984">
                  <c:v>44319.271018518521</c:v>
                </c:pt>
                <c:pt idx="4985">
                  <c:v>44319.291851851849</c:v>
                </c:pt>
                <c:pt idx="4986">
                  <c:v>44319.312685185185</c:v>
                </c:pt>
                <c:pt idx="4987">
                  <c:v>44319.333518518521</c:v>
                </c:pt>
                <c:pt idx="4988">
                  <c:v>44319.354351851849</c:v>
                </c:pt>
                <c:pt idx="4989">
                  <c:v>44319.375185185185</c:v>
                </c:pt>
                <c:pt idx="4990">
                  <c:v>44319.396018518521</c:v>
                </c:pt>
                <c:pt idx="4991">
                  <c:v>44319.416851851849</c:v>
                </c:pt>
                <c:pt idx="4992">
                  <c:v>44319.437685185185</c:v>
                </c:pt>
                <c:pt idx="4993">
                  <c:v>44319.458518518521</c:v>
                </c:pt>
                <c:pt idx="4994">
                  <c:v>44319.479351851849</c:v>
                </c:pt>
                <c:pt idx="4995">
                  <c:v>44319.500185185185</c:v>
                </c:pt>
                <c:pt idx="4996">
                  <c:v>44319.521018518521</c:v>
                </c:pt>
                <c:pt idx="4997">
                  <c:v>44319.541851851849</c:v>
                </c:pt>
                <c:pt idx="4998">
                  <c:v>44319.562685185185</c:v>
                </c:pt>
                <c:pt idx="4999">
                  <c:v>44319.583518518521</c:v>
                </c:pt>
                <c:pt idx="5000">
                  <c:v>44319.604351851849</c:v>
                </c:pt>
                <c:pt idx="5001">
                  <c:v>44319.625185185185</c:v>
                </c:pt>
                <c:pt idx="5002">
                  <c:v>44319.646018518521</c:v>
                </c:pt>
                <c:pt idx="5003">
                  <c:v>44319.666851851849</c:v>
                </c:pt>
                <c:pt idx="5004">
                  <c:v>44319.687685185185</c:v>
                </c:pt>
                <c:pt idx="5005">
                  <c:v>44319.708518518521</c:v>
                </c:pt>
                <c:pt idx="5006">
                  <c:v>44319.729351851849</c:v>
                </c:pt>
                <c:pt idx="5007">
                  <c:v>44319.750185185185</c:v>
                </c:pt>
                <c:pt idx="5008">
                  <c:v>44319.771018518521</c:v>
                </c:pt>
                <c:pt idx="5009">
                  <c:v>44319.791851851849</c:v>
                </c:pt>
                <c:pt idx="5010">
                  <c:v>44319.812685185185</c:v>
                </c:pt>
                <c:pt idx="5011">
                  <c:v>44319.833518518521</c:v>
                </c:pt>
                <c:pt idx="5012">
                  <c:v>44319.854351851849</c:v>
                </c:pt>
                <c:pt idx="5013">
                  <c:v>44319.875185185185</c:v>
                </c:pt>
                <c:pt idx="5014">
                  <c:v>44319.896018518521</c:v>
                </c:pt>
                <c:pt idx="5015">
                  <c:v>44319.916851851849</c:v>
                </c:pt>
                <c:pt idx="5016">
                  <c:v>44319.937685185185</c:v>
                </c:pt>
                <c:pt idx="5017">
                  <c:v>44319.958518518521</c:v>
                </c:pt>
                <c:pt idx="5018">
                  <c:v>44319.979351851849</c:v>
                </c:pt>
                <c:pt idx="5019">
                  <c:v>44320.000185185185</c:v>
                </c:pt>
                <c:pt idx="5020">
                  <c:v>44320.021018518521</c:v>
                </c:pt>
                <c:pt idx="5021">
                  <c:v>44320.041851851849</c:v>
                </c:pt>
                <c:pt idx="5022">
                  <c:v>44320.062685185185</c:v>
                </c:pt>
                <c:pt idx="5023">
                  <c:v>44320.083518518521</c:v>
                </c:pt>
                <c:pt idx="5024">
                  <c:v>44320.104351851849</c:v>
                </c:pt>
                <c:pt idx="5025">
                  <c:v>44320.125185185185</c:v>
                </c:pt>
                <c:pt idx="5026">
                  <c:v>44320.146018518521</c:v>
                </c:pt>
                <c:pt idx="5027">
                  <c:v>44320.166851851849</c:v>
                </c:pt>
                <c:pt idx="5028">
                  <c:v>44320.187685185185</c:v>
                </c:pt>
                <c:pt idx="5029">
                  <c:v>44320.208518518521</c:v>
                </c:pt>
                <c:pt idx="5030">
                  <c:v>44320.229351851849</c:v>
                </c:pt>
                <c:pt idx="5031">
                  <c:v>44320.250185185185</c:v>
                </c:pt>
                <c:pt idx="5032">
                  <c:v>44320.271018518521</c:v>
                </c:pt>
                <c:pt idx="5033">
                  <c:v>44320.291851851849</c:v>
                </c:pt>
                <c:pt idx="5034">
                  <c:v>44320.312685185185</c:v>
                </c:pt>
                <c:pt idx="5035">
                  <c:v>44320.333518518521</c:v>
                </c:pt>
                <c:pt idx="5036">
                  <c:v>44320.354351851849</c:v>
                </c:pt>
                <c:pt idx="5037">
                  <c:v>44320.375185185185</c:v>
                </c:pt>
                <c:pt idx="5038">
                  <c:v>44320.396018518521</c:v>
                </c:pt>
                <c:pt idx="5039">
                  <c:v>44320.416851851849</c:v>
                </c:pt>
                <c:pt idx="5040">
                  <c:v>44320.437685185185</c:v>
                </c:pt>
                <c:pt idx="5041">
                  <c:v>44320.458518518521</c:v>
                </c:pt>
                <c:pt idx="5042">
                  <c:v>44320.479351851849</c:v>
                </c:pt>
                <c:pt idx="5043">
                  <c:v>44320.500185185185</c:v>
                </c:pt>
                <c:pt idx="5044">
                  <c:v>44320.521018518521</c:v>
                </c:pt>
                <c:pt idx="5045">
                  <c:v>44320.541851851849</c:v>
                </c:pt>
                <c:pt idx="5046">
                  <c:v>44320.562685185185</c:v>
                </c:pt>
                <c:pt idx="5047">
                  <c:v>44320.583518518521</c:v>
                </c:pt>
                <c:pt idx="5048">
                  <c:v>44320.604351851849</c:v>
                </c:pt>
                <c:pt idx="5049">
                  <c:v>44320.625185185185</c:v>
                </c:pt>
                <c:pt idx="5050">
                  <c:v>44320.646018518521</c:v>
                </c:pt>
                <c:pt idx="5051">
                  <c:v>44320.666851851849</c:v>
                </c:pt>
                <c:pt idx="5052">
                  <c:v>44320.687685185185</c:v>
                </c:pt>
                <c:pt idx="5053">
                  <c:v>44320.708518518521</c:v>
                </c:pt>
                <c:pt idx="5054">
                  <c:v>44320.729351851849</c:v>
                </c:pt>
                <c:pt idx="5055">
                  <c:v>44320.750185185185</c:v>
                </c:pt>
                <c:pt idx="5056">
                  <c:v>44320.771018518521</c:v>
                </c:pt>
                <c:pt idx="5057">
                  <c:v>44320.791851851849</c:v>
                </c:pt>
                <c:pt idx="5058">
                  <c:v>44320.812685185185</c:v>
                </c:pt>
                <c:pt idx="5059">
                  <c:v>44320.833518518521</c:v>
                </c:pt>
                <c:pt idx="5060">
                  <c:v>44320.854351851849</c:v>
                </c:pt>
                <c:pt idx="5061">
                  <c:v>44320.875185185185</c:v>
                </c:pt>
                <c:pt idx="5062">
                  <c:v>44320.896018518521</c:v>
                </c:pt>
                <c:pt idx="5063">
                  <c:v>44320.916851851849</c:v>
                </c:pt>
                <c:pt idx="5064">
                  <c:v>44320.937685185185</c:v>
                </c:pt>
                <c:pt idx="5065">
                  <c:v>44320.958518518521</c:v>
                </c:pt>
                <c:pt idx="5066">
                  <c:v>44320.979351851849</c:v>
                </c:pt>
                <c:pt idx="5067">
                  <c:v>44321.000185185185</c:v>
                </c:pt>
                <c:pt idx="5068">
                  <c:v>44321.021018518521</c:v>
                </c:pt>
                <c:pt idx="5069">
                  <c:v>44321.041851851849</c:v>
                </c:pt>
                <c:pt idx="5070">
                  <c:v>44321.062685185185</c:v>
                </c:pt>
                <c:pt idx="5071">
                  <c:v>44321.083518518521</c:v>
                </c:pt>
                <c:pt idx="5072">
                  <c:v>44321.104351851849</c:v>
                </c:pt>
                <c:pt idx="5073">
                  <c:v>44321.125185185185</c:v>
                </c:pt>
                <c:pt idx="5074">
                  <c:v>44321.146018518521</c:v>
                </c:pt>
                <c:pt idx="5075">
                  <c:v>44321.166851851849</c:v>
                </c:pt>
                <c:pt idx="5076">
                  <c:v>44321.187685185185</c:v>
                </c:pt>
                <c:pt idx="5077">
                  <c:v>44321.208518518521</c:v>
                </c:pt>
                <c:pt idx="5078">
                  <c:v>44321.229351851849</c:v>
                </c:pt>
                <c:pt idx="5079">
                  <c:v>44321.250185185185</c:v>
                </c:pt>
                <c:pt idx="5080">
                  <c:v>44321.271018518521</c:v>
                </c:pt>
                <c:pt idx="5081">
                  <c:v>44321.291851851849</c:v>
                </c:pt>
                <c:pt idx="5082">
                  <c:v>44321.312685185185</c:v>
                </c:pt>
                <c:pt idx="5083">
                  <c:v>44321.333518518521</c:v>
                </c:pt>
                <c:pt idx="5084">
                  <c:v>44321.354351851849</c:v>
                </c:pt>
                <c:pt idx="5085">
                  <c:v>44321.375185185185</c:v>
                </c:pt>
                <c:pt idx="5086">
                  <c:v>44321.396018518521</c:v>
                </c:pt>
                <c:pt idx="5087">
                  <c:v>44321.416851851849</c:v>
                </c:pt>
                <c:pt idx="5088">
                  <c:v>44321.437685185185</c:v>
                </c:pt>
                <c:pt idx="5089">
                  <c:v>44321.458518518521</c:v>
                </c:pt>
                <c:pt idx="5090">
                  <c:v>44321.479351851849</c:v>
                </c:pt>
                <c:pt idx="5091">
                  <c:v>44321.500185185185</c:v>
                </c:pt>
                <c:pt idx="5092">
                  <c:v>44321.521018518521</c:v>
                </c:pt>
                <c:pt idx="5093">
                  <c:v>44321.541851851849</c:v>
                </c:pt>
                <c:pt idx="5094">
                  <c:v>44321.562685185185</c:v>
                </c:pt>
                <c:pt idx="5095">
                  <c:v>44321.583518518521</c:v>
                </c:pt>
                <c:pt idx="5096">
                  <c:v>44321.604351851849</c:v>
                </c:pt>
                <c:pt idx="5097">
                  <c:v>44321.625185185185</c:v>
                </c:pt>
                <c:pt idx="5098">
                  <c:v>44321.646018518521</c:v>
                </c:pt>
                <c:pt idx="5099">
                  <c:v>44321.666851851849</c:v>
                </c:pt>
                <c:pt idx="5100">
                  <c:v>44321.687685185185</c:v>
                </c:pt>
                <c:pt idx="5101">
                  <c:v>44321.708518518521</c:v>
                </c:pt>
                <c:pt idx="5102">
                  <c:v>44321.729351851849</c:v>
                </c:pt>
                <c:pt idx="5103">
                  <c:v>44321.750185185185</c:v>
                </c:pt>
                <c:pt idx="5104">
                  <c:v>44321.771018518521</c:v>
                </c:pt>
                <c:pt idx="5105">
                  <c:v>44321.791851851849</c:v>
                </c:pt>
                <c:pt idx="5106">
                  <c:v>44321.812685185185</c:v>
                </c:pt>
                <c:pt idx="5107">
                  <c:v>44321.833518518521</c:v>
                </c:pt>
                <c:pt idx="5108">
                  <c:v>44321.854351851849</c:v>
                </c:pt>
                <c:pt idx="5109">
                  <c:v>44321.875185185185</c:v>
                </c:pt>
                <c:pt idx="5110">
                  <c:v>44321.896018518521</c:v>
                </c:pt>
                <c:pt idx="5111">
                  <c:v>44321.916851851849</c:v>
                </c:pt>
                <c:pt idx="5112">
                  <c:v>44321.937685185185</c:v>
                </c:pt>
                <c:pt idx="5113">
                  <c:v>44321.958518518521</c:v>
                </c:pt>
                <c:pt idx="5114">
                  <c:v>44321.979351851849</c:v>
                </c:pt>
                <c:pt idx="5115">
                  <c:v>44322.000185185185</c:v>
                </c:pt>
                <c:pt idx="5116">
                  <c:v>44322.021018518521</c:v>
                </c:pt>
                <c:pt idx="5117">
                  <c:v>44322.041851851849</c:v>
                </c:pt>
                <c:pt idx="5118">
                  <c:v>44322.062685185185</c:v>
                </c:pt>
                <c:pt idx="5119">
                  <c:v>44322.083518518521</c:v>
                </c:pt>
                <c:pt idx="5120">
                  <c:v>44322.104351851849</c:v>
                </c:pt>
                <c:pt idx="5121">
                  <c:v>44322.125185185185</c:v>
                </c:pt>
                <c:pt idx="5122">
                  <c:v>44322.146018518521</c:v>
                </c:pt>
                <c:pt idx="5123">
                  <c:v>44322.166851851849</c:v>
                </c:pt>
                <c:pt idx="5124">
                  <c:v>44322.187685185185</c:v>
                </c:pt>
                <c:pt idx="5125">
                  <c:v>44322.208518518521</c:v>
                </c:pt>
                <c:pt idx="5126">
                  <c:v>44322.229351851849</c:v>
                </c:pt>
                <c:pt idx="5127">
                  <c:v>44322.250185185185</c:v>
                </c:pt>
                <c:pt idx="5128">
                  <c:v>44322.271018518521</c:v>
                </c:pt>
                <c:pt idx="5129">
                  <c:v>44322.291851851849</c:v>
                </c:pt>
                <c:pt idx="5130">
                  <c:v>44322.312685185185</c:v>
                </c:pt>
                <c:pt idx="5131">
                  <c:v>44322.333518518521</c:v>
                </c:pt>
                <c:pt idx="5132">
                  <c:v>44322.354351851849</c:v>
                </c:pt>
                <c:pt idx="5133">
                  <c:v>44322.375185185185</c:v>
                </c:pt>
                <c:pt idx="5134">
                  <c:v>44322.396018518521</c:v>
                </c:pt>
                <c:pt idx="5135">
                  <c:v>44322.416851851849</c:v>
                </c:pt>
                <c:pt idx="5136">
                  <c:v>44322.437685185185</c:v>
                </c:pt>
                <c:pt idx="5137">
                  <c:v>44322.458518518521</c:v>
                </c:pt>
                <c:pt idx="5138">
                  <c:v>44322.479351851849</c:v>
                </c:pt>
                <c:pt idx="5139">
                  <c:v>44322.500185185185</c:v>
                </c:pt>
                <c:pt idx="5140">
                  <c:v>44322.521018518521</c:v>
                </c:pt>
                <c:pt idx="5141">
                  <c:v>44322.541851851849</c:v>
                </c:pt>
                <c:pt idx="5142">
                  <c:v>44322.562685185185</c:v>
                </c:pt>
                <c:pt idx="5143">
                  <c:v>44322.583518518521</c:v>
                </c:pt>
                <c:pt idx="5144">
                  <c:v>44322.604351851849</c:v>
                </c:pt>
                <c:pt idx="5145">
                  <c:v>44322.625185185185</c:v>
                </c:pt>
                <c:pt idx="5146">
                  <c:v>44322.646018518521</c:v>
                </c:pt>
                <c:pt idx="5147">
                  <c:v>44322.666851851849</c:v>
                </c:pt>
                <c:pt idx="5148">
                  <c:v>44322.687685185185</c:v>
                </c:pt>
                <c:pt idx="5149">
                  <c:v>44322.708518518521</c:v>
                </c:pt>
                <c:pt idx="5150">
                  <c:v>44322.729351851849</c:v>
                </c:pt>
                <c:pt idx="5151">
                  <c:v>44322.750185185185</c:v>
                </c:pt>
                <c:pt idx="5152">
                  <c:v>44322.771018518521</c:v>
                </c:pt>
                <c:pt idx="5153">
                  <c:v>44322.791851851849</c:v>
                </c:pt>
                <c:pt idx="5154">
                  <c:v>44322.812685185185</c:v>
                </c:pt>
                <c:pt idx="5155">
                  <c:v>44322.833518518521</c:v>
                </c:pt>
                <c:pt idx="5156">
                  <c:v>44322.854351851849</c:v>
                </c:pt>
                <c:pt idx="5157">
                  <c:v>44322.875185185185</c:v>
                </c:pt>
                <c:pt idx="5158">
                  <c:v>44322.896018518521</c:v>
                </c:pt>
                <c:pt idx="5159">
                  <c:v>44322.916851851849</c:v>
                </c:pt>
                <c:pt idx="5160">
                  <c:v>44322.937685185185</c:v>
                </c:pt>
                <c:pt idx="5161">
                  <c:v>44322.958518518521</c:v>
                </c:pt>
                <c:pt idx="5162">
                  <c:v>44322.979351851849</c:v>
                </c:pt>
                <c:pt idx="5163">
                  <c:v>44323.000185185185</c:v>
                </c:pt>
                <c:pt idx="5164">
                  <c:v>44323.021018518521</c:v>
                </c:pt>
                <c:pt idx="5165">
                  <c:v>44323.041851851849</c:v>
                </c:pt>
                <c:pt idx="5166">
                  <c:v>44323.062685185185</c:v>
                </c:pt>
                <c:pt idx="5167">
                  <c:v>44323.083518518521</c:v>
                </c:pt>
                <c:pt idx="5168">
                  <c:v>44323.104351851849</c:v>
                </c:pt>
                <c:pt idx="5169">
                  <c:v>44323.125185185185</c:v>
                </c:pt>
                <c:pt idx="5170">
                  <c:v>44323.146018518521</c:v>
                </c:pt>
                <c:pt idx="5171">
                  <c:v>44323.166851851849</c:v>
                </c:pt>
                <c:pt idx="5172">
                  <c:v>44323.187685185185</c:v>
                </c:pt>
                <c:pt idx="5173">
                  <c:v>44323.208518518521</c:v>
                </c:pt>
                <c:pt idx="5174">
                  <c:v>44323.229351851849</c:v>
                </c:pt>
                <c:pt idx="5175">
                  <c:v>44323.250185185185</c:v>
                </c:pt>
                <c:pt idx="5176">
                  <c:v>44323.271018518521</c:v>
                </c:pt>
                <c:pt idx="5177">
                  <c:v>44323.291851851849</c:v>
                </c:pt>
                <c:pt idx="5178">
                  <c:v>44323.312685185185</c:v>
                </c:pt>
                <c:pt idx="5179">
                  <c:v>44323.333518518521</c:v>
                </c:pt>
                <c:pt idx="5180">
                  <c:v>44323.354351851849</c:v>
                </c:pt>
                <c:pt idx="5181">
                  <c:v>44323.375185185185</c:v>
                </c:pt>
                <c:pt idx="5182">
                  <c:v>44323.396018518521</c:v>
                </c:pt>
                <c:pt idx="5183">
                  <c:v>44323.416851851849</c:v>
                </c:pt>
                <c:pt idx="5184">
                  <c:v>44323.437685185185</c:v>
                </c:pt>
                <c:pt idx="5185">
                  <c:v>44323.458518518521</c:v>
                </c:pt>
                <c:pt idx="5186">
                  <c:v>44323.479351851849</c:v>
                </c:pt>
                <c:pt idx="5187">
                  <c:v>44323.500185185185</c:v>
                </c:pt>
                <c:pt idx="5188">
                  <c:v>44323.521018518521</c:v>
                </c:pt>
                <c:pt idx="5189">
                  <c:v>44323.541851851849</c:v>
                </c:pt>
                <c:pt idx="5190">
                  <c:v>44323.562685185185</c:v>
                </c:pt>
                <c:pt idx="5191">
                  <c:v>44323.583518518521</c:v>
                </c:pt>
                <c:pt idx="5192">
                  <c:v>44323.604351851849</c:v>
                </c:pt>
                <c:pt idx="5193">
                  <c:v>44323.625185185185</c:v>
                </c:pt>
                <c:pt idx="5194">
                  <c:v>44323.646018518521</c:v>
                </c:pt>
                <c:pt idx="5195">
                  <c:v>44323.666851851849</c:v>
                </c:pt>
                <c:pt idx="5196">
                  <c:v>44323.687685185185</c:v>
                </c:pt>
                <c:pt idx="5197">
                  <c:v>44323.708518518521</c:v>
                </c:pt>
                <c:pt idx="5198">
                  <c:v>44323.729351851849</c:v>
                </c:pt>
                <c:pt idx="5199">
                  <c:v>44323.750185185185</c:v>
                </c:pt>
                <c:pt idx="5200">
                  <c:v>44323.771018518521</c:v>
                </c:pt>
                <c:pt idx="5201">
                  <c:v>44323.791851851849</c:v>
                </c:pt>
                <c:pt idx="5202">
                  <c:v>44323.812685185185</c:v>
                </c:pt>
                <c:pt idx="5203">
                  <c:v>44323.833518518521</c:v>
                </c:pt>
                <c:pt idx="5204">
                  <c:v>44323.854351851849</c:v>
                </c:pt>
                <c:pt idx="5205">
                  <c:v>44323.875185185185</c:v>
                </c:pt>
                <c:pt idx="5206">
                  <c:v>44323.896018518521</c:v>
                </c:pt>
                <c:pt idx="5207">
                  <c:v>44323.916851851849</c:v>
                </c:pt>
                <c:pt idx="5208">
                  <c:v>44323.937685185185</c:v>
                </c:pt>
                <c:pt idx="5209">
                  <c:v>44323.958518518521</c:v>
                </c:pt>
                <c:pt idx="5210">
                  <c:v>44323.979351851849</c:v>
                </c:pt>
                <c:pt idx="5211">
                  <c:v>44324.000185185185</c:v>
                </c:pt>
                <c:pt idx="5212">
                  <c:v>44324.021018518521</c:v>
                </c:pt>
                <c:pt idx="5213">
                  <c:v>44324.041851851849</c:v>
                </c:pt>
                <c:pt idx="5214">
                  <c:v>44324.062685185185</c:v>
                </c:pt>
                <c:pt idx="5215">
                  <c:v>44324.083518518521</c:v>
                </c:pt>
                <c:pt idx="5216">
                  <c:v>44324.104351851849</c:v>
                </c:pt>
                <c:pt idx="5217">
                  <c:v>44324.125185185185</c:v>
                </c:pt>
                <c:pt idx="5218">
                  <c:v>44324.146018518521</c:v>
                </c:pt>
                <c:pt idx="5219">
                  <c:v>44324.166851851849</c:v>
                </c:pt>
                <c:pt idx="5220">
                  <c:v>44324.187685185185</c:v>
                </c:pt>
                <c:pt idx="5221">
                  <c:v>44324.208518518521</c:v>
                </c:pt>
                <c:pt idx="5222">
                  <c:v>44324.229351851849</c:v>
                </c:pt>
                <c:pt idx="5223">
                  <c:v>44324.250185185185</c:v>
                </c:pt>
                <c:pt idx="5224">
                  <c:v>44324.271018518521</c:v>
                </c:pt>
                <c:pt idx="5225">
                  <c:v>44324.291851851849</c:v>
                </c:pt>
                <c:pt idx="5226">
                  <c:v>44324.312685185185</c:v>
                </c:pt>
                <c:pt idx="5227">
                  <c:v>44324.333518518521</c:v>
                </c:pt>
                <c:pt idx="5228">
                  <c:v>44324.354351851849</c:v>
                </c:pt>
                <c:pt idx="5229">
                  <c:v>44324.375185185185</c:v>
                </c:pt>
                <c:pt idx="5230">
                  <c:v>44324.396018518521</c:v>
                </c:pt>
                <c:pt idx="5231">
                  <c:v>44324.416851851849</c:v>
                </c:pt>
                <c:pt idx="5232">
                  <c:v>44324.437685185185</c:v>
                </c:pt>
                <c:pt idx="5233">
                  <c:v>44324.458518518521</c:v>
                </c:pt>
                <c:pt idx="5234">
                  <c:v>44324.479351851849</c:v>
                </c:pt>
                <c:pt idx="5235">
                  <c:v>44324.500185185185</c:v>
                </c:pt>
                <c:pt idx="5236">
                  <c:v>44324.521018518521</c:v>
                </c:pt>
                <c:pt idx="5237">
                  <c:v>44324.541851851849</c:v>
                </c:pt>
                <c:pt idx="5238">
                  <c:v>44324.562685185185</c:v>
                </c:pt>
                <c:pt idx="5239">
                  <c:v>44324.583518518521</c:v>
                </c:pt>
                <c:pt idx="5240">
                  <c:v>44324.604351851849</c:v>
                </c:pt>
                <c:pt idx="5241">
                  <c:v>44324.625185185185</c:v>
                </c:pt>
                <c:pt idx="5242">
                  <c:v>44324.646018518521</c:v>
                </c:pt>
                <c:pt idx="5243">
                  <c:v>44324.666851851849</c:v>
                </c:pt>
                <c:pt idx="5244">
                  <c:v>44324.687685185185</c:v>
                </c:pt>
                <c:pt idx="5245">
                  <c:v>44324.708518518521</c:v>
                </c:pt>
                <c:pt idx="5246">
                  <c:v>44324.729351851849</c:v>
                </c:pt>
                <c:pt idx="5247">
                  <c:v>44324.750185185185</c:v>
                </c:pt>
                <c:pt idx="5248">
                  <c:v>44324.771018518521</c:v>
                </c:pt>
                <c:pt idx="5249">
                  <c:v>44324.791851851849</c:v>
                </c:pt>
                <c:pt idx="5250">
                  <c:v>44324.812685185185</c:v>
                </c:pt>
                <c:pt idx="5251">
                  <c:v>44324.833518518521</c:v>
                </c:pt>
                <c:pt idx="5252">
                  <c:v>44324.854351851849</c:v>
                </c:pt>
                <c:pt idx="5253">
                  <c:v>44324.875185185185</c:v>
                </c:pt>
                <c:pt idx="5254">
                  <c:v>44324.896018518521</c:v>
                </c:pt>
                <c:pt idx="5255">
                  <c:v>44324.916851851849</c:v>
                </c:pt>
                <c:pt idx="5256">
                  <c:v>44324.937685185185</c:v>
                </c:pt>
                <c:pt idx="5257">
                  <c:v>44324.958518518521</c:v>
                </c:pt>
                <c:pt idx="5258">
                  <c:v>44324.979351851849</c:v>
                </c:pt>
                <c:pt idx="5259">
                  <c:v>44325.000185185185</c:v>
                </c:pt>
                <c:pt idx="5260">
                  <c:v>44325.021018518521</c:v>
                </c:pt>
                <c:pt idx="5261">
                  <c:v>44325.041851851849</c:v>
                </c:pt>
                <c:pt idx="5262">
                  <c:v>44325.062685185185</c:v>
                </c:pt>
                <c:pt idx="5263">
                  <c:v>44325.083518518521</c:v>
                </c:pt>
                <c:pt idx="5264">
                  <c:v>44325.104351851849</c:v>
                </c:pt>
                <c:pt idx="5265">
                  <c:v>44325.125185185185</c:v>
                </c:pt>
                <c:pt idx="5266">
                  <c:v>44325.146018518521</c:v>
                </c:pt>
                <c:pt idx="5267">
                  <c:v>44325.166851851849</c:v>
                </c:pt>
                <c:pt idx="5268">
                  <c:v>44325.187685185185</c:v>
                </c:pt>
                <c:pt idx="5269">
                  <c:v>44325.208518518521</c:v>
                </c:pt>
                <c:pt idx="5270">
                  <c:v>44325.229351851849</c:v>
                </c:pt>
                <c:pt idx="5271">
                  <c:v>44325.250185185185</c:v>
                </c:pt>
                <c:pt idx="5272">
                  <c:v>44325.271018518521</c:v>
                </c:pt>
                <c:pt idx="5273">
                  <c:v>44325.291851851849</c:v>
                </c:pt>
                <c:pt idx="5274">
                  <c:v>44325.312685185185</c:v>
                </c:pt>
                <c:pt idx="5275">
                  <c:v>44325.333518518521</c:v>
                </c:pt>
                <c:pt idx="5276">
                  <c:v>44325.354351851849</c:v>
                </c:pt>
                <c:pt idx="5277">
                  <c:v>44325.375185185185</c:v>
                </c:pt>
                <c:pt idx="5278">
                  <c:v>44325.396018518521</c:v>
                </c:pt>
                <c:pt idx="5279">
                  <c:v>44325.416851851849</c:v>
                </c:pt>
                <c:pt idx="5280">
                  <c:v>44325.437685185185</c:v>
                </c:pt>
                <c:pt idx="5281">
                  <c:v>44325.458518518521</c:v>
                </c:pt>
                <c:pt idx="5282">
                  <c:v>44325.479351851849</c:v>
                </c:pt>
                <c:pt idx="5283">
                  <c:v>44325.500185185185</c:v>
                </c:pt>
                <c:pt idx="5284">
                  <c:v>44325.521018518521</c:v>
                </c:pt>
                <c:pt idx="5285">
                  <c:v>44325.541851851849</c:v>
                </c:pt>
                <c:pt idx="5286">
                  <c:v>44325.562685185185</c:v>
                </c:pt>
                <c:pt idx="5287">
                  <c:v>44325.583518518521</c:v>
                </c:pt>
                <c:pt idx="5288">
                  <c:v>44325.604351851849</c:v>
                </c:pt>
                <c:pt idx="5289">
                  <c:v>44325.625185185185</c:v>
                </c:pt>
                <c:pt idx="5290">
                  <c:v>44325.646018518521</c:v>
                </c:pt>
                <c:pt idx="5291">
                  <c:v>44325.666851851849</c:v>
                </c:pt>
                <c:pt idx="5292">
                  <c:v>44325.687685185185</c:v>
                </c:pt>
                <c:pt idx="5293">
                  <c:v>44325.708518518521</c:v>
                </c:pt>
                <c:pt idx="5294">
                  <c:v>44325.729351851849</c:v>
                </c:pt>
                <c:pt idx="5295">
                  <c:v>44325.750185185185</c:v>
                </c:pt>
                <c:pt idx="5296">
                  <c:v>44325.771018518521</c:v>
                </c:pt>
                <c:pt idx="5297">
                  <c:v>44325.791851851849</c:v>
                </c:pt>
                <c:pt idx="5298">
                  <c:v>44325.812685185185</c:v>
                </c:pt>
                <c:pt idx="5299">
                  <c:v>44325.833518518521</c:v>
                </c:pt>
                <c:pt idx="5300">
                  <c:v>44325.854351851849</c:v>
                </c:pt>
                <c:pt idx="5301">
                  <c:v>44325.875185185185</c:v>
                </c:pt>
                <c:pt idx="5302">
                  <c:v>44325.896018518521</c:v>
                </c:pt>
                <c:pt idx="5303">
                  <c:v>44325.916851851849</c:v>
                </c:pt>
                <c:pt idx="5304">
                  <c:v>44325.937685185185</c:v>
                </c:pt>
                <c:pt idx="5305">
                  <c:v>44325.958518518521</c:v>
                </c:pt>
                <c:pt idx="5306">
                  <c:v>44325.979351851849</c:v>
                </c:pt>
                <c:pt idx="5307">
                  <c:v>44326.000185185185</c:v>
                </c:pt>
                <c:pt idx="5308">
                  <c:v>44326.021018518521</c:v>
                </c:pt>
                <c:pt idx="5309">
                  <c:v>44326.041851851849</c:v>
                </c:pt>
                <c:pt idx="5310">
                  <c:v>44326.062685185185</c:v>
                </c:pt>
                <c:pt idx="5311">
                  <c:v>44326.083518518521</c:v>
                </c:pt>
                <c:pt idx="5312">
                  <c:v>44326.104351851849</c:v>
                </c:pt>
                <c:pt idx="5313">
                  <c:v>44326.125185185185</c:v>
                </c:pt>
                <c:pt idx="5314">
                  <c:v>44326.146018518521</c:v>
                </c:pt>
                <c:pt idx="5315">
                  <c:v>44326.166851851849</c:v>
                </c:pt>
                <c:pt idx="5316">
                  <c:v>44326.187685185185</c:v>
                </c:pt>
                <c:pt idx="5317">
                  <c:v>44326.208518518521</c:v>
                </c:pt>
                <c:pt idx="5318">
                  <c:v>44326.229351851849</c:v>
                </c:pt>
                <c:pt idx="5319">
                  <c:v>44326.250185185185</c:v>
                </c:pt>
                <c:pt idx="5320">
                  <c:v>44326.271018518521</c:v>
                </c:pt>
                <c:pt idx="5321">
                  <c:v>44326.291851851849</c:v>
                </c:pt>
                <c:pt idx="5322">
                  <c:v>44326.312685185185</c:v>
                </c:pt>
                <c:pt idx="5323">
                  <c:v>44326.333518518521</c:v>
                </c:pt>
                <c:pt idx="5324">
                  <c:v>44326.354351851849</c:v>
                </c:pt>
                <c:pt idx="5325">
                  <c:v>44326.375185185185</c:v>
                </c:pt>
                <c:pt idx="5326">
                  <c:v>44326.396018518521</c:v>
                </c:pt>
                <c:pt idx="5327">
                  <c:v>44326.416851851849</c:v>
                </c:pt>
                <c:pt idx="5328">
                  <c:v>44326.437685185185</c:v>
                </c:pt>
                <c:pt idx="5329">
                  <c:v>44326.458518518521</c:v>
                </c:pt>
                <c:pt idx="5330">
                  <c:v>44326.479351851849</c:v>
                </c:pt>
                <c:pt idx="5331">
                  <c:v>44326.500185185185</c:v>
                </c:pt>
                <c:pt idx="5332">
                  <c:v>44326.521018518521</c:v>
                </c:pt>
                <c:pt idx="5333">
                  <c:v>44326.541851851849</c:v>
                </c:pt>
                <c:pt idx="5334">
                  <c:v>44326.562685185185</c:v>
                </c:pt>
                <c:pt idx="5335">
                  <c:v>44326.583518518521</c:v>
                </c:pt>
                <c:pt idx="5336">
                  <c:v>44326.604351851849</c:v>
                </c:pt>
                <c:pt idx="5337">
                  <c:v>44326.625185185185</c:v>
                </c:pt>
                <c:pt idx="5338">
                  <c:v>44326.646018518521</c:v>
                </c:pt>
                <c:pt idx="5339">
                  <c:v>44326.666851851849</c:v>
                </c:pt>
                <c:pt idx="5340">
                  <c:v>44326.687685185185</c:v>
                </c:pt>
                <c:pt idx="5341">
                  <c:v>44326.708518518521</c:v>
                </c:pt>
                <c:pt idx="5342">
                  <c:v>44326.729351851849</c:v>
                </c:pt>
                <c:pt idx="5343">
                  <c:v>44326.750185185185</c:v>
                </c:pt>
                <c:pt idx="5344">
                  <c:v>44326.771018518521</c:v>
                </c:pt>
                <c:pt idx="5345">
                  <c:v>44326.791851851849</c:v>
                </c:pt>
                <c:pt idx="5346">
                  <c:v>44326.812685185185</c:v>
                </c:pt>
                <c:pt idx="5347">
                  <c:v>44326.833518518521</c:v>
                </c:pt>
                <c:pt idx="5348">
                  <c:v>44326.854351851849</c:v>
                </c:pt>
                <c:pt idx="5349">
                  <c:v>44326.875185185185</c:v>
                </c:pt>
                <c:pt idx="5350">
                  <c:v>44326.896018518521</c:v>
                </c:pt>
                <c:pt idx="5351">
                  <c:v>44326.916851851849</c:v>
                </c:pt>
                <c:pt idx="5352">
                  <c:v>44326.937685185185</c:v>
                </c:pt>
                <c:pt idx="5353">
                  <c:v>44326.958518518521</c:v>
                </c:pt>
                <c:pt idx="5354">
                  <c:v>44326.979351851849</c:v>
                </c:pt>
                <c:pt idx="5355">
                  <c:v>44327.000185185185</c:v>
                </c:pt>
                <c:pt idx="5356">
                  <c:v>44327.021018518521</c:v>
                </c:pt>
                <c:pt idx="5357">
                  <c:v>44327.041851851849</c:v>
                </c:pt>
                <c:pt idx="5358">
                  <c:v>44327.062685185185</c:v>
                </c:pt>
                <c:pt idx="5359">
                  <c:v>44327.083518518521</c:v>
                </c:pt>
                <c:pt idx="5360">
                  <c:v>44327.104351851849</c:v>
                </c:pt>
                <c:pt idx="5361">
                  <c:v>44327.125185185185</c:v>
                </c:pt>
                <c:pt idx="5362">
                  <c:v>44327.146018518521</c:v>
                </c:pt>
                <c:pt idx="5363">
                  <c:v>44327.166851851849</c:v>
                </c:pt>
                <c:pt idx="5364">
                  <c:v>44327.187685185185</c:v>
                </c:pt>
                <c:pt idx="5365">
                  <c:v>44327.208518518521</c:v>
                </c:pt>
                <c:pt idx="5366">
                  <c:v>44327.229351851849</c:v>
                </c:pt>
                <c:pt idx="5367">
                  <c:v>44327.250185185185</c:v>
                </c:pt>
                <c:pt idx="5368">
                  <c:v>44327.271018518521</c:v>
                </c:pt>
                <c:pt idx="5369">
                  <c:v>44327.291851851849</c:v>
                </c:pt>
                <c:pt idx="5370">
                  <c:v>44327.312685185185</c:v>
                </c:pt>
                <c:pt idx="5371">
                  <c:v>44327.333518518521</c:v>
                </c:pt>
                <c:pt idx="5372">
                  <c:v>44327.354351851849</c:v>
                </c:pt>
                <c:pt idx="5373">
                  <c:v>44327.375185185185</c:v>
                </c:pt>
                <c:pt idx="5374">
                  <c:v>44327.396018518521</c:v>
                </c:pt>
                <c:pt idx="5375">
                  <c:v>44327.416851851849</c:v>
                </c:pt>
                <c:pt idx="5376">
                  <c:v>44327.437685185185</c:v>
                </c:pt>
                <c:pt idx="5377">
                  <c:v>44327.458518518521</c:v>
                </c:pt>
                <c:pt idx="5378">
                  <c:v>44327.479351851849</c:v>
                </c:pt>
                <c:pt idx="5379">
                  <c:v>44327.500185185185</c:v>
                </c:pt>
                <c:pt idx="5380">
                  <c:v>44327.521018518521</c:v>
                </c:pt>
                <c:pt idx="5381">
                  <c:v>44327.541851851849</c:v>
                </c:pt>
                <c:pt idx="5382">
                  <c:v>44327.562685185185</c:v>
                </c:pt>
                <c:pt idx="5383">
                  <c:v>44327.583518518521</c:v>
                </c:pt>
                <c:pt idx="5384">
                  <c:v>44327.604351851849</c:v>
                </c:pt>
                <c:pt idx="5385">
                  <c:v>44327.625185185185</c:v>
                </c:pt>
                <c:pt idx="5386">
                  <c:v>44327.646018518521</c:v>
                </c:pt>
                <c:pt idx="5387">
                  <c:v>44327.666851851849</c:v>
                </c:pt>
                <c:pt idx="5388">
                  <c:v>44327.687685185185</c:v>
                </c:pt>
                <c:pt idx="5389">
                  <c:v>44327.708518518521</c:v>
                </c:pt>
                <c:pt idx="5390">
                  <c:v>44327.729351851849</c:v>
                </c:pt>
                <c:pt idx="5391">
                  <c:v>44327.750185185185</c:v>
                </c:pt>
                <c:pt idx="5392">
                  <c:v>44327.771018518521</c:v>
                </c:pt>
                <c:pt idx="5393">
                  <c:v>44327.791851851849</c:v>
                </c:pt>
                <c:pt idx="5394">
                  <c:v>44327.812685185185</c:v>
                </c:pt>
                <c:pt idx="5395">
                  <c:v>44327.833518518521</c:v>
                </c:pt>
                <c:pt idx="5396">
                  <c:v>44327.854351851849</c:v>
                </c:pt>
                <c:pt idx="5397">
                  <c:v>44327.875185185185</c:v>
                </c:pt>
                <c:pt idx="5398">
                  <c:v>44327.896018518521</c:v>
                </c:pt>
                <c:pt idx="5399">
                  <c:v>44327.916851851849</c:v>
                </c:pt>
                <c:pt idx="5400">
                  <c:v>44327.937685185185</c:v>
                </c:pt>
                <c:pt idx="5401">
                  <c:v>44327.958518518521</c:v>
                </c:pt>
                <c:pt idx="5402">
                  <c:v>44327.979351851849</c:v>
                </c:pt>
                <c:pt idx="5403">
                  <c:v>44328.000185185185</c:v>
                </c:pt>
                <c:pt idx="5404">
                  <c:v>44328.021018518521</c:v>
                </c:pt>
                <c:pt idx="5405">
                  <c:v>44328.041851851849</c:v>
                </c:pt>
                <c:pt idx="5406">
                  <c:v>44328.062685185185</c:v>
                </c:pt>
                <c:pt idx="5407">
                  <c:v>44328.083518518521</c:v>
                </c:pt>
                <c:pt idx="5408">
                  <c:v>44328.104351851849</c:v>
                </c:pt>
                <c:pt idx="5409">
                  <c:v>44328.125185185185</c:v>
                </c:pt>
                <c:pt idx="5410">
                  <c:v>44328.146018518521</c:v>
                </c:pt>
                <c:pt idx="5411">
                  <c:v>44328.166851851849</c:v>
                </c:pt>
                <c:pt idx="5412">
                  <c:v>44328.187685185185</c:v>
                </c:pt>
                <c:pt idx="5413">
                  <c:v>44328.208518518521</c:v>
                </c:pt>
                <c:pt idx="5414">
                  <c:v>44328.229351851849</c:v>
                </c:pt>
                <c:pt idx="5415">
                  <c:v>44328.250185185185</c:v>
                </c:pt>
                <c:pt idx="5416">
                  <c:v>44328.271018518521</c:v>
                </c:pt>
                <c:pt idx="5417">
                  <c:v>44328.291851851849</c:v>
                </c:pt>
                <c:pt idx="5418">
                  <c:v>44328.312685185185</c:v>
                </c:pt>
                <c:pt idx="5419">
                  <c:v>44328.333518518521</c:v>
                </c:pt>
                <c:pt idx="5420">
                  <c:v>44328.354351851849</c:v>
                </c:pt>
                <c:pt idx="5421">
                  <c:v>44328.375185185185</c:v>
                </c:pt>
                <c:pt idx="5422">
                  <c:v>44328.396018518521</c:v>
                </c:pt>
                <c:pt idx="5423">
                  <c:v>44328.416851851849</c:v>
                </c:pt>
                <c:pt idx="5424">
                  <c:v>44328.437685185185</c:v>
                </c:pt>
                <c:pt idx="5425">
                  <c:v>44328.458518518521</c:v>
                </c:pt>
                <c:pt idx="5426">
                  <c:v>44328.479351851849</c:v>
                </c:pt>
                <c:pt idx="5427">
                  <c:v>44328.500185185185</c:v>
                </c:pt>
                <c:pt idx="5428">
                  <c:v>44328.521018518521</c:v>
                </c:pt>
                <c:pt idx="5429">
                  <c:v>44328.541851851849</c:v>
                </c:pt>
                <c:pt idx="5430">
                  <c:v>44328.562685185185</c:v>
                </c:pt>
                <c:pt idx="5431">
                  <c:v>44328.583518518521</c:v>
                </c:pt>
                <c:pt idx="5432">
                  <c:v>44328.604351851849</c:v>
                </c:pt>
                <c:pt idx="5433">
                  <c:v>44328.625185185185</c:v>
                </c:pt>
                <c:pt idx="5434">
                  <c:v>44328.646018518521</c:v>
                </c:pt>
                <c:pt idx="5435">
                  <c:v>44328.666851851849</c:v>
                </c:pt>
                <c:pt idx="5436">
                  <c:v>44328.687685185185</c:v>
                </c:pt>
                <c:pt idx="5437">
                  <c:v>44328.708518518521</c:v>
                </c:pt>
                <c:pt idx="5438">
                  <c:v>44328.729351851849</c:v>
                </c:pt>
                <c:pt idx="5439">
                  <c:v>44328.750185185185</c:v>
                </c:pt>
                <c:pt idx="5440">
                  <c:v>44328.771018518521</c:v>
                </c:pt>
                <c:pt idx="5441">
                  <c:v>44328.791851851849</c:v>
                </c:pt>
                <c:pt idx="5442">
                  <c:v>44328.812685185185</c:v>
                </c:pt>
                <c:pt idx="5443">
                  <c:v>44328.833518518521</c:v>
                </c:pt>
                <c:pt idx="5444">
                  <c:v>44328.854351851849</c:v>
                </c:pt>
                <c:pt idx="5445">
                  <c:v>44328.875185185185</c:v>
                </c:pt>
                <c:pt idx="5446">
                  <c:v>44328.896018518521</c:v>
                </c:pt>
                <c:pt idx="5447">
                  <c:v>44328.916851851849</c:v>
                </c:pt>
                <c:pt idx="5448">
                  <c:v>44328.937685185185</c:v>
                </c:pt>
                <c:pt idx="5449">
                  <c:v>44328.958518518521</c:v>
                </c:pt>
                <c:pt idx="5450">
                  <c:v>44328.979351851849</c:v>
                </c:pt>
                <c:pt idx="5451">
                  <c:v>44329.000185185185</c:v>
                </c:pt>
                <c:pt idx="5452">
                  <c:v>44329.021018518521</c:v>
                </c:pt>
                <c:pt idx="5453">
                  <c:v>44329.041851851849</c:v>
                </c:pt>
                <c:pt idx="5454">
                  <c:v>44329.062685185185</c:v>
                </c:pt>
                <c:pt idx="5455">
                  <c:v>44329.083518518521</c:v>
                </c:pt>
                <c:pt idx="5456">
                  <c:v>44329.104351851849</c:v>
                </c:pt>
                <c:pt idx="5457">
                  <c:v>44329.125185185185</c:v>
                </c:pt>
                <c:pt idx="5458">
                  <c:v>44329.146018518521</c:v>
                </c:pt>
                <c:pt idx="5459">
                  <c:v>44329.166851851849</c:v>
                </c:pt>
                <c:pt idx="5460">
                  <c:v>44329.187685185185</c:v>
                </c:pt>
                <c:pt idx="5461">
                  <c:v>44329.208518518521</c:v>
                </c:pt>
                <c:pt idx="5462">
                  <c:v>44329.229351851849</c:v>
                </c:pt>
                <c:pt idx="5463">
                  <c:v>44329.250185185185</c:v>
                </c:pt>
                <c:pt idx="5464">
                  <c:v>44329.271018518521</c:v>
                </c:pt>
                <c:pt idx="5465">
                  <c:v>44329.291851851849</c:v>
                </c:pt>
                <c:pt idx="5466">
                  <c:v>44329.312685185185</c:v>
                </c:pt>
                <c:pt idx="5467">
                  <c:v>44329.333518518521</c:v>
                </c:pt>
                <c:pt idx="5468">
                  <c:v>44329.354351851849</c:v>
                </c:pt>
                <c:pt idx="5469">
                  <c:v>44329.375185185185</c:v>
                </c:pt>
                <c:pt idx="5470">
                  <c:v>44329.396018518521</c:v>
                </c:pt>
                <c:pt idx="5471">
                  <c:v>44329.416851851849</c:v>
                </c:pt>
                <c:pt idx="5472">
                  <c:v>44329.437685185185</c:v>
                </c:pt>
                <c:pt idx="5473">
                  <c:v>44329.458518518521</c:v>
                </c:pt>
                <c:pt idx="5474">
                  <c:v>44329.479351851849</c:v>
                </c:pt>
                <c:pt idx="5475">
                  <c:v>44329.500185185185</c:v>
                </c:pt>
                <c:pt idx="5476">
                  <c:v>44329.521018518521</c:v>
                </c:pt>
                <c:pt idx="5477">
                  <c:v>44329.541851851849</c:v>
                </c:pt>
                <c:pt idx="5478">
                  <c:v>44329.562685185185</c:v>
                </c:pt>
                <c:pt idx="5479">
                  <c:v>44329.583518518521</c:v>
                </c:pt>
                <c:pt idx="5480">
                  <c:v>44329.604351851849</c:v>
                </c:pt>
                <c:pt idx="5481">
                  <c:v>44329.625185185185</c:v>
                </c:pt>
                <c:pt idx="5482">
                  <c:v>44329.646018518521</c:v>
                </c:pt>
                <c:pt idx="5483">
                  <c:v>44329.666851851849</c:v>
                </c:pt>
                <c:pt idx="5484">
                  <c:v>44329.687685185185</c:v>
                </c:pt>
                <c:pt idx="5485">
                  <c:v>44329.708518518521</c:v>
                </c:pt>
                <c:pt idx="5486">
                  <c:v>44329.729351851849</c:v>
                </c:pt>
                <c:pt idx="5487">
                  <c:v>44329.750185185185</c:v>
                </c:pt>
                <c:pt idx="5488">
                  <c:v>44329.771018518521</c:v>
                </c:pt>
                <c:pt idx="5489">
                  <c:v>44329.791851851849</c:v>
                </c:pt>
                <c:pt idx="5490">
                  <c:v>44329.812685185185</c:v>
                </c:pt>
                <c:pt idx="5491">
                  <c:v>44329.833518518521</c:v>
                </c:pt>
                <c:pt idx="5492">
                  <c:v>44329.854351851849</c:v>
                </c:pt>
                <c:pt idx="5493">
                  <c:v>44329.875185185185</c:v>
                </c:pt>
                <c:pt idx="5494">
                  <c:v>44329.896018518521</c:v>
                </c:pt>
                <c:pt idx="5495">
                  <c:v>44329.916851851849</c:v>
                </c:pt>
                <c:pt idx="5496">
                  <c:v>44329.937685185185</c:v>
                </c:pt>
                <c:pt idx="5497">
                  <c:v>44329.958518518521</c:v>
                </c:pt>
                <c:pt idx="5498">
                  <c:v>44329.979351851849</c:v>
                </c:pt>
                <c:pt idx="5499">
                  <c:v>44330.000185185185</c:v>
                </c:pt>
                <c:pt idx="5500">
                  <c:v>44330.021018518521</c:v>
                </c:pt>
                <c:pt idx="5501">
                  <c:v>44330.041851851849</c:v>
                </c:pt>
                <c:pt idx="5502">
                  <c:v>44330.062685185185</c:v>
                </c:pt>
                <c:pt idx="5503">
                  <c:v>44330.083518518521</c:v>
                </c:pt>
                <c:pt idx="5504">
                  <c:v>44330.104351851849</c:v>
                </c:pt>
                <c:pt idx="5505">
                  <c:v>44330.125185185185</c:v>
                </c:pt>
                <c:pt idx="5506">
                  <c:v>44330.146018518521</c:v>
                </c:pt>
                <c:pt idx="5507">
                  <c:v>44330.166851851849</c:v>
                </c:pt>
                <c:pt idx="5508">
                  <c:v>44330.187685185185</c:v>
                </c:pt>
                <c:pt idx="5509">
                  <c:v>44330.208518518521</c:v>
                </c:pt>
                <c:pt idx="5510">
                  <c:v>44330.229351851849</c:v>
                </c:pt>
                <c:pt idx="5511">
                  <c:v>44330.250185185185</c:v>
                </c:pt>
                <c:pt idx="5512">
                  <c:v>44330.271018518521</c:v>
                </c:pt>
                <c:pt idx="5513">
                  <c:v>44330.291851851849</c:v>
                </c:pt>
                <c:pt idx="5514">
                  <c:v>44330.312685185185</c:v>
                </c:pt>
                <c:pt idx="5515">
                  <c:v>44330.333518518521</c:v>
                </c:pt>
                <c:pt idx="5516">
                  <c:v>44330.354351851849</c:v>
                </c:pt>
                <c:pt idx="5517">
                  <c:v>44330.375185185185</c:v>
                </c:pt>
                <c:pt idx="5518">
                  <c:v>44330.396018518521</c:v>
                </c:pt>
                <c:pt idx="5519">
                  <c:v>44330.416851851849</c:v>
                </c:pt>
                <c:pt idx="5520">
                  <c:v>44330.437685185185</c:v>
                </c:pt>
                <c:pt idx="5521">
                  <c:v>44330.458518518521</c:v>
                </c:pt>
                <c:pt idx="5522">
                  <c:v>44330.479351851849</c:v>
                </c:pt>
                <c:pt idx="5523">
                  <c:v>44330.500185185185</c:v>
                </c:pt>
                <c:pt idx="5524">
                  <c:v>44330.521018518521</c:v>
                </c:pt>
                <c:pt idx="5525">
                  <c:v>44330.541851851849</c:v>
                </c:pt>
                <c:pt idx="5526">
                  <c:v>44330.562685185185</c:v>
                </c:pt>
                <c:pt idx="5527">
                  <c:v>44330.583518518521</c:v>
                </c:pt>
                <c:pt idx="5528">
                  <c:v>44330.604351851849</c:v>
                </c:pt>
                <c:pt idx="5529">
                  <c:v>44330.625185185185</c:v>
                </c:pt>
                <c:pt idx="5530">
                  <c:v>44330.646018518521</c:v>
                </c:pt>
                <c:pt idx="5531">
                  <c:v>44330.666851851849</c:v>
                </c:pt>
                <c:pt idx="5532">
                  <c:v>44330.687685185185</c:v>
                </c:pt>
                <c:pt idx="5533">
                  <c:v>44330.708518518521</c:v>
                </c:pt>
                <c:pt idx="5534">
                  <c:v>44330.729351851849</c:v>
                </c:pt>
                <c:pt idx="5535">
                  <c:v>44330.750185185185</c:v>
                </c:pt>
                <c:pt idx="5536">
                  <c:v>44330.771018518521</c:v>
                </c:pt>
                <c:pt idx="5537">
                  <c:v>44330.791851851849</c:v>
                </c:pt>
                <c:pt idx="5538">
                  <c:v>44330.812685185185</c:v>
                </c:pt>
                <c:pt idx="5539">
                  <c:v>44330.833518518521</c:v>
                </c:pt>
                <c:pt idx="5540">
                  <c:v>44330.854351851849</c:v>
                </c:pt>
                <c:pt idx="5541">
                  <c:v>44330.875185185185</c:v>
                </c:pt>
                <c:pt idx="5542">
                  <c:v>44330.896018518521</c:v>
                </c:pt>
                <c:pt idx="5543">
                  <c:v>44330.916851851849</c:v>
                </c:pt>
                <c:pt idx="5544">
                  <c:v>44330.937685185185</c:v>
                </c:pt>
                <c:pt idx="5545">
                  <c:v>44330.958518518521</c:v>
                </c:pt>
                <c:pt idx="5546">
                  <c:v>44330.979351851849</c:v>
                </c:pt>
                <c:pt idx="5547">
                  <c:v>44331.000185185185</c:v>
                </c:pt>
                <c:pt idx="5548">
                  <c:v>44331.021018518521</c:v>
                </c:pt>
                <c:pt idx="5549">
                  <c:v>44331.041851851849</c:v>
                </c:pt>
                <c:pt idx="5550">
                  <c:v>44331.062685185185</c:v>
                </c:pt>
                <c:pt idx="5551">
                  <c:v>44331.083518518521</c:v>
                </c:pt>
                <c:pt idx="5552">
                  <c:v>44331.104351851849</c:v>
                </c:pt>
                <c:pt idx="5553">
                  <c:v>44331.125185185185</c:v>
                </c:pt>
                <c:pt idx="5554">
                  <c:v>44331.146018518521</c:v>
                </c:pt>
                <c:pt idx="5555">
                  <c:v>44331.166851851849</c:v>
                </c:pt>
                <c:pt idx="5556">
                  <c:v>44331.187685185185</c:v>
                </c:pt>
                <c:pt idx="5557">
                  <c:v>44331.208518518521</c:v>
                </c:pt>
                <c:pt idx="5558">
                  <c:v>44331.229351851849</c:v>
                </c:pt>
                <c:pt idx="5559">
                  <c:v>44331.250185185185</c:v>
                </c:pt>
                <c:pt idx="5560">
                  <c:v>44331.271018518521</c:v>
                </c:pt>
                <c:pt idx="5561">
                  <c:v>44331.291851851849</c:v>
                </c:pt>
                <c:pt idx="5562">
                  <c:v>44331.312685185185</c:v>
                </c:pt>
                <c:pt idx="5563">
                  <c:v>44331.333518518521</c:v>
                </c:pt>
                <c:pt idx="5564">
                  <c:v>44331.354351851849</c:v>
                </c:pt>
                <c:pt idx="5565">
                  <c:v>44331.375185185185</c:v>
                </c:pt>
                <c:pt idx="5566">
                  <c:v>44331.396018518521</c:v>
                </c:pt>
                <c:pt idx="5567">
                  <c:v>44331.416851851849</c:v>
                </c:pt>
                <c:pt idx="5568">
                  <c:v>44331.437685185185</c:v>
                </c:pt>
                <c:pt idx="5569">
                  <c:v>44331.458518518521</c:v>
                </c:pt>
                <c:pt idx="5570">
                  <c:v>44331.479351851849</c:v>
                </c:pt>
                <c:pt idx="5571">
                  <c:v>44331.500185185185</c:v>
                </c:pt>
                <c:pt idx="5572">
                  <c:v>44331.521018518521</c:v>
                </c:pt>
                <c:pt idx="5573">
                  <c:v>44331.541851851849</c:v>
                </c:pt>
                <c:pt idx="5574">
                  <c:v>44331.562685185185</c:v>
                </c:pt>
                <c:pt idx="5575">
                  <c:v>44331.583518518521</c:v>
                </c:pt>
                <c:pt idx="5576">
                  <c:v>44331.604351851849</c:v>
                </c:pt>
                <c:pt idx="5577">
                  <c:v>44331.625185185185</c:v>
                </c:pt>
                <c:pt idx="5578">
                  <c:v>44331.646018518521</c:v>
                </c:pt>
                <c:pt idx="5579">
                  <c:v>44331.666851851849</c:v>
                </c:pt>
                <c:pt idx="5580">
                  <c:v>44331.687685185185</c:v>
                </c:pt>
                <c:pt idx="5581">
                  <c:v>44331.708518518521</c:v>
                </c:pt>
                <c:pt idx="5582">
                  <c:v>44331.729351851849</c:v>
                </c:pt>
                <c:pt idx="5583">
                  <c:v>44331.750185185185</c:v>
                </c:pt>
                <c:pt idx="5584">
                  <c:v>44331.771018518521</c:v>
                </c:pt>
                <c:pt idx="5585">
                  <c:v>44331.791851851849</c:v>
                </c:pt>
                <c:pt idx="5586">
                  <c:v>44331.812685185185</c:v>
                </c:pt>
                <c:pt idx="5587">
                  <c:v>44331.833518518521</c:v>
                </c:pt>
                <c:pt idx="5588">
                  <c:v>44331.854351851849</c:v>
                </c:pt>
                <c:pt idx="5589">
                  <c:v>44331.875185185185</c:v>
                </c:pt>
                <c:pt idx="5590">
                  <c:v>44331.896018518521</c:v>
                </c:pt>
                <c:pt idx="5591">
                  <c:v>44331.916851851849</c:v>
                </c:pt>
                <c:pt idx="5592">
                  <c:v>44331.937685185185</c:v>
                </c:pt>
                <c:pt idx="5593">
                  <c:v>44331.958518518521</c:v>
                </c:pt>
                <c:pt idx="5594">
                  <c:v>44331.979351851849</c:v>
                </c:pt>
                <c:pt idx="5595">
                  <c:v>44332.000185185185</c:v>
                </c:pt>
                <c:pt idx="5596">
                  <c:v>44332.021018518521</c:v>
                </c:pt>
                <c:pt idx="5597">
                  <c:v>44332.041851851849</c:v>
                </c:pt>
                <c:pt idx="5598">
                  <c:v>44332.062685185185</c:v>
                </c:pt>
                <c:pt idx="5599">
                  <c:v>44332.083518518521</c:v>
                </c:pt>
                <c:pt idx="5600">
                  <c:v>44332.104351851849</c:v>
                </c:pt>
                <c:pt idx="5601">
                  <c:v>44332.125185185185</c:v>
                </c:pt>
                <c:pt idx="5602">
                  <c:v>44332.146018518521</c:v>
                </c:pt>
                <c:pt idx="5603">
                  <c:v>44332.166851851849</c:v>
                </c:pt>
                <c:pt idx="5604">
                  <c:v>44332.187685185185</c:v>
                </c:pt>
                <c:pt idx="5605">
                  <c:v>44332.208518518521</c:v>
                </c:pt>
                <c:pt idx="5606">
                  <c:v>44332.229351851849</c:v>
                </c:pt>
                <c:pt idx="5607">
                  <c:v>44332.250185185185</c:v>
                </c:pt>
                <c:pt idx="5608">
                  <c:v>44332.271018518521</c:v>
                </c:pt>
                <c:pt idx="5609">
                  <c:v>44332.291851851849</c:v>
                </c:pt>
                <c:pt idx="5610">
                  <c:v>44332.312685185185</c:v>
                </c:pt>
                <c:pt idx="5611">
                  <c:v>44332.333518518521</c:v>
                </c:pt>
                <c:pt idx="5612">
                  <c:v>44332.354351851849</c:v>
                </c:pt>
                <c:pt idx="5613">
                  <c:v>44332.375185185185</c:v>
                </c:pt>
                <c:pt idx="5614">
                  <c:v>44332.396018518521</c:v>
                </c:pt>
                <c:pt idx="5615">
                  <c:v>44332.416851851849</c:v>
                </c:pt>
                <c:pt idx="5616">
                  <c:v>44332.437685185185</c:v>
                </c:pt>
                <c:pt idx="5617">
                  <c:v>44332.458518518521</c:v>
                </c:pt>
                <c:pt idx="5618">
                  <c:v>44332.479351851849</c:v>
                </c:pt>
                <c:pt idx="5619">
                  <c:v>44332.500185185185</c:v>
                </c:pt>
                <c:pt idx="5620">
                  <c:v>44332.521018518521</c:v>
                </c:pt>
                <c:pt idx="5621">
                  <c:v>44332.541851851849</c:v>
                </c:pt>
                <c:pt idx="5622">
                  <c:v>44332.562685185185</c:v>
                </c:pt>
                <c:pt idx="5623">
                  <c:v>44332.583518518521</c:v>
                </c:pt>
                <c:pt idx="5624">
                  <c:v>44332.604351851849</c:v>
                </c:pt>
                <c:pt idx="5625">
                  <c:v>44332.625185185185</c:v>
                </c:pt>
                <c:pt idx="5626">
                  <c:v>44332.646018518521</c:v>
                </c:pt>
                <c:pt idx="5627">
                  <c:v>44332.666851851849</c:v>
                </c:pt>
                <c:pt idx="5628">
                  <c:v>44332.687685185185</c:v>
                </c:pt>
                <c:pt idx="5629">
                  <c:v>44332.708518518521</c:v>
                </c:pt>
                <c:pt idx="5630">
                  <c:v>44332.729351851849</c:v>
                </c:pt>
                <c:pt idx="5631">
                  <c:v>44332.750185185185</c:v>
                </c:pt>
                <c:pt idx="5632">
                  <c:v>44332.771018518521</c:v>
                </c:pt>
                <c:pt idx="5633">
                  <c:v>44332.791851851849</c:v>
                </c:pt>
                <c:pt idx="5634">
                  <c:v>44332.812685185185</c:v>
                </c:pt>
                <c:pt idx="5635">
                  <c:v>44332.833518518521</c:v>
                </c:pt>
                <c:pt idx="5636">
                  <c:v>44332.854351851849</c:v>
                </c:pt>
                <c:pt idx="5637">
                  <c:v>44332.875185185185</c:v>
                </c:pt>
                <c:pt idx="5638">
                  <c:v>44332.896018518521</c:v>
                </c:pt>
                <c:pt idx="5639">
                  <c:v>44332.916851851849</c:v>
                </c:pt>
                <c:pt idx="5640">
                  <c:v>44332.937685185185</c:v>
                </c:pt>
                <c:pt idx="5641">
                  <c:v>44332.958518518521</c:v>
                </c:pt>
                <c:pt idx="5642">
                  <c:v>44332.979351851849</c:v>
                </c:pt>
                <c:pt idx="5643">
                  <c:v>44333.000185185185</c:v>
                </c:pt>
                <c:pt idx="5644">
                  <c:v>44333.021018518521</c:v>
                </c:pt>
                <c:pt idx="5645">
                  <c:v>44333.041851851849</c:v>
                </c:pt>
                <c:pt idx="5646">
                  <c:v>44333.062685185185</c:v>
                </c:pt>
                <c:pt idx="5647">
                  <c:v>44333.083518518521</c:v>
                </c:pt>
                <c:pt idx="5648">
                  <c:v>44333.104351851849</c:v>
                </c:pt>
                <c:pt idx="5649">
                  <c:v>44333.125185185185</c:v>
                </c:pt>
                <c:pt idx="5650">
                  <c:v>44333.146018518521</c:v>
                </c:pt>
                <c:pt idx="5651">
                  <c:v>44333.166851851849</c:v>
                </c:pt>
                <c:pt idx="5652">
                  <c:v>44333.187685185185</c:v>
                </c:pt>
                <c:pt idx="5653">
                  <c:v>44333.208518518521</c:v>
                </c:pt>
                <c:pt idx="5654">
                  <c:v>44333.229351851849</c:v>
                </c:pt>
                <c:pt idx="5655">
                  <c:v>44333.250185185185</c:v>
                </c:pt>
                <c:pt idx="5656">
                  <c:v>44333.271018518521</c:v>
                </c:pt>
                <c:pt idx="5657">
                  <c:v>44333.291851851849</c:v>
                </c:pt>
                <c:pt idx="5658">
                  <c:v>44333.312685185185</c:v>
                </c:pt>
                <c:pt idx="5659">
                  <c:v>44333.333518518521</c:v>
                </c:pt>
                <c:pt idx="5660">
                  <c:v>44333.354351851849</c:v>
                </c:pt>
                <c:pt idx="5661">
                  <c:v>44333.375185185185</c:v>
                </c:pt>
                <c:pt idx="5662">
                  <c:v>44333.396018518521</c:v>
                </c:pt>
                <c:pt idx="5663">
                  <c:v>44333.416851851849</c:v>
                </c:pt>
                <c:pt idx="5664">
                  <c:v>44333.437685185185</c:v>
                </c:pt>
                <c:pt idx="5665">
                  <c:v>44333.458518518521</c:v>
                </c:pt>
                <c:pt idx="5666">
                  <c:v>44333.479351851849</c:v>
                </c:pt>
                <c:pt idx="5667">
                  <c:v>44333.500185185185</c:v>
                </c:pt>
                <c:pt idx="5668">
                  <c:v>44333.521018518521</c:v>
                </c:pt>
                <c:pt idx="5669">
                  <c:v>44333.541851851849</c:v>
                </c:pt>
                <c:pt idx="5670">
                  <c:v>44333.562685185185</c:v>
                </c:pt>
                <c:pt idx="5671">
                  <c:v>44333.583518518521</c:v>
                </c:pt>
                <c:pt idx="5672">
                  <c:v>44333.604351851849</c:v>
                </c:pt>
                <c:pt idx="5673">
                  <c:v>44333.625185185185</c:v>
                </c:pt>
                <c:pt idx="5674">
                  <c:v>44333.646018518521</c:v>
                </c:pt>
                <c:pt idx="5675">
                  <c:v>44333.666851851849</c:v>
                </c:pt>
                <c:pt idx="5676">
                  <c:v>44333.687685185185</c:v>
                </c:pt>
                <c:pt idx="5677">
                  <c:v>44333.708518518521</c:v>
                </c:pt>
                <c:pt idx="5678">
                  <c:v>44333.729351851849</c:v>
                </c:pt>
                <c:pt idx="5679">
                  <c:v>44333.750185185185</c:v>
                </c:pt>
                <c:pt idx="5680">
                  <c:v>44333.771018518521</c:v>
                </c:pt>
                <c:pt idx="5681">
                  <c:v>44333.791851851849</c:v>
                </c:pt>
                <c:pt idx="5682">
                  <c:v>44333.812685185185</c:v>
                </c:pt>
                <c:pt idx="5683">
                  <c:v>44333.833518518521</c:v>
                </c:pt>
                <c:pt idx="5684">
                  <c:v>44333.854351851849</c:v>
                </c:pt>
                <c:pt idx="5685">
                  <c:v>44333.875185185185</c:v>
                </c:pt>
                <c:pt idx="5686">
                  <c:v>44333.896018518521</c:v>
                </c:pt>
                <c:pt idx="5687">
                  <c:v>44333.916851851849</c:v>
                </c:pt>
                <c:pt idx="5688">
                  <c:v>44333.937685185185</c:v>
                </c:pt>
                <c:pt idx="5689">
                  <c:v>44333.958518518521</c:v>
                </c:pt>
                <c:pt idx="5690">
                  <c:v>44333.979351851849</c:v>
                </c:pt>
                <c:pt idx="5691">
                  <c:v>44334.000185185185</c:v>
                </c:pt>
                <c:pt idx="5692">
                  <c:v>44334.021018518521</c:v>
                </c:pt>
                <c:pt idx="5693">
                  <c:v>44334.041851851849</c:v>
                </c:pt>
                <c:pt idx="5694">
                  <c:v>44334.062685185185</c:v>
                </c:pt>
                <c:pt idx="5695">
                  <c:v>44334.083518518521</c:v>
                </c:pt>
                <c:pt idx="5696">
                  <c:v>44334.104351851849</c:v>
                </c:pt>
                <c:pt idx="5697">
                  <c:v>44334.125185185185</c:v>
                </c:pt>
                <c:pt idx="5698">
                  <c:v>44334.146018518521</c:v>
                </c:pt>
                <c:pt idx="5699">
                  <c:v>44334.166851851849</c:v>
                </c:pt>
                <c:pt idx="5700">
                  <c:v>44334.187685185185</c:v>
                </c:pt>
                <c:pt idx="5701">
                  <c:v>44334.208518518521</c:v>
                </c:pt>
                <c:pt idx="5702">
                  <c:v>44334.229351851849</c:v>
                </c:pt>
                <c:pt idx="5703">
                  <c:v>44334.250185185185</c:v>
                </c:pt>
                <c:pt idx="5704">
                  <c:v>44334.271018518521</c:v>
                </c:pt>
                <c:pt idx="5705">
                  <c:v>44334.291851851849</c:v>
                </c:pt>
                <c:pt idx="5706">
                  <c:v>44334.312685185185</c:v>
                </c:pt>
                <c:pt idx="5707">
                  <c:v>44334.333518518521</c:v>
                </c:pt>
                <c:pt idx="5708">
                  <c:v>44334.354351851849</c:v>
                </c:pt>
                <c:pt idx="5709">
                  <c:v>44334.375185185185</c:v>
                </c:pt>
                <c:pt idx="5710">
                  <c:v>44334.396018518521</c:v>
                </c:pt>
                <c:pt idx="5711">
                  <c:v>44334.416851851849</c:v>
                </c:pt>
                <c:pt idx="5712">
                  <c:v>44334.437685185185</c:v>
                </c:pt>
                <c:pt idx="5713">
                  <c:v>44334.458518518521</c:v>
                </c:pt>
                <c:pt idx="5714">
                  <c:v>44334.479351851849</c:v>
                </c:pt>
                <c:pt idx="5715">
                  <c:v>44334.500185185185</c:v>
                </c:pt>
                <c:pt idx="5716">
                  <c:v>44334.521018518521</c:v>
                </c:pt>
                <c:pt idx="5717">
                  <c:v>44334.541851851849</c:v>
                </c:pt>
                <c:pt idx="5718">
                  <c:v>44334.562685185185</c:v>
                </c:pt>
                <c:pt idx="5719">
                  <c:v>44334.583518518521</c:v>
                </c:pt>
                <c:pt idx="5720">
                  <c:v>44334.604351851849</c:v>
                </c:pt>
                <c:pt idx="5721">
                  <c:v>44334.625185185185</c:v>
                </c:pt>
                <c:pt idx="5722">
                  <c:v>44334.646018518521</c:v>
                </c:pt>
                <c:pt idx="5723">
                  <c:v>44334.666851851849</c:v>
                </c:pt>
                <c:pt idx="5724">
                  <c:v>44334.687685185185</c:v>
                </c:pt>
                <c:pt idx="5725">
                  <c:v>44334.708518518521</c:v>
                </c:pt>
                <c:pt idx="5726">
                  <c:v>44334.729351851849</c:v>
                </c:pt>
                <c:pt idx="5727">
                  <c:v>44334.750185185185</c:v>
                </c:pt>
                <c:pt idx="5728">
                  <c:v>44334.771018518521</c:v>
                </c:pt>
                <c:pt idx="5729">
                  <c:v>44334.791851851849</c:v>
                </c:pt>
                <c:pt idx="5730">
                  <c:v>44334.812685185185</c:v>
                </c:pt>
                <c:pt idx="5731">
                  <c:v>44334.833518518521</c:v>
                </c:pt>
                <c:pt idx="5732">
                  <c:v>44334.854351851849</c:v>
                </c:pt>
                <c:pt idx="5733">
                  <c:v>44334.875185185185</c:v>
                </c:pt>
                <c:pt idx="5734">
                  <c:v>44334.896018518521</c:v>
                </c:pt>
                <c:pt idx="5735">
                  <c:v>44334.916851851849</c:v>
                </c:pt>
                <c:pt idx="5736">
                  <c:v>44334.937685185185</c:v>
                </c:pt>
                <c:pt idx="5737">
                  <c:v>44334.958518518521</c:v>
                </c:pt>
                <c:pt idx="5738">
                  <c:v>44334.979351851849</c:v>
                </c:pt>
                <c:pt idx="5739">
                  <c:v>44335.000185185185</c:v>
                </c:pt>
                <c:pt idx="5740">
                  <c:v>44335.021018518521</c:v>
                </c:pt>
                <c:pt idx="5741">
                  <c:v>44335.041851851849</c:v>
                </c:pt>
                <c:pt idx="5742">
                  <c:v>44335.062685185185</c:v>
                </c:pt>
                <c:pt idx="5743">
                  <c:v>44335.083518518521</c:v>
                </c:pt>
                <c:pt idx="5744">
                  <c:v>44335.104351851849</c:v>
                </c:pt>
                <c:pt idx="5745">
                  <c:v>44335.125185185185</c:v>
                </c:pt>
                <c:pt idx="5746">
                  <c:v>44335.146018518521</c:v>
                </c:pt>
                <c:pt idx="5747">
                  <c:v>44335.166851851849</c:v>
                </c:pt>
                <c:pt idx="5748">
                  <c:v>44335.187685185185</c:v>
                </c:pt>
                <c:pt idx="5749">
                  <c:v>44335.208518518521</c:v>
                </c:pt>
                <c:pt idx="5750">
                  <c:v>44335.229351851849</c:v>
                </c:pt>
                <c:pt idx="5751">
                  <c:v>44335.250185185185</c:v>
                </c:pt>
                <c:pt idx="5752">
                  <c:v>44335.271018518521</c:v>
                </c:pt>
                <c:pt idx="5753">
                  <c:v>44335.291851851849</c:v>
                </c:pt>
                <c:pt idx="5754">
                  <c:v>44335.312685185185</c:v>
                </c:pt>
                <c:pt idx="5755">
                  <c:v>44335.333518518521</c:v>
                </c:pt>
                <c:pt idx="5756">
                  <c:v>44335.354351851849</c:v>
                </c:pt>
                <c:pt idx="5757">
                  <c:v>44335.375185185185</c:v>
                </c:pt>
                <c:pt idx="5758">
                  <c:v>44335.396018518521</c:v>
                </c:pt>
                <c:pt idx="5759">
                  <c:v>44335.416851851849</c:v>
                </c:pt>
                <c:pt idx="5760">
                  <c:v>44335.437685185185</c:v>
                </c:pt>
                <c:pt idx="5761">
                  <c:v>44335.458518518521</c:v>
                </c:pt>
                <c:pt idx="5762">
                  <c:v>44335.479351851849</c:v>
                </c:pt>
                <c:pt idx="5763">
                  <c:v>44335.500185185185</c:v>
                </c:pt>
                <c:pt idx="5764">
                  <c:v>44335.521018518521</c:v>
                </c:pt>
                <c:pt idx="5765">
                  <c:v>44335.541851851849</c:v>
                </c:pt>
                <c:pt idx="5766">
                  <c:v>44335.562685185185</c:v>
                </c:pt>
                <c:pt idx="5767">
                  <c:v>44335.583518518521</c:v>
                </c:pt>
                <c:pt idx="5768">
                  <c:v>44335.604351851849</c:v>
                </c:pt>
                <c:pt idx="5769">
                  <c:v>44335.625185185185</c:v>
                </c:pt>
                <c:pt idx="5770">
                  <c:v>44335.646018518521</c:v>
                </c:pt>
                <c:pt idx="5771">
                  <c:v>44335.666851851849</c:v>
                </c:pt>
                <c:pt idx="5772">
                  <c:v>44335.687685185185</c:v>
                </c:pt>
                <c:pt idx="5773">
                  <c:v>44335.708518518521</c:v>
                </c:pt>
                <c:pt idx="5774">
                  <c:v>44335.729351851849</c:v>
                </c:pt>
                <c:pt idx="5775">
                  <c:v>44335.750185185185</c:v>
                </c:pt>
                <c:pt idx="5776">
                  <c:v>44335.771018518521</c:v>
                </c:pt>
                <c:pt idx="5777">
                  <c:v>44335.791851851849</c:v>
                </c:pt>
                <c:pt idx="5778">
                  <c:v>44335.812685185185</c:v>
                </c:pt>
                <c:pt idx="5779">
                  <c:v>44335.833518518521</c:v>
                </c:pt>
                <c:pt idx="5780">
                  <c:v>44335.854351851849</c:v>
                </c:pt>
                <c:pt idx="5781">
                  <c:v>44335.875185185185</c:v>
                </c:pt>
                <c:pt idx="5782">
                  <c:v>44335.896018518521</c:v>
                </c:pt>
                <c:pt idx="5783">
                  <c:v>44335.916851851849</c:v>
                </c:pt>
                <c:pt idx="5784">
                  <c:v>44335.937685185185</c:v>
                </c:pt>
                <c:pt idx="5785">
                  <c:v>44335.958518518521</c:v>
                </c:pt>
                <c:pt idx="5786">
                  <c:v>44335.979351851849</c:v>
                </c:pt>
                <c:pt idx="5787">
                  <c:v>44336.000185185185</c:v>
                </c:pt>
                <c:pt idx="5788">
                  <c:v>44336.021018518521</c:v>
                </c:pt>
                <c:pt idx="5789">
                  <c:v>44336.041851851849</c:v>
                </c:pt>
                <c:pt idx="5790">
                  <c:v>44336.062685185185</c:v>
                </c:pt>
                <c:pt idx="5791">
                  <c:v>44336.083518518521</c:v>
                </c:pt>
                <c:pt idx="5792">
                  <c:v>44336.104351851849</c:v>
                </c:pt>
                <c:pt idx="5793">
                  <c:v>44336.125185185185</c:v>
                </c:pt>
                <c:pt idx="5794">
                  <c:v>44336.146018518521</c:v>
                </c:pt>
                <c:pt idx="5795">
                  <c:v>44336.166851851849</c:v>
                </c:pt>
                <c:pt idx="5796">
                  <c:v>44336.187685185185</c:v>
                </c:pt>
                <c:pt idx="5797">
                  <c:v>44336.208518518521</c:v>
                </c:pt>
                <c:pt idx="5798">
                  <c:v>44336.229351851849</c:v>
                </c:pt>
                <c:pt idx="5799">
                  <c:v>44336.250185185185</c:v>
                </c:pt>
                <c:pt idx="5800">
                  <c:v>44336.271018518521</c:v>
                </c:pt>
                <c:pt idx="5801">
                  <c:v>44336.291851851849</c:v>
                </c:pt>
                <c:pt idx="5802">
                  <c:v>44336.312685185185</c:v>
                </c:pt>
                <c:pt idx="5803">
                  <c:v>44336.333518518521</c:v>
                </c:pt>
                <c:pt idx="5804">
                  <c:v>44336.354351851849</c:v>
                </c:pt>
                <c:pt idx="5805">
                  <c:v>44336.375185185185</c:v>
                </c:pt>
                <c:pt idx="5806">
                  <c:v>44336.396018518521</c:v>
                </c:pt>
                <c:pt idx="5807">
                  <c:v>44336.416851851849</c:v>
                </c:pt>
                <c:pt idx="5808">
                  <c:v>44336.437685185185</c:v>
                </c:pt>
                <c:pt idx="5809">
                  <c:v>44336.458518518521</c:v>
                </c:pt>
                <c:pt idx="5810">
                  <c:v>44336.479351851849</c:v>
                </c:pt>
                <c:pt idx="5811">
                  <c:v>44336.500185185185</c:v>
                </c:pt>
                <c:pt idx="5812">
                  <c:v>44336.521018518521</c:v>
                </c:pt>
                <c:pt idx="5813">
                  <c:v>44336.541851851849</c:v>
                </c:pt>
                <c:pt idx="5814">
                  <c:v>44336.562685185185</c:v>
                </c:pt>
                <c:pt idx="5815">
                  <c:v>44336.583518518521</c:v>
                </c:pt>
                <c:pt idx="5816">
                  <c:v>44336.604351851849</c:v>
                </c:pt>
                <c:pt idx="5817">
                  <c:v>44336.625185185185</c:v>
                </c:pt>
                <c:pt idx="5818">
                  <c:v>44336.646018518521</c:v>
                </c:pt>
                <c:pt idx="5819">
                  <c:v>44336.666851851849</c:v>
                </c:pt>
                <c:pt idx="5820">
                  <c:v>44336.687685185185</c:v>
                </c:pt>
                <c:pt idx="5821">
                  <c:v>44336.708518518521</c:v>
                </c:pt>
                <c:pt idx="5822">
                  <c:v>44336.729351851849</c:v>
                </c:pt>
                <c:pt idx="5823">
                  <c:v>44336.750185185185</c:v>
                </c:pt>
                <c:pt idx="5824">
                  <c:v>44336.771018518521</c:v>
                </c:pt>
                <c:pt idx="5825">
                  <c:v>44336.791851851849</c:v>
                </c:pt>
                <c:pt idx="5826">
                  <c:v>44336.812685185185</c:v>
                </c:pt>
                <c:pt idx="5827">
                  <c:v>44336.833518518521</c:v>
                </c:pt>
                <c:pt idx="5828">
                  <c:v>44336.854351851849</c:v>
                </c:pt>
                <c:pt idx="5829">
                  <c:v>44336.875185185185</c:v>
                </c:pt>
                <c:pt idx="5830">
                  <c:v>44336.896018518521</c:v>
                </c:pt>
                <c:pt idx="5831">
                  <c:v>44336.916851851849</c:v>
                </c:pt>
                <c:pt idx="5832">
                  <c:v>44336.937685185185</c:v>
                </c:pt>
                <c:pt idx="5833">
                  <c:v>44336.958518518521</c:v>
                </c:pt>
                <c:pt idx="5834">
                  <c:v>44336.979351851849</c:v>
                </c:pt>
                <c:pt idx="5835">
                  <c:v>44337.000185185185</c:v>
                </c:pt>
                <c:pt idx="5836">
                  <c:v>44337.021018518521</c:v>
                </c:pt>
                <c:pt idx="5837">
                  <c:v>44337.041851851849</c:v>
                </c:pt>
                <c:pt idx="5838">
                  <c:v>44337.062685185185</c:v>
                </c:pt>
                <c:pt idx="5839">
                  <c:v>44337.083518518521</c:v>
                </c:pt>
                <c:pt idx="5840">
                  <c:v>44337.104351851849</c:v>
                </c:pt>
                <c:pt idx="5841">
                  <c:v>44337.125185185185</c:v>
                </c:pt>
                <c:pt idx="5842">
                  <c:v>44337.146018518521</c:v>
                </c:pt>
                <c:pt idx="5843">
                  <c:v>44337.166851851849</c:v>
                </c:pt>
                <c:pt idx="5844">
                  <c:v>44337.187685185185</c:v>
                </c:pt>
                <c:pt idx="5845">
                  <c:v>44337.208518518521</c:v>
                </c:pt>
                <c:pt idx="5846">
                  <c:v>44337.229351851849</c:v>
                </c:pt>
                <c:pt idx="5847">
                  <c:v>44337.250185185185</c:v>
                </c:pt>
                <c:pt idx="5848">
                  <c:v>44337.271018518521</c:v>
                </c:pt>
                <c:pt idx="5849">
                  <c:v>44337.291851851849</c:v>
                </c:pt>
                <c:pt idx="5850">
                  <c:v>44337.312685185185</c:v>
                </c:pt>
                <c:pt idx="5851">
                  <c:v>44337.333518518521</c:v>
                </c:pt>
                <c:pt idx="5852">
                  <c:v>44337.354351851849</c:v>
                </c:pt>
                <c:pt idx="5853">
                  <c:v>44337.375185185185</c:v>
                </c:pt>
                <c:pt idx="5854">
                  <c:v>44337.396018518521</c:v>
                </c:pt>
                <c:pt idx="5855">
                  <c:v>44337.416851851849</c:v>
                </c:pt>
                <c:pt idx="5856">
                  <c:v>44337.437685185185</c:v>
                </c:pt>
                <c:pt idx="5857">
                  <c:v>44337.458518518521</c:v>
                </c:pt>
                <c:pt idx="5858">
                  <c:v>44337.479351851849</c:v>
                </c:pt>
                <c:pt idx="5859">
                  <c:v>44337.500185185185</c:v>
                </c:pt>
                <c:pt idx="5860">
                  <c:v>44337.521018518521</c:v>
                </c:pt>
                <c:pt idx="5861">
                  <c:v>44337.541851851849</c:v>
                </c:pt>
                <c:pt idx="5862">
                  <c:v>44337.562685185185</c:v>
                </c:pt>
                <c:pt idx="5863">
                  <c:v>44337.583518518521</c:v>
                </c:pt>
                <c:pt idx="5864">
                  <c:v>44337.604351851849</c:v>
                </c:pt>
                <c:pt idx="5865">
                  <c:v>44337.625185185185</c:v>
                </c:pt>
                <c:pt idx="5866">
                  <c:v>44337.646018518521</c:v>
                </c:pt>
                <c:pt idx="5867">
                  <c:v>44337.666851851849</c:v>
                </c:pt>
                <c:pt idx="5868">
                  <c:v>44337.687685185185</c:v>
                </c:pt>
                <c:pt idx="5869">
                  <c:v>44337.708518518521</c:v>
                </c:pt>
                <c:pt idx="5870">
                  <c:v>44337.729351851849</c:v>
                </c:pt>
                <c:pt idx="5871">
                  <c:v>44337.750185185185</c:v>
                </c:pt>
                <c:pt idx="5872">
                  <c:v>44337.771018518521</c:v>
                </c:pt>
                <c:pt idx="5873">
                  <c:v>44337.791851851849</c:v>
                </c:pt>
                <c:pt idx="5874">
                  <c:v>44337.812685185185</c:v>
                </c:pt>
                <c:pt idx="5875">
                  <c:v>44337.833518518521</c:v>
                </c:pt>
                <c:pt idx="5876">
                  <c:v>44337.854351851849</c:v>
                </c:pt>
                <c:pt idx="5877">
                  <c:v>44337.875185185185</c:v>
                </c:pt>
                <c:pt idx="5878">
                  <c:v>44337.896018518521</c:v>
                </c:pt>
                <c:pt idx="5879">
                  <c:v>44337.916851851849</c:v>
                </c:pt>
                <c:pt idx="5880">
                  <c:v>44337.937685185185</c:v>
                </c:pt>
                <c:pt idx="5881">
                  <c:v>44337.958518518521</c:v>
                </c:pt>
                <c:pt idx="5882">
                  <c:v>44337.979351851849</c:v>
                </c:pt>
                <c:pt idx="5883">
                  <c:v>44338.000185185185</c:v>
                </c:pt>
                <c:pt idx="5884">
                  <c:v>44338.021018518521</c:v>
                </c:pt>
                <c:pt idx="5885">
                  <c:v>44338.041851851849</c:v>
                </c:pt>
                <c:pt idx="5886">
                  <c:v>44338.062685185185</c:v>
                </c:pt>
                <c:pt idx="5887">
                  <c:v>44338.083518518521</c:v>
                </c:pt>
                <c:pt idx="5888">
                  <c:v>44338.104351851849</c:v>
                </c:pt>
                <c:pt idx="5889">
                  <c:v>44338.125185185185</c:v>
                </c:pt>
                <c:pt idx="5890">
                  <c:v>44338.146018518521</c:v>
                </c:pt>
                <c:pt idx="5891">
                  <c:v>44338.166851851849</c:v>
                </c:pt>
                <c:pt idx="5892">
                  <c:v>44338.187685185185</c:v>
                </c:pt>
                <c:pt idx="5893">
                  <c:v>44338.208518518521</c:v>
                </c:pt>
                <c:pt idx="5894">
                  <c:v>44338.229351851849</c:v>
                </c:pt>
                <c:pt idx="5895">
                  <c:v>44338.250185185185</c:v>
                </c:pt>
                <c:pt idx="5896">
                  <c:v>44338.271018518521</c:v>
                </c:pt>
                <c:pt idx="5897">
                  <c:v>44338.291851851849</c:v>
                </c:pt>
                <c:pt idx="5898">
                  <c:v>44338.312685185185</c:v>
                </c:pt>
                <c:pt idx="5899">
                  <c:v>44338.333518518521</c:v>
                </c:pt>
                <c:pt idx="5900">
                  <c:v>44338.354351851849</c:v>
                </c:pt>
                <c:pt idx="5901">
                  <c:v>44338.375185185185</c:v>
                </c:pt>
                <c:pt idx="5902">
                  <c:v>44338.396018518521</c:v>
                </c:pt>
                <c:pt idx="5903">
                  <c:v>44338.416851851849</c:v>
                </c:pt>
                <c:pt idx="5904">
                  <c:v>44338.437685185185</c:v>
                </c:pt>
                <c:pt idx="5905">
                  <c:v>44338.458518518521</c:v>
                </c:pt>
                <c:pt idx="5906">
                  <c:v>44338.479351851849</c:v>
                </c:pt>
                <c:pt idx="5907">
                  <c:v>44338.500185185185</c:v>
                </c:pt>
                <c:pt idx="5908">
                  <c:v>44338.521018518521</c:v>
                </c:pt>
                <c:pt idx="5909">
                  <c:v>44338.541851851849</c:v>
                </c:pt>
                <c:pt idx="5910">
                  <c:v>44338.562685185185</c:v>
                </c:pt>
                <c:pt idx="5911">
                  <c:v>44338.583518518521</c:v>
                </c:pt>
                <c:pt idx="5912">
                  <c:v>44338.604351851849</c:v>
                </c:pt>
                <c:pt idx="5913">
                  <c:v>44338.625185185185</c:v>
                </c:pt>
                <c:pt idx="5914">
                  <c:v>44338.646018518521</c:v>
                </c:pt>
                <c:pt idx="5915">
                  <c:v>44338.666851851849</c:v>
                </c:pt>
                <c:pt idx="5916">
                  <c:v>44338.687685185185</c:v>
                </c:pt>
                <c:pt idx="5917">
                  <c:v>44338.708518518521</c:v>
                </c:pt>
                <c:pt idx="5918">
                  <c:v>44338.729351851849</c:v>
                </c:pt>
                <c:pt idx="5919">
                  <c:v>44338.750185185185</c:v>
                </c:pt>
                <c:pt idx="5920">
                  <c:v>44338.771018518521</c:v>
                </c:pt>
                <c:pt idx="5921">
                  <c:v>44338.791851851849</c:v>
                </c:pt>
                <c:pt idx="5922">
                  <c:v>44338.812685185185</c:v>
                </c:pt>
                <c:pt idx="5923">
                  <c:v>44338.833518518521</c:v>
                </c:pt>
                <c:pt idx="5924">
                  <c:v>44338.854351851849</c:v>
                </c:pt>
                <c:pt idx="5925">
                  <c:v>44338.875185185185</c:v>
                </c:pt>
                <c:pt idx="5926">
                  <c:v>44338.896018518521</c:v>
                </c:pt>
                <c:pt idx="5927">
                  <c:v>44338.916851851849</c:v>
                </c:pt>
                <c:pt idx="5928">
                  <c:v>44338.937685185185</c:v>
                </c:pt>
                <c:pt idx="5929">
                  <c:v>44338.958518518521</c:v>
                </c:pt>
                <c:pt idx="5930">
                  <c:v>44338.979351851849</c:v>
                </c:pt>
                <c:pt idx="5931">
                  <c:v>44339.000185185185</c:v>
                </c:pt>
                <c:pt idx="5932">
                  <c:v>44339.021018518521</c:v>
                </c:pt>
                <c:pt idx="5933">
                  <c:v>44339.041851851849</c:v>
                </c:pt>
                <c:pt idx="5934">
                  <c:v>44339.062685185185</c:v>
                </c:pt>
                <c:pt idx="5935">
                  <c:v>44339.083518518521</c:v>
                </c:pt>
                <c:pt idx="5936">
                  <c:v>44339.104351851849</c:v>
                </c:pt>
                <c:pt idx="5937">
                  <c:v>44339.125185185185</c:v>
                </c:pt>
                <c:pt idx="5938">
                  <c:v>44339.146018518521</c:v>
                </c:pt>
                <c:pt idx="5939">
                  <c:v>44339.166851851849</c:v>
                </c:pt>
                <c:pt idx="5940">
                  <c:v>44339.187685185185</c:v>
                </c:pt>
                <c:pt idx="5941">
                  <c:v>44339.208518518521</c:v>
                </c:pt>
                <c:pt idx="5942">
                  <c:v>44339.229351851849</c:v>
                </c:pt>
                <c:pt idx="5943">
                  <c:v>44339.250185185185</c:v>
                </c:pt>
                <c:pt idx="5944">
                  <c:v>44339.271018518521</c:v>
                </c:pt>
                <c:pt idx="5945">
                  <c:v>44339.291851851849</c:v>
                </c:pt>
                <c:pt idx="5946">
                  <c:v>44339.312685185185</c:v>
                </c:pt>
                <c:pt idx="5947">
                  <c:v>44339.333518518521</c:v>
                </c:pt>
                <c:pt idx="5948">
                  <c:v>44339.354351851849</c:v>
                </c:pt>
                <c:pt idx="5949">
                  <c:v>44339.375185185185</c:v>
                </c:pt>
                <c:pt idx="5950">
                  <c:v>44339.396018518521</c:v>
                </c:pt>
                <c:pt idx="5951">
                  <c:v>44339.416851851849</c:v>
                </c:pt>
                <c:pt idx="5952">
                  <c:v>44339.437685185185</c:v>
                </c:pt>
                <c:pt idx="5953">
                  <c:v>44339.458518518521</c:v>
                </c:pt>
                <c:pt idx="5954">
                  <c:v>44339.479351851849</c:v>
                </c:pt>
                <c:pt idx="5955">
                  <c:v>44339.500185185185</c:v>
                </c:pt>
                <c:pt idx="5956">
                  <c:v>44339.521018518521</c:v>
                </c:pt>
                <c:pt idx="5957">
                  <c:v>44339.541851851849</c:v>
                </c:pt>
                <c:pt idx="5958">
                  <c:v>44339.562685185185</c:v>
                </c:pt>
                <c:pt idx="5959">
                  <c:v>44339.583518518521</c:v>
                </c:pt>
                <c:pt idx="5960">
                  <c:v>44339.604351851849</c:v>
                </c:pt>
                <c:pt idx="5961">
                  <c:v>44339.625185185185</c:v>
                </c:pt>
                <c:pt idx="5962">
                  <c:v>44339.646018518521</c:v>
                </c:pt>
                <c:pt idx="5963">
                  <c:v>44339.666851851849</c:v>
                </c:pt>
                <c:pt idx="5964">
                  <c:v>44339.687685185185</c:v>
                </c:pt>
                <c:pt idx="5965">
                  <c:v>44339.708518518521</c:v>
                </c:pt>
                <c:pt idx="5966">
                  <c:v>44339.729351851849</c:v>
                </c:pt>
                <c:pt idx="5967">
                  <c:v>44339.750185185185</c:v>
                </c:pt>
                <c:pt idx="5968">
                  <c:v>44339.771018518521</c:v>
                </c:pt>
                <c:pt idx="5969">
                  <c:v>44339.791851851849</c:v>
                </c:pt>
                <c:pt idx="5970">
                  <c:v>44339.812685185185</c:v>
                </c:pt>
                <c:pt idx="5971">
                  <c:v>44339.833518518521</c:v>
                </c:pt>
                <c:pt idx="5972">
                  <c:v>44339.854351851849</c:v>
                </c:pt>
                <c:pt idx="5973">
                  <c:v>44339.875185185185</c:v>
                </c:pt>
                <c:pt idx="5974">
                  <c:v>44339.896018518521</c:v>
                </c:pt>
                <c:pt idx="5975">
                  <c:v>44339.916851851849</c:v>
                </c:pt>
                <c:pt idx="5976">
                  <c:v>44339.937685185185</c:v>
                </c:pt>
                <c:pt idx="5977">
                  <c:v>44339.958518518521</c:v>
                </c:pt>
                <c:pt idx="5978">
                  <c:v>44339.979351851849</c:v>
                </c:pt>
                <c:pt idx="5979">
                  <c:v>44340.000185185185</c:v>
                </c:pt>
                <c:pt idx="5980">
                  <c:v>44340.021018518521</c:v>
                </c:pt>
                <c:pt idx="5981">
                  <c:v>44340.041851851849</c:v>
                </c:pt>
                <c:pt idx="5982">
                  <c:v>44340.062685185185</c:v>
                </c:pt>
                <c:pt idx="5983">
                  <c:v>44340.083518518521</c:v>
                </c:pt>
                <c:pt idx="5984">
                  <c:v>44340.104351851849</c:v>
                </c:pt>
                <c:pt idx="5985">
                  <c:v>44340.125185185185</c:v>
                </c:pt>
                <c:pt idx="5986">
                  <c:v>44340.146018518521</c:v>
                </c:pt>
                <c:pt idx="5987">
                  <c:v>44340.166851851849</c:v>
                </c:pt>
                <c:pt idx="5988">
                  <c:v>44340.187685185185</c:v>
                </c:pt>
                <c:pt idx="5989">
                  <c:v>44340.208518518521</c:v>
                </c:pt>
                <c:pt idx="5990">
                  <c:v>44340.229351851849</c:v>
                </c:pt>
                <c:pt idx="5991">
                  <c:v>44340.250185185185</c:v>
                </c:pt>
                <c:pt idx="5992">
                  <c:v>44340.271018518521</c:v>
                </c:pt>
                <c:pt idx="5993">
                  <c:v>44340.291851851849</c:v>
                </c:pt>
                <c:pt idx="5994">
                  <c:v>44340.312685185185</c:v>
                </c:pt>
                <c:pt idx="5995">
                  <c:v>44340.333518518521</c:v>
                </c:pt>
                <c:pt idx="5996">
                  <c:v>44340.354351851849</c:v>
                </c:pt>
                <c:pt idx="5997">
                  <c:v>44340.375185185185</c:v>
                </c:pt>
                <c:pt idx="5998">
                  <c:v>44340.396018518521</c:v>
                </c:pt>
                <c:pt idx="5999">
                  <c:v>44340.416851851849</c:v>
                </c:pt>
                <c:pt idx="6000">
                  <c:v>44340.437685185185</c:v>
                </c:pt>
                <c:pt idx="6001">
                  <c:v>44340.458518518521</c:v>
                </c:pt>
                <c:pt idx="6002">
                  <c:v>44340.479351851849</c:v>
                </c:pt>
                <c:pt idx="6003">
                  <c:v>44340.500185185185</c:v>
                </c:pt>
                <c:pt idx="6004">
                  <c:v>44340.521018518521</c:v>
                </c:pt>
                <c:pt idx="6005">
                  <c:v>44340.541851851849</c:v>
                </c:pt>
                <c:pt idx="6006">
                  <c:v>44340.562685185185</c:v>
                </c:pt>
                <c:pt idx="6007">
                  <c:v>44340.583518518521</c:v>
                </c:pt>
                <c:pt idx="6008">
                  <c:v>44340.604351851849</c:v>
                </c:pt>
                <c:pt idx="6009">
                  <c:v>44340.625185185185</c:v>
                </c:pt>
                <c:pt idx="6010">
                  <c:v>44340.646018518521</c:v>
                </c:pt>
                <c:pt idx="6011">
                  <c:v>44340.666851851849</c:v>
                </c:pt>
                <c:pt idx="6012">
                  <c:v>44340.687685185185</c:v>
                </c:pt>
                <c:pt idx="6013">
                  <c:v>44340.708518518521</c:v>
                </c:pt>
                <c:pt idx="6014">
                  <c:v>44340.729351851849</c:v>
                </c:pt>
                <c:pt idx="6015">
                  <c:v>44340.750185185185</c:v>
                </c:pt>
                <c:pt idx="6016">
                  <c:v>44340.771018518521</c:v>
                </c:pt>
                <c:pt idx="6017">
                  <c:v>44340.791851851849</c:v>
                </c:pt>
                <c:pt idx="6018">
                  <c:v>44340.812685185185</c:v>
                </c:pt>
                <c:pt idx="6019">
                  <c:v>44340.833518518521</c:v>
                </c:pt>
                <c:pt idx="6020">
                  <c:v>44340.854351851849</c:v>
                </c:pt>
                <c:pt idx="6021">
                  <c:v>44340.875185185185</c:v>
                </c:pt>
                <c:pt idx="6022">
                  <c:v>44340.896018518521</c:v>
                </c:pt>
                <c:pt idx="6023">
                  <c:v>44340.916851851849</c:v>
                </c:pt>
                <c:pt idx="6024">
                  <c:v>44340.937685185185</c:v>
                </c:pt>
                <c:pt idx="6025">
                  <c:v>44340.958518518521</c:v>
                </c:pt>
                <c:pt idx="6026">
                  <c:v>44340.979351851849</c:v>
                </c:pt>
                <c:pt idx="6027">
                  <c:v>44341.000185185185</c:v>
                </c:pt>
                <c:pt idx="6028">
                  <c:v>44341.021018518521</c:v>
                </c:pt>
                <c:pt idx="6029">
                  <c:v>44341.041851851849</c:v>
                </c:pt>
                <c:pt idx="6030">
                  <c:v>44341.062685185185</c:v>
                </c:pt>
                <c:pt idx="6031">
                  <c:v>44341.083518518521</c:v>
                </c:pt>
                <c:pt idx="6032">
                  <c:v>44341.104351851849</c:v>
                </c:pt>
                <c:pt idx="6033">
                  <c:v>44341.125185185185</c:v>
                </c:pt>
                <c:pt idx="6034">
                  <c:v>44341.146018518521</c:v>
                </c:pt>
                <c:pt idx="6035">
                  <c:v>44341.166851851849</c:v>
                </c:pt>
                <c:pt idx="6036">
                  <c:v>44341.187685185185</c:v>
                </c:pt>
                <c:pt idx="6037">
                  <c:v>44341.208518518521</c:v>
                </c:pt>
                <c:pt idx="6038">
                  <c:v>44341.229351851849</c:v>
                </c:pt>
                <c:pt idx="6039">
                  <c:v>44341.250185185185</c:v>
                </c:pt>
                <c:pt idx="6040">
                  <c:v>44341.271018518521</c:v>
                </c:pt>
                <c:pt idx="6041">
                  <c:v>44341.291851851849</c:v>
                </c:pt>
                <c:pt idx="6042">
                  <c:v>44341.312685185185</c:v>
                </c:pt>
                <c:pt idx="6043">
                  <c:v>44341.333518518521</c:v>
                </c:pt>
                <c:pt idx="6044">
                  <c:v>44341.354351851849</c:v>
                </c:pt>
                <c:pt idx="6045">
                  <c:v>44341.375185185185</c:v>
                </c:pt>
                <c:pt idx="6046">
                  <c:v>44341.396018518521</c:v>
                </c:pt>
                <c:pt idx="6047">
                  <c:v>44341.416851851849</c:v>
                </c:pt>
                <c:pt idx="6048">
                  <c:v>44341.437685185185</c:v>
                </c:pt>
                <c:pt idx="6049">
                  <c:v>44341.458518518521</c:v>
                </c:pt>
                <c:pt idx="6050">
                  <c:v>44341.479351851849</c:v>
                </c:pt>
                <c:pt idx="6051">
                  <c:v>44341.500185185185</c:v>
                </c:pt>
                <c:pt idx="6052">
                  <c:v>44341.521018518521</c:v>
                </c:pt>
                <c:pt idx="6053">
                  <c:v>44341.541851851849</c:v>
                </c:pt>
                <c:pt idx="6054">
                  <c:v>44341.562685185185</c:v>
                </c:pt>
                <c:pt idx="6055">
                  <c:v>44341.583518518521</c:v>
                </c:pt>
                <c:pt idx="6056">
                  <c:v>44341.604351851849</c:v>
                </c:pt>
                <c:pt idx="6057">
                  <c:v>44341.625185185185</c:v>
                </c:pt>
                <c:pt idx="6058">
                  <c:v>44341.646018518521</c:v>
                </c:pt>
                <c:pt idx="6059">
                  <c:v>44341.666851851849</c:v>
                </c:pt>
                <c:pt idx="6060">
                  <c:v>44341.687685185185</c:v>
                </c:pt>
                <c:pt idx="6061">
                  <c:v>44341.708518518521</c:v>
                </c:pt>
                <c:pt idx="6062">
                  <c:v>44341.729351851849</c:v>
                </c:pt>
                <c:pt idx="6063">
                  <c:v>44341.750185185185</c:v>
                </c:pt>
                <c:pt idx="6064">
                  <c:v>44341.771018518521</c:v>
                </c:pt>
                <c:pt idx="6065">
                  <c:v>44341.791851851849</c:v>
                </c:pt>
                <c:pt idx="6066">
                  <c:v>44341.812685185185</c:v>
                </c:pt>
                <c:pt idx="6067">
                  <c:v>44341.833518518521</c:v>
                </c:pt>
                <c:pt idx="6068">
                  <c:v>44341.854351851849</c:v>
                </c:pt>
                <c:pt idx="6069">
                  <c:v>44341.875185185185</c:v>
                </c:pt>
                <c:pt idx="6070">
                  <c:v>44341.896018518521</c:v>
                </c:pt>
                <c:pt idx="6071">
                  <c:v>44341.916851851849</c:v>
                </c:pt>
                <c:pt idx="6072">
                  <c:v>44341.937685185185</c:v>
                </c:pt>
                <c:pt idx="6073">
                  <c:v>44341.958518518521</c:v>
                </c:pt>
                <c:pt idx="6074">
                  <c:v>44341.979351851849</c:v>
                </c:pt>
                <c:pt idx="6075">
                  <c:v>44342.000185185185</c:v>
                </c:pt>
                <c:pt idx="6076">
                  <c:v>44342.021018518521</c:v>
                </c:pt>
                <c:pt idx="6077">
                  <c:v>44342.041851851849</c:v>
                </c:pt>
                <c:pt idx="6078">
                  <c:v>44342.062685185185</c:v>
                </c:pt>
                <c:pt idx="6079">
                  <c:v>44342.083518518521</c:v>
                </c:pt>
                <c:pt idx="6080">
                  <c:v>44342.104351851849</c:v>
                </c:pt>
                <c:pt idx="6081">
                  <c:v>44342.125185185185</c:v>
                </c:pt>
                <c:pt idx="6082">
                  <c:v>44342.146018518521</c:v>
                </c:pt>
                <c:pt idx="6083">
                  <c:v>44342.166851851849</c:v>
                </c:pt>
                <c:pt idx="6084">
                  <c:v>44342.187685185185</c:v>
                </c:pt>
                <c:pt idx="6085">
                  <c:v>44342.208518518521</c:v>
                </c:pt>
                <c:pt idx="6086">
                  <c:v>44342.229351851849</c:v>
                </c:pt>
                <c:pt idx="6087">
                  <c:v>44342.250185185185</c:v>
                </c:pt>
                <c:pt idx="6088">
                  <c:v>44342.271018518521</c:v>
                </c:pt>
                <c:pt idx="6089">
                  <c:v>44342.291851851849</c:v>
                </c:pt>
                <c:pt idx="6090">
                  <c:v>44342.312685185185</c:v>
                </c:pt>
                <c:pt idx="6091">
                  <c:v>44342.333518518521</c:v>
                </c:pt>
                <c:pt idx="6092">
                  <c:v>44358.5</c:v>
                </c:pt>
                <c:pt idx="6093">
                  <c:v>44358.520833333336</c:v>
                </c:pt>
                <c:pt idx="6094">
                  <c:v>44358.541666666664</c:v>
                </c:pt>
                <c:pt idx="6095">
                  <c:v>44358.5625</c:v>
                </c:pt>
                <c:pt idx="6096">
                  <c:v>44358.583333333336</c:v>
                </c:pt>
                <c:pt idx="6097">
                  <c:v>44358.604166666664</c:v>
                </c:pt>
                <c:pt idx="6098">
                  <c:v>44358.625</c:v>
                </c:pt>
                <c:pt idx="6099">
                  <c:v>44358.645833333336</c:v>
                </c:pt>
                <c:pt idx="6100">
                  <c:v>44358.666666666664</c:v>
                </c:pt>
                <c:pt idx="6101">
                  <c:v>44358.6875</c:v>
                </c:pt>
                <c:pt idx="6102">
                  <c:v>44358.708333333336</c:v>
                </c:pt>
                <c:pt idx="6103">
                  <c:v>44358.729166666664</c:v>
                </c:pt>
                <c:pt idx="6104">
                  <c:v>44358.75</c:v>
                </c:pt>
                <c:pt idx="6105">
                  <c:v>44358.770833333336</c:v>
                </c:pt>
                <c:pt idx="6106">
                  <c:v>44358.791666666664</c:v>
                </c:pt>
                <c:pt idx="6107">
                  <c:v>44358.8125</c:v>
                </c:pt>
                <c:pt idx="6108">
                  <c:v>44358.833333333336</c:v>
                </c:pt>
                <c:pt idx="6109">
                  <c:v>44358.854166666664</c:v>
                </c:pt>
                <c:pt idx="6110">
                  <c:v>44358.875</c:v>
                </c:pt>
                <c:pt idx="6111">
                  <c:v>44358.895833333336</c:v>
                </c:pt>
                <c:pt idx="6112">
                  <c:v>44358.916666666664</c:v>
                </c:pt>
                <c:pt idx="6113">
                  <c:v>44358.9375</c:v>
                </c:pt>
                <c:pt idx="6114">
                  <c:v>44358.958333333336</c:v>
                </c:pt>
                <c:pt idx="6115">
                  <c:v>44358.979166666664</c:v>
                </c:pt>
                <c:pt idx="6116">
                  <c:v>44359</c:v>
                </c:pt>
                <c:pt idx="6117">
                  <c:v>44359.020833333336</c:v>
                </c:pt>
                <c:pt idx="6118">
                  <c:v>44359.041666666664</c:v>
                </c:pt>
                <c:pt idx="6119">
                  <c:v>44359.0625</c:v>
                </c:pt>
                <c:pt idx="6120">
                  <c:v>44359.083333333336</c:v>
                </c:pt>
                <c:pt idx="6121">
                  <c:v>44359.104166666664</c:v>
                </c:pt>
                <c:pt idx="6122">
                  <c:v>44359.125</c:v>
                </c:pt>
                <c:pt idx="6123">
                  <c:v>44359.145833333336</c:v>
                </c:pt>
                <c:pt idx="6124">
                  <c:v>44359.166666666664</c:v>
                </c:pt>
                <c:pt idx="6125">
                  <c:v>44359.1875</c:v>
                </c:pt>
                <c:pt idx="6126">
                  <c:v>44359.208333333336</c:v>
                </c:pt>
                <c:pt idx="6127">
                  <c:v>44359.229166666664</c:v>
                </c:pt>
                <c:pt idx="6128">
                  <c:v>44359.25</c:v>
                </c:pt>
                <c:pt idx="6129">
                  <c:v>44359.270833333336</c:v>
                </c:pt>
                <c:pt idx="6130">
                  <c:v>44359.291666666664</c:v>
                </c:pt>
                <c:pt idx="6131">
                  <c:v>44359.3125</c:v>
                </c:pt>
                <c:pt idx="6132">
                  <c:v>44359.333333333336</c:v>
                </c:pt>
                <c:pt idx="6133">
                  <c:v>44359.354166666664</c:v>
                </c:pt>
                <c:pt idx="6134">
                  <c:v>44359.375</c:v>
                </c:pt>
                <c:pt idx="6135">
                  <c:v>44359.395833333336</c:v>
                </c:pt>
                <c:pt idx="6136">
                  <c:v>44359.416666666664</c:v>
                </c:pt>
                <c:pt idx="6137">
                  <c:v>44359.4375</c:v>
                </c:pt>
                <c:pt idx="6138">
                  <c:v>44359.458333333336</c:v>
                </c:pt>
                <c:pt idx="6139">
                  <c:v>44359.479166666664</c:v>
                </c:pt>
                <c:pt idx="6140">
                  <c:v>44359.5</c:v>
                </c:pt>
                <c:pt idx="6141">
                  <c:v>44359.520833333336</c:v>
                </c:pt>
                <c:pt idx="6142">
                  <c:v>44359.541666666664</c:v>
                </c:pt>
                <c:pt idx="6143">
                  <c:v>44359.5625</c:v>
                </c:pt>
                <c:pt idx="6144">
                  <c:v>44359.583333333336</c:v>
                </c:pt>
                <c:pt idx="6145">
                  <c:v>44359.604166666664</c:v>
                </c:pt>
                <c:pt idx="6146">
                  <c:v>44359.625</c:v>
                </c:pt>
                <c:pt idx="6147">
                  <c:v>44359.645833333336</c:v>
                </c:pt>
                <c:pt idx="6148">
                  <c:v>44359.666666666664</c:v>
                </c:pt>
                <c:pt idx="6149">
                  <c:v>44359.6875</c:v>
                </c:pt>
                <c:pt idx="6150">
                  <c:v>44359.708333333336</c:v>
                </c:pt>
                <c:pt idx="6151">
                  <c:v>44359.729166666664</c:v>
                </c:pt>
                <c:pt idx="6152">
                  <c:v>44359.75</c:v>
                </c:pt>
                <c:pt idx="6153">
                  <c:v>44359.770833333336</c:v>
                </c:pt>
                <c:pt idx="6154">
                  <c:v>44359.791666666664</c:v>
                </c:pt>
                <c:pt idx="6155">
                  <c:v>44359.8125</c:v>
                </c:pt>
                <c:pt idx="6156">
                  <c:v>44359.833333333336</c:v>
                </c:pt>
                <c:pt idx="6157">
                  <c:v>44359.854166666664</c:v>
                </c:pt>
                <c:pt idx="6158">
                  <c:v>44359.875</c:v>
                </c:pt>
                <c:pt idx="6159">
                  <c:v>44359.895833333336</c:v>
                </c:pt>
                <c:pt idx="6160">
                  <c:v>44359.916666666664</c:v>
                </c:pt>
                <c:pt idx="6161">
                  <c:v>44359.9375</c:v>
                </c:pt>
                <c:pt idx="6162">
                  <c:v>44359.958333333336</c:v>
                </c:pt>
                <c:pt idx="6163">
                  <c:v>44359.979166666664</c:v>
                </c:pt>
                <c:pt idx="6164">
                  <c:v>44360</c:v>
                </c:pt>
                <c:pt idx="6165">
                  <c:v>44360.020833333336</c:v>
                </c:pt>
                <c:pt idx="6166">
                  <c:v>44360.041666666664</c:v>
                </c:pt>
                <c:pt idx="6167">
                  <c:v>44360.0625</c:v>
                </c:pt>
                <c:pt idx="6168">
                  <c:v>44360.083333333336</c:v>
                </c:pt>
                <c:pt idx="6169">
                  <c:v>44360.104166666664</c:v>
                </c:pt>
                <c:pt idx="6170">
                  <c:v>44360.125</c:v>
                </c:pt>
                <c:pt idx="6171">
                  <c:v>44360.145833333336</c:v>
                </c:pt>
                <c:pt idx="6172">
                  <c:v>44360.166666666664</c:v>
                </c:pt>
                <c:pt idx="6173">
                  <c:v>44360.1875</c:v>
                </c:pt>
                <c:pt idx="6174">
                  <c:v>44360.208333333336</c:v>
                </c:pt>
                <c:pt idx="6175">
                  <c:v>44360.229166666664</c:v>
                </c:pt>
                <c:pt idx="6176">
                  <c:v>44360.25</c:v>
                </c:pt>
                <c:pt idx="6177">
                  <c:v>44360.270833333336</c:v>
                </c:pt>
                <c:pt idx="6178">
                  <c:v>44360.291666666664</c:v>
                </c:pt>
                <c:pt idx="6179">
                  <c:v>44360.3125</c:v>
                </c:pt>
                <c:pt idx="6180">
                  <c:v>44360.333333333336</c:v>
                </c:pt>
                <c:pt idx="6181">
                  <c:v>44360.354166666664</c:v>
                </c:pt>
                <c:pt idx="6182">
                  <c:v>44360.375</c:v>
                </c:pt>
                <c:pt idx="6183">
                  <c:v>44360.395833333336</c:v>
                </c:pt>
                <c:pt idx="6184">
                  <c:v>44360.416666666664</c:v>
                </c:pt>
                <c:pt idx="6185">
                  <c:v>44360.4375</c:v>
                </c:pt>
                <c:pt idx="6186">
                  <c:v>44360.458333333336</c:v>
                </c:pt>
                <c:pt idx="6187">
                  <c:v>44360.479166666664</c:v>
                </c:pt>
                <c:pt idx="6188">
                  <c:v>44360.5</c:v>
                </c:pt>
                <c:pt idx="6189">
                  <c:v>44360.520833333336</c:v>
                </c:pt>
                <c:pt idx="6190">
                  <c:v>44360.541666666664</c:v>
                </c:pt>
                <c:pt idx="6191">
                  <c:v>44360.5625</c:v>
                </c:pt>
                <c:pt idx="6192">
                  <c:v>44360.583333333336</c:v>
                </c:pt>
                <c:pt idx="6193">
                  <c:v>44360.604166666664</c:v>
                </c:pt>
                <c:pt idx="6194">
                  <c:v>44360.625</c:v>
                </c:pt>
                <c:pt idx="6195">
                  <c:v>44360.645833333336</c:v>
                </c:pt>
                <c:pt idx="6196">
                  <c:v>44360.666666666664</c:v>
                </c:pt>
                <c:pt idx="6197">
                  <c:v>44360.6875</c:v>
                </c:pt>
                <c:pt idx="6198">
                  <c:v>44360.708333333336</c:v>
                </c:pt>
                <c:pt idx="6199">
                  <c:v>44360.729166666664</c:v>
                </c:pt>
                <c:pt idx="6200">
                  <c:v>44360.75</c:v>
                </c:pt>
                <c:pt idx="6201">
                  <c:v>44360.770833333336</c:v>
                </c:pt>
                <c:pt idx="6202">
                  <c:v>44360.791666666664</c:v>
                </c:pt>
                <c:pt idx="6203">
                  <c:v>44360.8125</c:v>
                </c:pt>
                <c:pt idx="6204">
                  <c:v>44360.833333333336</c:v>
                </c:pt>
                <c:pt idx="6205">
                  <c:v>44360.854166666664</c:v>
                </c:pt>
                <c:pt idx="6206">
                  <c:v>44360.875</c:v>
                </c:pt>
                <c:pt idx="6207">
                  <c:v>44360.895833333336</c:v>
                </c:pt>
                <c:pt idx="6208">
                  <c:v>44360.916666666664</c:v>
                </c:pt>
                <c:pt idx="6209">
                  <c:v>44360.9375</c:v>
                </c:pt>
                <c:pt idx="6210">
                  <c:v>44360.958333333336</c:v>
                </c:pt>
                <c:pt idx="6211">
                  <c:v>44360.979166666664</c:v>
                </c:pt>
                <c:pt idx="6212">
                  <c:v>44361</c:v>
                </c:pt>
                <c:pt idx="6213">
                  <c:v>44361.020833333336</c:v>
                </c:pt>
                <c:pt idx="6214">
                  <c:v>44361.041666666664</c:v>
                </c:pt>
                <c:pt idx="6215">
                  <c:v>44361.0625</c:v>
                </c:pt>
                <c:pt idx="6216">
                  <c:v>44361.083333333336</c:v>
                </c:pt>
                <c:pt idx="6217">
                  <c:v>44361.104166666664</c:v>
                </c:pt>
                <c:pt idx="6218">
                  <c:v>44361.125</c:v>
                </c:pt>
                <c:pt idx="6219">
                  <c:v>44361.145833333336</c:v>
                </c:pt>
                <c:pt idx="6220">
                  <c:v>44361.166666666664</c:v>
                </c:pt>
                <c:pt idx="6221">
                  <c:v>44361.1875</c:v>
                </c:pt>
                <c:pt idx="6222">
                  <c:v>44361.208333333336</c:v>
                </c:pt>
                <c:pt idx="6223">
                  <c:v>44361.229166666664</c:v>
                </c:pt>
                <c:pt idx="6224">
                  <c:v>44361.25</c:v>
                </c:pt>
                <c:pt idx="6225">
                  <c:v>44361.270833333336</c:v>
                </c:pt>
                <c:pt idx="6226">
                  <c:v>44361.291666666664</c:v>
                </c:pt>
                <c:pt idx="6227">
                  <c:v>44361.3125</c:v>
                </c:pt>
                <c:pt idx="6228">
                  <c:v>44361.333333333336</c:v>
                </c:pt>
                <c:pt idx="6229">
                  <c:v>44361.354166666664</c:v>
                </c:pt>
                <c:pt idx="6230">
                  <c:v>44361.375</c:v>
                </c:pt>
                <c:pt idx="6231">
                  <c:v>44361.395833333336</c:v>
                </c:pt>
                <c:pt idx="6232">
                  <c:v>44361.416666666664</c:v>
                </c:pt>
                <c:pt idx="6233">
                  <c:v>44361.4375</c:v>
                </c:pt>
                <c:pt idx="6234">
                  <c:v>44361.458333333336</c:v>
                </c:pt>
                <c:pt idx="6235">
                  <c:v>44361.479166666664</c:v>
                </c:pt>
                <c:pt idx="6236">
                  <c:v>44361.5</c:v>
                </c:pt>
                <c:pt idx="6237">
                  <c:v>44361.520833333336</c:v>
                </c:pt>
                <c:pt idx="6238">
                  <c:v>44361.541666666664</c:v>
                </c:pt>
                <c:pt idx="6239">
                  <c:v>44361.5625</c:v>
                </c:pt>
                <c:pt idx="6240">
                  <c:v>44361.583333333336</c:v>
                </c:pt>
                <c:pt idx="6241">
                  <c:v>44361.604166666664</c:v>
                </c:pt>
                <c:pt idx="6242">
                  <c:v>44361.625</c:v>
                </c:pt>
                <c:pt idx="6243">
                  <c:v>44361.645833333336</c:v>
                </c:pt>
                <c:pt idx="6244">
                  <c:v>44361.666666666664</c:v>
                </c:pt>
                <c:pt idx="6245">
                  <c:v>44361.6875</c:v>
                </c:pt>
                <c:pt idx="6246">
                  <c:v>44361.708333333336</c:v>
                </c:pt>
                <c:pt idx="6247">
                  <c:v>44361.729166666664</c:v>
                </c:pt>
                <c:pt idx="6248">
                  <c:v>44361.75</c:v>
                </c:pt>
                <c:pt idx="6249">
                  <c:v>44361.770833333336</c:v>
                </c:pt>
                <c:pt idx="6250">
                  <c:v>44361.791666666664</c:v>
                </c:pt>
                <c:pt idx="6251">
                  <c:v>44361.8125</c:v>
                </c:pt>
                <c:pt idx="6252">
                  <c:v>44361.833333333336</c:v>
                </c:pt>
                <c:pt idx="6253">
                  <c:v>44361.854166666664</c:v>
                </c:pt>
                <c:pt idx="6254">
                  <c:v>44361.875</c:v>
                </c:pt>
                <c:pt idx="6255">
                  <c:v>44361.895833333336</c:v>
                </c:pt>
                <c:pt idx="6256">
                  <c:v>44361.916666666664</c:v>
                </c:pt>
                <c:pt idx="6257">
                  <c:v>44361.9375</c:v>
                </c:pt>
                <c:pt idx="6258">
                  <c:v>44361.958333333336</c:v>
                </c:pt>
                <c:pt idx="6259">
                  <c:v>44361.979166666664</c:v>
                </c:pt>
                <c:pt idx="6260">
                  <c:v>44362</c:v>
                </c:pt>
                <c:pt idx="6261">
                  <c:v>44362.020833333336</c:v>
                </c:pt>
                <c:pt idx="6262">
                  <c:v>44362.041666666664</c:v>
                </c:pt>
                <c:pt idx="6263">
                  <c:v>44362.0625</c:v>
                </c:pt>
                <c:pt idx="6264">
                  <c:v>44362.083333333336</c:v>
                </c:pt>
                <c:pt idx="6265">
                  <c:v>44362.104166666664</c:v>
                </c:pt>
                <c:pt idx="6266">
                  <c:v>44362.125</c:v>
                </c:pt>
                <c:pt idx="6267">
                  <c:v>44362.145833333336</c:v>
                </c:pt>
                <c:pt idx="6268">
                  <c:v>44362.166666666664</c:v>
                </c:pt>
                <c:pt idx="6269">
                  <c:v>44362.1875</c:v>
                </c:pt>
                <c:pt idx="6270">
                  <c:v>44362.208333333336</c:v>
                </c:pt>
                <c:pt idx="6271">
                  <c:v>44362.229166666664</c:v>
                </c:pt>
                <c:pt idx="6272">
                  <c:v>44362.25</c:v>
                </c:pt>
                <c:pt idx="6273">
                  <c:v>44362.270833333336</c:v>
                </c:pt>
                <c:pt idx="6274">
                  <c:v>44362.291666666664</c:v>
                </c:pt>
                <c:pt idx="6275">
                  <c:v>44362.3125</c:v>
                </c:pt>
                <c:pt idx="6276">
                  <c:v>44362.333333333336</c:v>
                </c:pt>
                <c:pt idx="6277">
                  <c:v>44362.354166666664</c:v>
                </c:pt>
                <c:pt idx="6278">
                  <c:v>44362.375</c:v>
                </c:pt>
                <c:pt idx="6279">
                  <c:v>44362.395833333336</c:v>
                </c:pt>
                <c:pt idx="6280">
                  <c:v>44362.416666666664</c:v>
                </c:pt>
                <c:pt idx="6281">
                  <c:v>44362.4375</c:v>
                </c:pt>
                <c:pt idx="6282">
                  <c:v>44362.458333333336</c:v>
                </c:pt>
                <c:pt idx="6283">
                  <c:v>44362.479166666664</c:v>
                </c:pt>
                <c:pt idx="6284">
                  <c:v>44362.5</c:v>
                </c:pt>
                <c:pt idx="6285">
                  <c:v>44362.520833333336</c:v>
                </c:pt>
                <c:pt idx="6286">
                  <c:v>44362.541666666664</c:v>
                </c:pt>
                <c:pt idx="6287">
                  <c:v>44362.5625</c:v>
                </c:pt>
                <c:pt idx="6288">
                  <c:v>44362.583333333336</c:v>
                </c:pt>
                <c:pt idx="6289">
                  <c:v>44362.604166666664</c:v>
                </c:pt>
                <c:pt idx="6290">
                  <c:v>44362.625</c:v>
                </c:pt>
                <c:pt idx="6291">
                  <c:v>44362.645833333336</c:v>
                </c:pt>
                <c:pt idx="6292">
                  <c:v>44362.666666666664</c:v>
                </c:pt>
                <c:pt idx="6293">
                  <c:v>44362.6875</c:v>
                </c:pt>
                <c:pt idx="6294">
                  <c:v>44362.708333333336</c:v>
                </c:pt>
                <c:pt idx="6295">
                  <c:v>44362.729166666664</c:v>
                </c:pt>
                <c:pt idx="6296">
                  <c:v>44362.75</c:v>
                </c:pt>
                <c:pt idx="6297">
                  <c:v>44362.770833333336</c:v>
                </c:pt>
                <c:pt idx="6298">
                  <c:v>44362.791666666664</c:v>
                </c:pt>
                <c:pt idx="6299">
                  <c:v>44362.8125</c:v>
                </c:pt>
                <c:pt idx="6300">
                  <c:v>44362.833333333336</c:v>
                </c:pt>
                <c:pt idx="6301">
                  <c:v>44362.854166666664</c:v>
                </c:pt>
                <c:pt idx="6302">
                  <c:v>44362.875</c:v>
                </c:pt>
                <c:pt idx="6303">
                  <c:v>44362.895833333336</c:v>
                </c:pt>
                <c:pt idx="6304">
                  <c:v>44362.916666666664</c:v>
                </c:pt>
                <c:pt idx="6305">
                  <c:v>44362.9375</c:v>
                </c:pt>
                <c:pt idx="6306">
                  <c:v>44362.958333333336</c:v>
                </c:pt>
                <c:pt idx="6307">
                  <c:v>44362.979166666664</c:v>
                </c:pt>
                <c:pt idx="6308">
                  <c:v>44363</c:v>
                </c:pt>
                <c:pt idx="6309">
                  <c:v>44363.020833333336</c:v>
                </c:pt>
                <c:pt idx="6310">
                  <c:v>44363.041666666664</c:v>
                </c:pt>
                <c:pt idx="6311">
                  <c:v>44363.0625</c:v>
                </c:pt>
                <c:pt idx="6312">
                  <c:v>44363.083333333336</c:v>
                </c:pt>
                <c:pt idx="6313">
                  <c:v>44363.104166666664</c:v>
                </c:pt>
                <c:pt idx="6314">
                  <c:v>44363.125</c:v>
                </c:pt>
                <c:pt idx="6315">
                  <c:v>44363.145833333336</c:v>
                </c:pt>
                <c:pt idx="6316">
                  <c:v>44363.166666666664</c:v>
                </c:pt>
                <c:pt idx="6317">
                  <c:v>44363.1875</c:v>
                </c:pt>
                <c:pt idx="6318">
                  <c:v>44363.208333333336</c:v>
                </c:pt>
                <c:pt idx="6319">
                  <c:v>44363.229166666664</c:v>
                </c:pt>
                <c:pt idx="6320">
                  <c:v>44363.25</c:v>
                </c:pt>
                <c:pt idx="6321">
                  <c:v>44363.270833333336</c:v>
                </c:pt>
                <c:pt idx="6322">
                  <c:v>44363.291666666664</c:v>
                </c:pt>
                <c:pt idx="6323">
                  <c:v>44363.3125</c:v>
                </c:pt>
                <c:pt idx="6324">
                  <c:v>44363.333333333336</c:v>
                </c:pt>
                <c:pt idx="6325">
                  <c:v>44363.354166666664</c:v>
                </c:pt>
                <c:pt idx="6326">
                  <c:v>44363.375</c:v>
                </c:pt>
                <c:pt idx="6327">
                  <c:v>44363.395833333336</c:v>
                </c:pt>
                <c:pt idx="6328">
                  <c:v>44363.416666666664</c:v>
                </c:pt>
                <c:pt idx="6329">
                  <c:v>44363.4375</c:v>
                </c:pt>
                <c:pt idx="6330">
                  <c:v>44363.458333333336</c:v>
                </c:pt>
                <c:pt idx="6331">
                  <c:v>44363.479166666664</c:v>
                </c:pt>
                <c:pt idx="6332">
                  <c:v>44363.5</c:v>
                </c:pt>
                <c:pt idx="6333">
                  <c:v>44363.520833333336</c:v>
                </c:pt>
                <c:pt idx="6334">
                  <c:v>44363.541666666664</c:v>
                </c:pt>
                <c:pt idx="6335">
                  <c:v>44363.5625</c:v>
                </c:pt>
                <c:pt idx="6336">
                  <c:v>44363.583333333336</c:v>
                </c:pt>
                <c:pt idx="6337">
                  <c:v>44363.604166666664</c:v>
                </c:pt>
                <c:pt idx="6338">
                  <c:v>44363.625</c:v>
                </c:pt>
                <c:pt idx="6339">
                  <c:v>44363.645833333336</c:v>
                </c:pt>
                <c:pt idx="6340">
                  <c:v>44363.666666666664</c:v>
                </c:pt>
                <c:pt idx="6341">
                  <c:v>44363.6875</c:v>
                </c:pt>
                <c:pt idx="6342">
                  <c:v>44363.708333333336</c:v>
                </c:pt>
                <c:pt idx="6343">
                  <c:v>44363.729166666664</c:v>
                </c:pt>
                <c:pt idx="6344">
                  <c:v>44363.75</c:v>
                </c:pt>
                <c:pt idx="6345">
                  <c:v>44363.770833333336</c:v>
                </c:pt>
                <c:pt idx="6346">
                  <c:v>44363.791666666664</c:v>
                </c:pt>
                <c:pt idx="6347">
                  <c:v>44363.8125</c:v>
                </c:pt>
                <c:pt idx="6348">
                  <c:v>44363.833333333336</c:v>
                </c:pt>
                <c:pt idx="6349">
                  <c:v>44363.854166666664</c:v>
                </c:pt>
                <c:pt idx="6350">
                  <c:v>44363.875</c:v>
                </c:pt>
                <c:pt idx="6351">
                  <c:v>44363.895833333336</c:v>
                </c:pt>
                <c:pt idx="6352">
                  <c:v>44363.916666666664</c:v>
                </c:pt>
                <c:pt idx="6353">
                  <c:v>44363.9375</c:v>
                </c:pt>
                <c:pt idx="6354">
                  <c:v>44363.958333333336</c:v>
                </c:pt>
                <c:pt idx="6355">
                  <c:v>44363.979166666664</c:v>
                </c:pt>
                <c:pt idx="6356">
                  <c:v>44364</c:v>
                </c:pt>
                <c:pt idx="6357">
                  <c:v>44364.020833333336</c:v>
                </c:pt>
                <c:pt idx="6358">
                  <c:v>44364.041666666664</c:v>
                </c:pt>
                <c:pt idx="6359">
                  <c:v>44364.0625</c:v>
                </c:pt>
                <c:pt idx="6360">
                  <c:v>44364.083333333336</c:v>
                </c:pt>
                <c:pt idx="6361">
                  <c:v>44364.104166666664</c:v>
                </c:pt>
                <c:pt idx="6362">
                  <c:v>44364.125</c:v>
                </c:pt>
                <c:pt idx="6363">
                  <c:v>44364.145833333336</c:v>
                </c:pt>
                <c:pt idx="6364">
                  <c:v>44364.166666666664</c:v>
                </c:pt>
                <c:pt idx="6365">
                  <c:v>44364.1875</c:v>
                </c:pt>
                <c:pt idx="6366">
                  <c:v>44364.208333333336</c:v>
                </c:pt>
                <c:pt idx="6367">
                  <c:v>44364.229166666664</c:v>
                </c:pt>
                <c:pt idx="6368">
                  <c:v>44364.25</c:v>
                </c:pt>
                <c:pt idx="6369">
                  <c:v>44364.270833333336</c:v>
                </c:pt>
                <c:pt idx="6370">
                  <c:v>44364.291666666664</c:v>
                </c:pt>
                <c:pt idx="6371">
                  <c:v>44364.3125</c:v>
                </c:pt>
                <c:pt idx="6372">
                  <c:v>44364.333333333336</c:v>
                </c:pt>
                <c:pt idx="6373">
                  <c:v>44364.354166666664</c:v>
                </c:pt>
                <c:pt idx="6374">
                  <c:v>44364.375</c:v>
                </c:pt>
                <c:pt idx="6375">
                  <c:v>44364.395833333336</c:v>
                </c:pt>
                <c:pt idx="6376">
                  <c:v>44364.416666666664</c:v>
                </c:pt>
                <c:pt idx="6377">
                  <c:v>44364.4375</c:v>
                </c:pt>
                <c:pt idx="6378">
                  <c:v>44364.458333333336</c:v>
                </c:pt>
                <c:pt idx="6379">
                  <c:v>44364.479166666664</c:v>
                </c:pt>
                <c:pt idx="6380">
                  <c:v>44364.5</c:v>
                </c:pt>
                <c:pt idx="6381">
                  <c:v>44364.520833333336</c:v>
                </c:pt>
                <c:pt idx="6382">
                  <c:v>44364.541666666664</c:v>
                </c:pt>
                <c:pt idx="6383">
                  <c:v>44364.5625</c:v>
                </c:pt>
                <c:pt idx="6384">
                  <c:v>44364.583333333336</c:v>
                </c:pt>
                <c:pt idx="6385">
                  <c:v>44364.604166666664</c:v>
                </c:pt>
                <c:pt idx="6386">
                  <c:v>44364.625</c:v>
                </c:pt>
                <c:pt idx="6387">
                  <c:v>44364.645833333336</c:v>
                </c:pt>
                <c:pt idx="6388">
                  <c:v>44364.666666666664</c:v>
                </c:pt>
                <c:pt idx="6389">
                  <c:v>44364.6875</c:v>
                </c:pt>
                <c:pt idx="6390">
                  <c:v>44364.708333333336</c:v>
                </c:pt>
                <c:pt idx="6391">
                  <c:v>44364.729166666664</c:v>
                </c:pt>
                <c:pt idx="6392">
                  <c:v>44364.75</c:v>
                </c:pt>
                <c:pt idx="6393">
                  <c:v>44364.770833333336</c:v>
                </c:pt>
                <c:pt idx="6394">
                  <c:v>44364.791666666664</c:v>
                </c:pt>
                <c:pt idx="6395">
                  <c:v>44364.8125</c:v>
                </c:pt>
                <c:pt idx="6396">
                  <c:v>44364.833333333336</c:v>
                </c:pt>
                <c:pt idx="6397">
                  <c:v>44364.854166666664</c:v>
                </c:pt>
                <c:pt idx="6398">
                  <c:v>44364.875</c:v>
                </c:pt>
                <c:pt idx="6399">
                  <c:v>44364.895833333336</c:v>
                </c:pt>
                <c:pt idx="6400">
                  <c:v>44364.916666666664</c:v>
                </c:pt>
                <c:pt idx="6401">
                  <c:v>44364.9375</c:v>
                </c:pt>
                <c:pt idx="6402">
                  <c:v>44364.958333333336</c:v>
                </c:pt>
                <c:pt idx="6403">
                  <c:v>44364.979166666664</c:v>
                </c:pt>
                <c:pt idx="6404">
                  <c:v>44365</c:v>
                </c:pt>
                <c:pt idx="6405">
                  <c:v>44365.020833333336</c:v>
                </c:pt>
                <c:pt idx="6406">
                  <c:v>44365.041666666664</c:v>
                </c:pt>
                <c:pt idx="6407">
                  <c:v>44365.0625</c:v>
                </c:pt>
                <c:pt idx="6408">
                  <c:v>44365.083333333336</c:v>
                </c:pt>
                <c:pt idx="6409">
                  <c:v>44365.104166666664</c:v>
                </c:pt>
                <c:pt idx="6410">
                  <c:v>44365.125</c:v>
                </c:pt>
                <c:pt idx="6411">
                  <c:v>44365.145833333336</c:v>
                </c:pt>
                <c:pt idx="6412">
                  <c:v>44365.166666666664</c:v>
                </c:pt>
                <c:pt idx="6413">
                  <c:v>44365.1875</c:v>
                </c:pt>
                <c:pt idx="6414">
                  <c:v>44365.208333333336</c:v>
                </c:pt>
                <c:pt idx="6415">
                  <c:v>44365.229166666664</c:v>
                </c:pt>
                <c:pt idx="6416">
                  <c:v>44365.25</c:v>
                </c:pt>
                <c:pt idx="6417">
                  <c:v>44365.270833333336</c:v>
                </c:pt>
                <c:pt idx="6418">
                  <c:v>44365.291666666664</c:v>
                </c:pt>
                <c:pt idx="6419">
                  <c:v>44365.3125</c:v>
                </c:pt>
                <c:pt idx="6420">
                  <c:v>44365.333333333336</c:v>
                </c:pt>
                <c:pt idx="6421">
                  <c:v>44365.354166666664</c:v>
                </c:pt>
                <c:pt idx="6422">
                  <c:v>44365.375</c:v>
                </c:pt>
                <c:pt idx="6423">
                  <c:v>44365.395833333336</c:v>
                </c:pt>
                <c:pt idx="6424">
                  <c:v>44365.416666666664</c:v>
                </c:pt>
                <c:pt idx="6425">
                  <c:v>44365.4375</c:v>
                </c:pt>
                <c:pt idx="6426">
                  <c:v>44365.458333333336</c:v>
                </c:pt>
                <c:pt idx="6427">
                  <c:v>44365.479166666664</c:v>
                </c:pt>
                <c:pt idx="6428">
                  <c:v>44365.5</c:v>
                </c:pt>
                <c:pt idx="6429">
                  <c:v>44365.520833333336</c:v>
                </c:pt>
                <c:pt idx="6430">
                  <c:v>44365.541666666664</c:v>
                </c:pt>
                <c:pt idx="6431">
                  <c:v>44365.5625</c:v>
                </c:pt>
                <c:pt idx="6432">
                  <c:v>44365.583333333336</c:v>
                </c:pt>
                <c:pt idx="6433">
                  <c:v>44365.604166666664</c:v>
                </c:pt>
                <c:pt idx="6434">
                  <c:v>44365.625</c:v>
                </c:pt>
                <c:pt idx="6435">
                  <c:v>44365.645833333336</c:v>
                </c:pt>
                <c:pt idx="6436">
                  <c:v>44365.666666666664</c:v>
                </c:pt>
                <c:pt idx="6437">
                  <c:v>44365.6875</c:v>
                </c:pt>
                <c:pt idx="6438">
                  <c:v>44365.708333333336</c:v>
                </c:pt>
                <c:pt idx="6439">
                  <c:v>44365.729166666664</c:v>
                </c:pt>
                <c:pt idx="6440">
                  <c:v>44365.75</c:v>
                </c:pt>
                <c:pt idx="6441">
                  <c:v>44365.770833333336</c:v>
                </c:pt>
                <c:pt idx="6442">
                  <c:v>44365.791666666664</c:v>
                </c:pt>
                <c:pt idx="6443">
                  <c:v>44365.8125</c:v>
                </c:pt>
                <c:pt idx="6444">
                  <c:v>44365.833333333336</c:v>
                </c:pt>
                <c:pt idx="6445">
                  <c:v>44365.854166666664</c:v>
                </c:pt>
                <c:pt idx="6446">
                  <c:v>44365.875</c:v>
                </c:pt>
                <c:pt idx="6447">
                  <c:v>44365.895833333336</c:v>
                </c:pt>
                <c:pt idx="6448">
                  <c:v>44365.916666666664</c:v>
                </c:pt>
                <c:pt idx="6449">
                  <c:v>44365.9375</c:v>
                </c:pt>
                <c:pt idx="6450">
                  <c:v>44365.958333333336</c:v>
                </c:pt>
                <c:pt idx="6451">
                  <c:v>44365.979166666664</c:v>
                </c:pt>
                <c:pt idx="6452">
                  <c:v>44366</c:v>
                </c:pt>
                <c:pt idx="6453">
                  <c:v>44366.020833333336</c:v>
                </c:pt>
                <c:pt idx="6454">
                  <c:v>44366.041666666664</c:v>
                </c:pt>
                <c:pt idx="6455">
                  <c:v>44366.0625</c:v>
                </c:pt>
                <c:pt idx="6456">
                  <c:v>44366.083333333336</c:v>
                </c:pt>
                <c:pt idx="6457">
                  <c:v>44366.104166666664</c:v>
                </c:pt>
                <c:pt idx="6458">
                  <c:v>44366.125</c:v>
                </c:pt>
                <c:pt idx="6459">
                  <c:v>44366.145833333336</c:v>
                </c:pt>
                <c:pt idx="6460">
                  <c:v>44366.166666666664</c:v>
                </c:pt>
                <c:pt idx="6461">
                  <c:v>44366.1875</c:v>
                </c:pt>
                <c:pt idx="6462">
                  <c:v>44366.208333333336</c:v>
                </c:pt>
                <c:pt idx="6463">
                  <c:v>44366.229166666664</c:v>
                </c:pt>
                <c:pt idx="6464">
                  <c:v>44366.25</c:v>
                </c:pt>
                <c:pt idx="6465">
                  <c:v>44366.270833333336</c:v>
                </c:pt>
                <c:pt idx="6466">
                  <c:v>44366.291666666664</c:v>
                </c:pt>
                <c:pt idx="6467">
                  <c:v>44366.3125</c:v>
                </c:pt>
                <c:pt idx="6468">
                  <c:v>44366.333333333336</c:v>
                </c:pt>
                <c:pt idx="6469">
                  <c:v>44366.354166666664</c:v>
                </c:pt>
                <c:pt idx="6470">
                  <c:v>44366.375</c:v>
                </c:pt>
                <c:pt idx="6471">
                  <c:v>44366.395833333336</c:v>
                </c:pt>
                <c:pt idx="6472">
                  <c:v>44366.416666666664</c:v>
                </c:pt>
                <c:pt idx="6473">
                  <c:v>44366.4375</c:v>
                </c:pt>
                <c:pt idx="6474">
                  <c:v>44366.458333333336</c:v>
                </c:pt>
                <c:pt idx="6475">
                  <c:v>44366.479166666664</c:v>
                </c:pt>
                <c:pt idx="6476">
                  <c:v>44366.5</c:v>
                </c:pt>
                <c:pt idx="6477">
                  <c:v>44366.520833333336</c:v>
                </c:pt>
                <c:pt idx="6478">
                  <c:v>44366.541666666664</c:v>
                </c:pt>
                <c:pt idx="6479">
                  <c:v>44366.5625</c:v>
                </c:pt>
                <c:pt idx="6480">
                  <c:v>44366.583333333336</c:v>
                </c:pt>
                <c:pt idx="6481">
                  <c:v>44366.604166666664</c:v>
                </c:pt>
                <c:pt idx="6482">
                  <c:v>44366.625</c:v>
                </c:pt>
                <c:pt idx="6483">
                  <c:v>44366.645833333336</c:v>
                </c:pt>
                <c:pt idx="6484">
                  <c:v>44366.666666666664</c:v>
                </c:pt>
                <c:pt idx="6485">
                  <c:v>44366.6875</c:v>
                </c:pt>
                <c:pt idx="6486">
                  <c:v>44366.708333333336</c:v>
                </c:pt>
                <c:pt idx="6487">
                  <c:v>44366.729166666664</c:v>
                </c:pt>
                <c:pt idx="6488">
                  <c:v>44366.75</c:v>
                </c:pt>
                <c:pt idx="6489">
                  <c:v>44366.770833333336</c:v>
                </c:pt>
                <c:pt idx="6490">
                  <c:v>44366.791666666664</c:v>
                </c:pt>
                <c:pt idx="6491">
                  <c:v>44366.8125</c:v>
                </c:pt>
                <c:pt idx="6492">
                  <c:v>44366.833333333336</c:v>
                </c:pt>
                <c:pt idx="6493">
                  <c:v>44366.854166666664</c:v>
                </c:pt>
                <c:pt idx="6494">
                  <c:v>44366.875</c:v>
                </c:pt>
                <c:pt idx="6495">
                  <c:v>44366.895833333336</c:v>
                </c:pt>
                <c:pt idx="6496">
                  <c:v>44366.916666666664</c:v>
                </c:pt>
                <c:pt idx="6497">
                  <c:v>44366.9375</c:v>
                </c:pt>
                <c:pt idx="6498">
                  <c:v>44366.958333333336</c:v>
                </c:pt>
                <c:pt idx="6499">
                  <c:v>44366.979166666664</c:v>
                </c:pt>
                <c:pt idx="6500">
                  <c:v>44367</c:v>
                </c:pt>
                <c:pt idx="6501">
                  <c:v>44367.020833333336</c:v>
                </c:pt>
                <c:pt idx="6502">
                  <c:v>44367.041666666664</c:v>
                </c:pt>
                <c:pt idx="6503">
                  <c:v>44367.0625</c:v>
                </c:pt>
                <c:pt idx="6504">
                  <c:v>44367.083333333336</c:v>
                </c:pt>
                <c:pt idx="6505">
                  <c:v>44367.104166666664</c:v>
                </c:pt>
                <c:pt idx="6506">
                  <c:v>44367.125</c:v>
                </c:pt>
                <c:pt idx="6507">
                  <c:v>44367.145833333336</c:v>
                </c:pt>
                <c:pt idx="6508">
                  <c:v>44367.166666666664</c:v>
                </c:pt>
                <c:pt idx="6509">
                  <c:v>44367.1875</c:v>
                </c:pt>
                <c:pt idx="6510">
                  <c:v>44367.208333333336</c:v>
                </c:pt>
                <c:pt idx="6511">
                  <c:v>44367.229166666664</c:v>
                </c:pt>
                <c:pt idx="6512">
                  <c:v>44367.25</c:v>
                </c:pt>
                <c:pt idx="6513">
                  <c:v>44367.270833333336</c:v>
                </c:pt>
                <c:pt idx="6514">
                  <c:v>44367.291666666664</c:v>
                </c:pt>
                <c:pt idx="6515">
                  <c:v>44367.3125</c:v>
                </c:pt>
                <c:pt idx="6516">
                  <c:v>44367.333333333336</c:v>
                </c:pt>
                <c:pt idx="6517">
                  <c:v>44367.354166666664</c:v>
                </c:pt>
                <c:pt idx="6518">
                  <c:v>44367.375</c:v>
                </c:pt>
                <c:pt idx="6519">
                  <c:v>44367.395833333336</c:v>
                </c:pt>
                <c:pt idx="6520">
                  <c:v>44367.416666666664</c:v>
                </c:pt>
                <c:pt idx="6521">
                  <c:v>44367.4375</c:v>
                </c:pt>
                <c:pt idx="6522">
                  <c:v>44367.458333333336</c:v>
                </c:pt>
                <c:pt idx="6523">
                  <c:v>44367.479166666664</c:v>
                </c:pt>
                <c:pt idx="6524">
                  <c:v>44367.5</c:v>
                </c:pt>
                <c:pt idx="6525">
                  <c:v>44367.520833333336</c:v>
                </c:pt>
                <c:pt idx="6526">
                  <c:v>44367.541666666664</c:v>
                </c:pt>
                <c:pt idx="6527">
                  <c:v>44367.5625</c:v>
                </c:pt>
                <c:pt idx="6528">
                  <c:v>44367.583333333336</c:v>
                </c:pt>
                <c:pt idx="6529">
                  <c:v>44367.604166666664</c:v>
                </c:pt>
                <c:pt idx="6530">
                  <c:v>44367.625</c:v>
                </c:pt>
                <c:pt idx="6531">
                  <c:v>44367.645833333336</c:v>
                </c:pt>
                <c:pt idx="6532">
                  <c:v>44367.666666666664</c:v>
                </c:pt>
                <c:pt idx="6533">
                  <c:v>44367.6875</c:v>
                </c:pt>
                <c:pt idx="6534">
                  <c:v>44367.708333333336</c:v>
                </c:pt>
                <c:pt idx="6535">
                  <c:v>44367.729166666664</c:v>
                </c:pt>
                <c:pt idx="6536">
                  <c:v>44367.75</c:v>
                </c:pt>
                <c:pt idx="6537">
                  <c:v>44367.770833333336</c:v>
                </c:pt>
                <c:pt idx="6538">
                  <c:v>44367.791666666664</c:v>
                </c:pt>
                <c:pt idx="6539">
                  <c:v>44367.8125</c:v>
                </c:pt>
                <c:pt idx="6540">
                  <c:v>44367.833333333336</c:v>
                </c:pt>
                <c:pt idx="6541">
                  <c:v>44367.854166666664</c:v>
                </c:pt>
                <c:pt idx="6542">
                  <c:v>44367.875</c:v>
                </c:pt>
                <c:pt idx="6543">
                  <c:v>44367.895833333336</c:v>
                </c:pt>
                <c:pt idx="6544">
                  <c:v>44367.916666666664</c:v>
                </c:pt>
                <c:pt idx="6545">
                  <c:v>44367.9375</c:v>
                </c:pt>
                <c:pt idx="6546">
                  <c:v>44367.958333333336</c:v>
                </c:pt>
                <c:pt idx="6547">
                  <c:v>44367.979166666664</c:v>
                </c:pt>
                <c:pt idx="6548">
                  <c:v>44368</c:v>
                </c:pt>
                <c:pt idx="6549">
                  <c:v>44368.020833333336</c:v>
                </c:pt>
                <c:pt idx="6550">
                  <c:v>44368.041666666664</c:v>
                </c:pt>
                <c:pt idx="6551">
                  <c:v>44368.0625</c:v>
                </c:pt>
                <c:pt idx="6552">
                  <c:v>44368.083333333336</c:v>
                </c:pt>
                <c:pt idx="6553">
                  <c:v>44368.104166666664</c:v>
                </c:pt>
                <c:pt idx="6554">
                  <c:v>44368.125</c:v>
                </c:pt>
                <c:pt idx="6555">
                  <c:v>44368.145833333336</c:v>
                </c:pt>
                <c:pt idx="6556">
                  <c:v>44368.166666666664</c:v>
                </c:pt>
                <c:pt idx="6557">
                  <c:v>44368.1875</c:v>
                </c:pt>
                <c:pt idx="6558">
                  <c:v>44368.208333333336</c:v>
                </c:pt>
                <c:pt idx="6559">
                  <c:v>44368.229166666664</c:v>
                </c:pt>
                <c:pt idx="6560">
                  <c:v>44368.25</c:v>
                </c:pt>
                <c:pt idx="6561">
                  <c:v>44368.270833333336</c:v>
                </c:pt>
                <c:pt idx="6562">
                  <c:v>44368.291666666664</c:v>
                </c:pt>
                <c:pt idx="6563">
                  <c:v>44368.3125</c:v>
                </c:pt>
                <c:pt idx="6564">
                  <c:v>44368.333333333336</c:v>
                </c:pt>
                <c:pt idx="6565">
                  <c:v>44368.354166666664</c:v>
                </c:pt>
                <c:pt idx="6566">
                  <c:v>44368.375</c:v>
                </c:pt>
                <c:pt idx="6567">
                  <c:v>44368.395833333336</c:v>
                </c:pt>
                <c:pt idx="6568">
                  <c:v>44368.416666666664</c:v>
                </c:pt>
                <c:pt idx="6569">
                  <c:v>44368.4375</c:v>
                </c:pt>
                <c:pt idx="6570">
                  <c:v>44368.458333333336</c:v>
                </c:pt>
                <c:pt idx="6571">
                  <c:v>44368.479166666664</c:v>
                </c:pt>
                <c:pt idx="6572">
                  <c:v>44368.5</c:v>
                </c:pt>
                <c:pt idx="6573">
                  <c:v>44368.520833333336</c:v>
                </c:pt>
                <c:pt idx="6574">
                  <c:v>44368.541666666664</c:v>
                </c:pt>
                <c:pt idx="6575">
                  <c:v>44368.5625</c:v>
                </c:pt>
                <c:pt idx="6576">
                  <c:v>44368.583333333336</c:v>
                </c:pt>
                <c:pt idx="6577">
                  <c:v>44368.604166666664</c:v>
                </c:pt>
                <c:pt idx="6578">
                  <c:v>44368.625</c:v>
                </c:pt>
                <c:pt idx="6579">
                  <c:v>44368.645833333336</c:v>
                </c:pt>
                <c:pt idx="6580">
                  <c:v>44368.666666666664</c:v>
                </c:pt>
                <c:pt idx="6581">
                  <c:v>44368.6875</c:v>
                </c:pt>
                <c:pt idx="6582">
                  <c:v>44368.708333333336</c:v>
                </c:pt>
                <c:pt idx="6583">
                  <c:v>44368.729166666664</c:v>
                </c:pt>
                <c:pt idx="6584">
                  <c:v>44368.75</c:v>
                </c:pt>
                <c:pt idx="6585">
                  <c:v>44368.770833333336</c:v>
                </c:pt>
                <c:pt idx="6586">
                  <c:v>44368.791666666664</c:v>
                </c:pt>
                <c:pt idx="6587">
                  <c:v>44368.8125</c:v>
                </c:pt>
                <c:pt idx="6588">
                  <c:v>44368.833333333336</c:v>
                </c:pt>
                <c:pt idx="6589">
                  <c:v>44368.854166666664</c:v>
                </c:pt>
                <c:pt idx="6590">
                  <c:v>44368.875</c:v>
                </c:pt>
                <c:pt idx="6591">
                  <c:v>44368.895833333336</c:v>
                </c:pt>
                <c:pt idx="6592">
                  <c:v>44368.916666666664</c:v>
                </c:pt>
                <c:pt idx="6593">
                  <c:v>44368.9375</c:v>
                </c:pt>
                <c:pt idx="6594">
                  <c:v>44368.958333333336</c:v>
                </c:pt>
                <c:pt idx="6595">
                  <c:v>44368.979166666664</c:v>
                </c:pt>
                <c:pt idx="6596">
                  <c:v>44369</c:v>
                </c:pt>
                <c:pt idx="6597">
                  <c:v>44369.020833333336</c:v>
                </c:pt>
                <c:pt idx="6598">
                  <c:v>44369.041666666664</c:v>
                </c:pt>
                <c:pt idx="6599">
                  <c:v>44369.0625</c:v>
                </c:pt>
                <c:pt idx="6600">
                  <c:v>44369.083333333336</c:v>
                </c:pt>
                <c:pt idx="6601">
                  <c:v>44369.104166666664</c:v>
                </c:pt>
                <c:pt idx="6602">
                  <c:v>44369.125</c:v>
                </c:pt>
                <c:pt idx="6603">
                  <c:v>44369.145833333336</c:v>
                </c:pt>
                <c:pt idx="6604">
                  <c:v>44369.166666666664</c:v>
                </c:pt>
                <c:pt idx="6605">
                  <c:v>44369.1875</c:v>
                </c:pt>
                <c:pt idx="6606">
                  <c:v>44369.208333333336</c:v>
                </c:pt>
                <c:pt idx="6607">
                  <c:v>44369.229166666664</c:v>
                </c:pt>
                <c:pt idx="6608">
                  <c:v>44369.25</c:v>
                </c:pt>
                <c:pt idx="6609">
                  <c:v>44369.270833333336</c:v>
                </c:pt>
                <c:pt idx="6610">
                  <c:v>44369.291666666664</c:v>
                </c:pt>
                <c:pt idx="6611">
                  <c:v>44369.3125</c:v>
                </c:pt>
                <c:pt idx="6612">
                  <c:v>44369.333333333336</c:v>
                </c:pt>
                <c:pt idx="6613">
                  <c:v>44369.354166666664</c:v>
                </c:pt>
                <c:pt idx="6614">
                  <c:v>44369.375</c:v>
                </c:pt>
                <c:pt idx="6615">
                  <c:v>44369.395833333336</c:v>
                </c:pt>
                <c:pt idx="6616">
                  <c:v>44369.416666666664</c:v>
                </c:pt>
                <c:pt idx="6617">
                  <c:v>44369.4375</c:v>
                </c:pt>
                <c:pt idx="6618">
                  <c:v>44369.458333333336</c:v>
                </c:pt>
                <c:pt idx="6619">
                  <c:v>44369.479166666664</c:v>
                </c:pt>
                <c:pt idx="6620">
                  <c:v>44369.5</c:v>
                </c:pt>
                <c:pt idx="6621">
                  <c:v>44369.520833333336</c:v>
                </c:pt>
                <c:pt idx="6622">
                  <c:v>44369.541666666664</c:v>
                </c:pt>
                <c:pt idx="6623">
                  <c:v>44369.5625</c:v>
                </c:pt>
                <c:pt idx="6624">
                  <c:v>44369.583333333336</c:v>
                </c:pt>
                <c:pt idx="6625">
                  <c:v>44369.604166666664</c:v>
                </c:pt>
                <c:pt idx="6626">
                  <c:v>44369.625</c:v>
                </c:pt>
                <c:pt idx="6627">
                  <c:v>44369.645833333336</c:v>
                </c:pt>
                <c:pt idx="6628">
                  <c:v>44369.666666666664</c:v>
                </c:pt>
                <c:pt idx="6629">
                  <c:v>44369.6875</c:v>
                </c:pt>
                <c:pt idx="6630">
                  <c:v>44369.708333333336</c:v>
                </c:pt>
                <c:pt idx="6631">
                  <c:v>44369.729166666664</c:v>
                </c:pt>
                <c:pt idx="6632">
                  <c:v>44369.75</c:v>
                </c:pt>
                <c:pt idx="6633">
                  <c:v>44369.770833333336</c:v>
                </c:pt>
                <c:pt idx="6634">
                  <c:v>44369.791666666664</c:v>
                </c:pt>
                <c:pt idx="6635">
                  <c:v>44369.8125</c:v>
                </c:pt>
                <c:pt idx="6636">
                  <c:v>44369.833333333336</c:v>
                </c:pt>
                <c:pt idx="6637">
                  <c:v>44369.854166666664</c:v>
                </c:pt>
                <c:pt idx="6638">
                  <c:v>44369.875</c:v>
                </c:pt>
                <c:pt idx="6639">
                  <c:v>44369.895833333336</c:v>
                </c:pt>
                <c:pt idx="6640">
                  <c:v>44369.916666666664</c:v>
                </c:pt>
                <c:pt idx="6641">
                  <c:v>44369.9375</c:v>
                </c:pt>
                <c:pt idx="6642">
                  <c:v>44369.958333333336</c:v>
                </c:pt>
                <c:pt idx="6643">
                  <c:v>44369.979166666664</c:v>
                </c:pt>
                <c:pt idx="6644">
                  <c:v>44370</c:v>
                </c:pt>
                <c:pt idx="6645">
                  <c:v>44370.020833333336</c:v>
                </c:pt>
                <c:pt idx="6646">
                  <c:v>44370.041666666664</c:v>
                </c:pt>
                <c:pt idx="6647">
                  <c:v>44370.0625</c:v>
                </c:pt>
                <c:pt idx="6648">
                  <c:v>44370.083333333336</c:v>
                </c:pt>
                <c:pt idx="6649">
                  <c:v>44370.104166666664</c:v>
                </c:pt>
                <c:pt idx="6650">
                  <c:v>44370.125</c:v>
                </c:pt>
                <c:pt idx="6651">
                  <c:v>44370.145833333336</c:v>
                </c:pt>
                <c:pt idx="6652">
                  <c:v>44370.166666666664</c:v>
                </c:pt>
                <c:pt idx="6653">
                  <c:v>44370.1875</c:v>
                </c:pt>
                <c:pt idx="6654">
                  <c:v>44370.208333333336</c:v>
                </c:pt>
                <c:pt idx="6655">
                  <c:v>44370.229166666664</c:v>
                </c:pt>
                <c:pt idx="6656">
                  <c:v>44370.25</c:v>
                </c:pt>
                <c:pt idx="6657">
                  <c:v>44370.270833333336</c:v>
                </c:pt>
                <c:pt idx="6658">
                  <c:v>44370.291666666664</c:v>
                </c:pt>
                <c:pt idx="6659">
                  <c:v>44370.3125</c:v>
                </c:pt>
                <c:pt idx="6660">
                  <c:v>44370.333333333336</c:v>
                </c:pt>
                <c:pt idx="6661">
                  <c:v>44370.354166666664</c:v>
                </c:pt>
                <c:pt idx="6662">
                  <c:v>44370.375</c:v>
                </c:pt>
                <c:pt idx="6663">
                  <c:v>44370.395833333336</c:v>
                </c:pt>
                <c:pt idx="6664">
                  <c:v>44370.416666666664</c:v>
                </c:pt>
                <c:pt idx="6665">
                  <c:v>44370.4375</c:v>
                </c:pt>
                <c:pt idx="6666">
                  <c:v>44370.458333333336</c:v>
                </c:pt>
                <c:pt idx="6667">
                  <c:v>44370.479166666664</c:v>
                </c:pt>
                <c:pt idx="6668">
                  <c:v>44370.5</c:v>
                </c:pt>
                <c:pt idx="6669">
                  <c:v>44370.520833333336</c:v>
                </c:pt>
                <c:pt idx="6670">
                  <c:v>44370.541666666664</c:v>
                </c:pt>
                <c:pt idx="6671">
                  <c:v>44370.5625</c:v>
                </c:pt>
                <c:pt idx="6672">
                  <c:v>44370.583333333336</c:v>
                </c:pt>
                <c:pt idx="6673">
                  <c:v>44370.604166666664</c:v>
                </c:pt>
                <c:pt idx="6674">
                  <c:v>44370.625</c:v>
                </c:pt>
                <c:pt idx="6675">
                  <c:v>44370.645833333336</c:v>
                </c:pt>
                <c:pt idx="6676">
                  <c:v>44370.666666666664</c:v>
                </c:pt>
                <c:pt idx="6677">
                  <c:v>44370.6875</c:v>
                </c:pt>
                <c:pt idx="6678">
                  <c:v>44370.708333333336</c:v>
                </c:pt>
                <c:pt idx="6679">
                  <c:v>44370.729166666664</c:v>
                </c:pt>
                <c:pt idx="6680">
                  <c:v>44370.75</c:v>
                </c:pt>
                <c:pt idx="6681">
                  <c:v>44370.770833333336</c:v>
                </c:pt>
                <c:pt idx="6682">
                  <c:v>44370.791666666664</c:v>
                </c:pt>
                <c:pt idx="6683">
                  <c:v>44370.8125</c:v>
                </c:pt>
                <c:pt idx="6684">
                  <c:v>44370.833333333336</c:v>
                </c:pt>
                <c:pt idx="6685">
                  <c:v>44370.854166666664</c:v>
                </c:pt>
                <c:pt idx="6686">
                  <c:v>44370.875</c:v>
                </c:pt>
                <c:pt idx="6687">
                  <c:v>44370.895833333336</c:v>
                </c:pt>
                <c:pt idx="6688">
                  <c:v>44370.916666666664</c:v>
                </c:pt>
                <c:pt idx="6689">
                  <c:v>44370.9375</c:v>
                </c:pt>
                <c:pt idx="6690">
                  <c:v>44370.958333333336</c:v>
                </c:pt>
                <c:pt idx="6691">
                  <c:v>44370.979166666664</c:v>
                </c:pt>
                <c:pt idx="6692">
                  <c:v>44371</c:v>
                </c:pt>
                <c:pt idx="6693">
                  <c:v>44371.020833333336</c:v>
                </c:pt>
                <c:pt idx="6694">
                  <c:v>44371.041666666664</c:v>
                </c:pt>
                <c:pt idx="6695">
                  <c:v>44371.0625</c:v>
                </c:pt>
                <c:pt idx="6696">
                  <c:v>44371.083333333336</c:v>
                </c:pt>
                <c:pt idx="6697">
                  <c:v>44371.104166666664</c:v>
                </c:pt>
                <c:pt idx="6698">
                  <c:v>44371.125</c:v>
                </c:pt>
                <c:pt idx="6699">
                  <c:v>44371.145833333336</c:v>
                </c:pt>
                <c:pt idx="6700">
                  <c:v>44371.166666666664</c:v>
                </c:pt>
                <c:pt idx="6701">
                  <c:v>44371.1875</c:v>
                </c:pt>
                <c:pt idx="6702">
                  <c:v>44371.208333333336</c:v>
                </c:pt>
                <c:pt idx="6703">
                  <c:v>44371.229166666664</c:v>
                </c:pt>
                <c:pt idx="6704">
                  <c:v>44371.25</c:v>
                </c:pt>
                <c:pt idx="6705">
                  <c:v>44371.270833333336</c:v>
                </c:pt>
                <c:pt idx="6706">
                  <c:v>44371.291666666664</c:v>
                </c:pt>
                <c:pt idx="6707">
                  <c:v>44371.3125</c:v>
                </c:pt>
                <c:pt idx="6708">
                  <c:v>44371.333333333336</c:v>
                </c:pt>
                <c:pt idx="6709">
                  <c:v>44371.354166666664</c:v>
                </c:pt>
                <c:pt idx="6710">
                  <c:v>44371.375</c:v>
                </c:pt>
                <c:pt idx="6711">
                  <c:v>44371.395833333336</c:v>
                </c:pt>
                <c:pt idx="6712">
                  <c:v>44371.416666666664</c:v>
                </c:pt>
                <c:pt idx="6713">
                  <c:v>44371.4375</c:v>
                </c:pt>
                <c:pt idx="6714">
                  <c:v>44371.458333333336</c:v>
                </c:pt>
                <c:pt idx="6715">
                  <c:v>44371.479166666664</c:v>
                </c:pt>
                <c:pt idx="6716">
                  <c:v>44371.5</c:v>
                </c:pt>
                <c:pt idx="6717">
                  <c:v>44371.520833333336</c:v>
                </c:pt>
                <c:pt idx="6718">
                  <c:v>44371.541666666664</c:v>
                </c:pt>
                <c:pt idx="6719">
                  <c:v>44371.5625</c:v>
                </c:pt>
                <c:pt idx="6720">
                  <c:v>44371.583333333336</c:v>
                </c:pt>
                <c:pt idx="6721">
                  <c:v>44371.604166666664</c:v>
                </c:pt>
                <c:pt idx="6722">
                  <c:v>44371.625</c:v>
                </c:pt>
                <c:pt idx="6723">
                  <c:v>44371.645833333336</c:v>
                </c:pt>
                <c:pt idx="6724">
                  <c:v>44371.666666666664</c:v>
                </c:pt>
                <c:pt idx="6725">
                  <c:v>44371.6875</c:v>
                </c:pt>
                <c:pt idx="6726">
                  <c:v>44371.708333333336</c:v>
                </c:pt>
                <c:pt idx="6727">
                  <c:v>44371.729166666664</c:v>
                </c:pt>
                <c:pt idx="6728">
                  <c:v>44371.75</c:v>
                </c:pt>
                <c:pt idx="6729">
                  <c:v>44371.770833333336</c:v>
                </c:pt>
                <c:pt idx="6730">
                  <c:v>44371.791666666664</c:v>
                </c:pt>
                <c:pt idx="6731">
                  <c:v>44371.8125</c:v>
                </c:pt>
                <c:pt idx="6732">
                  <c:v>44371.833333333336</c:v>
                </c:pt>
                <c:pt idx="6733">
                  <c:v>44371.854166666664</c:v>
                </c:pt>
                <c:pt idx="6734">
                  <c:v>44371.875</c:v>
                </c:pt>
                <c:pt idx="6735">
                  <c:v>44371.895833333336</c:v>
                </c:pt>
                <c:pt idx="6736">
                  <c:v>44371.916666666664</c:v>
                </c:pt>
                <c:pt idx="6737">
                  <c:v>44371.9375</c:v>
                </c:pt>
                <c:pt idx="6738">
                  <c:v>44371.958333333336</c:v>
                </c:pt>
                <c:pt idx="6739">
                  <c:v>44371.979166666664</c:v>
                </c:pt>
                <c:pt idx="6740">
                  <c:v>44372</c:v>
                </c:pt>
                <c:pt idx="6741">
                  <c:v>44372.020833333336</c:v>
                </c:pt>
                <c:pt idx="6742">
                  <c:v>44372.041666666664</c:v>
                </c:pt>
                <c:pt idx="6743">
                  <c:v>44372.0625</c:v>
                </c:pt>
                <c:pt idx="6744">
                  <c:v>44372.083333333336</c:v>
                </c:pt>
                <c:pt idx="6745">
                  <c:v>44372.104166666664</c:v>
                </c:pt>
                <c:pt idx="6746">
                  <c:v>44372.125</c:v>
                </c:pt>
                <c:pt idx="6747">
                  <c:v>44372.145833333336</c:v>
                </c:pt>
                <c:pt idx="6748">
                  <c:v>44372.166666666664</c:v>
                </c:pt>
                <c:pt idx="6749">
                  <c:v>44372.1875</c:v>
                </c:pt>
                <c:pt idx="6750">
                  <c:v>44372.208333333336</c:v>
                </c:pt>
                <c:pt idx="6751">
                  <c:v>44372.229166666664</c:v>
                </c:pt>
                <c:pt idx="6752">
                  <c:v>44372.25</c:v>
                </c:pt>
                <c:pt idx="6753">
                  <c:v>44372.270833333336</c:v>
                </c:pt>
                <c:pt idx="6754">
                  <c:v>44372.291666666664</c:v>
                </c:pt>
                <c:pt idx="6755">
                  <c:v>44372.3125</c:v>
                </c:pt>
                <c:pt idx="6756">
                  <c:v>44372.333333333336</c:v>
                </c:pt>
                <c:pt idx="6757">
                  <c:v>44372.354166666664</c:v>
                </c:pt>
                <c:pt idx="6758">
                  <c:v>44372.375</c:v>
                </c:pt>
                <c:pt idx="6759">
                  <c:v>44372.395833333336</c:v>
                </c:pt>
                <c:pt idx="6760">
                  <c:v>44372.416666666664</c:v>
                </c:pt>
                <c:pt idx="6761">
                  <c:v>44372.4375</c:v>
                </c:pt>
                <c:pt idx="6762">
                  <c:v>44372.458333333336</c:v>
                </c:pt>
                <c:pt idx="6763">
                  <c:v>44372.479166666664</c:v>
                </c:pt>
                <c:pt idx="6764">
                  <c:v>44372.5</c:v>
                </c:pt>
                <c:pt idx="6765">
                  <c:v>44372.520833333336</c:v>
                </c:pt>
                <c:pt idx="6766">
                  <c:v>44372.541666666664</c:v>
                </c:pt>
                <c:pt idx="6767">
                  <c:v>44372.5625</c:v>
                </c:pt>
                <c:pt idx="6768">
                  <c:v>44372.583333333336</c:v>
                </c:pt>
                <c:pt idx="6769">
                  <c:v>44372.604166666664</c:v>
                </c:pt>
                <c:pt idx="6770">
                  <c:v>44372.625</c:v>
                </c:pt>
                <c:pt idx="6771">
                  <c:v>44372.645833333336</c:v>
                </c:pt>
                <c:pt idx="6772">
                  <c:v>44372.666666666664</c:v>
                </c:pt>
                <c:pt idx="6773">
                  <c:v>44372.6875</c:v>
                </c:pt>
                <c:pt idx="6774">
                  <c:v>44372.708333333336</c:v>
                </c:pt>
                <c:pt idx="6775">
                  <c:v>44372.729166666664</c:v>
                </c:pt>
                <c:pt idx="6776">
                  <c:v>44372.75</c:v>
                </c:pt>
                <c:pt idx="6777">
                  <c:v>44372.770833333336</c:v>
                </c:pt>
                <c:pt idx="6778">
                  <c:v>44372.791666666664</c:v>
                </c:pt>
                <c:pt idx="6779">
                  <c:v>44372.8125</c:v>
                </c:pt>
                <c:pt idx="6780">
                  <c:v>44372.833333333336</c:v>
                </c:pt>
                <c:pt idx="6781">
                  <c:v>44372.854166666664</c:v>
                </c:pt>
                <c:pt idx="6782">
                  <c:v>44372.875</c:v>
                </c:pt>
                <c:pt idx="6783">
                  <c:v>44372.895833333336</c:v>
                </c:pt>
                <c:pt idx="6784">
                  <c:v>44372.916666666664</c:v>
                </c:pt>
                <c:pt idx="6785">
                  <c:v>44372.9375</c:v>
                </c:pt>
                <c:pt idx="6786">
                  <c:v>44372.958333333336</c:v>
                </c:pt>
                <c:pt idx="6787">
                  <c:v>44372.979166666664</c:v>
                </c:pt>
                <c:pt idx="6788">
                  <c:v>44373</c:v>
                </c:pt>
                <c:pt idx="6789">
                  <c:v>44373.020833333336</c:v>
                </c:pt>
                <c:pt idx="6790">
                  <c:v>44373.041666666664</c:v>
                </c:pt>
                <c:pt idx="6791">
                  <c:v>44373.0625</c:v>
                </c:pt>
                <c:pt idx="6792">
                  <c:v>44373.083333333336</c:v>
                </c:pt>
                <c:pt idx="6793">
                  <c:v>44373.104166666664</c:v>
                </c:pt>
                <c:pt idx="6794">
                  <c:v>44373.125</c:v>
                </c:pt>
                <c:pt idx="6795">
                  <c:v>44373.145833333336</c:v>
                </c:pt>
                <c:pt idx="6796">
                  <c:v>44373.166666666664</c:v>
                </c:pt>
                <c:pt idx="6797">
                  <c:v>44373.1875</c:v>
                </c:pt>
                <c:pt idx="6798">
                  <c:v>44373.208333333336</c:v>
                </c:pt>
                <c:pt idx="6799">
                  <c:v>44373.229166666664</c:v>
                </c:pt>
                <c:pt idx="6800">
                  <c:v>44373.25</c:v>
                </c:pt>
                <c:pt idx="6801">
                  <c:v>44373.270833333336</c:v>
                </c:pt>
                <c:pt idx="6802">
                  <c:v>44373.291666666664</c:v>
                </c:pt>
                <c:pt idx="6803">
                  <c:v>44373.3125</c:v>
                </c:pt>
                <c:pt idx="6804">
                  <c:v>44373.333333333336</c:v>
                </c:pt>
                <c:pt idx="6805">
                  <c:v>44373.354166666664</c:v>
                </c:pt>
                <c:pt idx="6806">
                  <c:v>44373.375</c:v>
                </c:pt>
                <c:pt idx="6807">
                  <c:v>44373.395833333336</c:v>
                </c:pt>
                <c:pt idx="6808">
                  <c:v>44373.416666666664</c:v>
                </c:pt>
                <c:pt idx="6809">
                  <c:v>44373.4375</c:v>
                </c:pt>
                <c:pt idx="6810">
                  <c:v>44373.458333333336</c:v>
                </c:pt>
                <c:pt idx="6811">
                  <c:v>44373.479166666664</c:v>
                </c:pt>
                <c:pt idx="6812">
                  <c:v>44373.5</c:v>
                </c:pt>
                <c:pt idx="6813">
                  <c:v>44373.520833333336</c:v>
                </c:pt>
                <c:pt idx="6814">
                  <c:v>44373.541666666664</c:v>
                </c:pt>
                <c:pt idx="6815">
                  <c:v>44373.5625</c:v>
                </c:pt>
                <c:pt idx="6816">
                  <c:v>44373.583333333336</c:v>
                </c:pt>
                <c:pt idx="6817">
                  <c:v>44373.604166666664</c:v>
                </c:pt>
                <c:pt idx="6818">
                  <c:v>44373.625</c:v>
                </c:pt>
                <c:pt idx="6819">
                  <c:v>44373.645833333336</c:v>
                </c:pt>
                <c:pt idx="6820">
                  <c:v>44373.666666666664</c:v>
                </c:pt>
                <c:pt idx="6821">
                  <c:v>44373.6875</c:v>
                </c:pt>
                <c:pt idx="6822">
                  <c:v>44373.708333333336</c:v>
                </c:pt>
                <c:pt idx="6823">
                  <c:v>44373.729166666664</c:v>
                </c:pt>
                <c:pt idx="6824">
                  <c:v>44373.75</c:v>
                </c:pt>
                <c:pt idx="6825">
                  <c:v>44373.770833333336</c:v>
                </c:pt>
                <c:pt idx="6826">
                  <c:v>44373.791666666664</c:v>
                </c:pt>
                <c:pt idx="6827">
                  <c:v>44373.8125</c:v>
                </c:pt>
                <c:pt idx="6828">
                  <c:v>44373.833333333336</c:v>
                </c:pt>
                <c:pt idx="6829">
                  <c:v>44373.854166666664</c:v>
                </c:pt>
                <c:pt idx="6830">
                  <c:v>44373.875</c:v>
                </c:pt>
                <c:pt idx="6831">
                  <c:v>44373.895833333336</c:v>
                </c:pt>
                <c:pt idx="6832">
                  <c:v>44373.916666666664</c:v>
                </c:pt>
                <c:pt idx="6833">
                  <c:v>44373.9375</c:v>
                </c:pt>
                <c:pt idx="6834">
                  <c:v>44373.958333333336</c:v>
                </c:pt>
                <c:pt idx="6835">
                  <c:v>44373.979166666664</c:v>
                </c:pt>
                <c:pt idx="6836">
                  <c:v>44374</c:v>
                </c:pt>
                <c:pt idx="6837">
                  <c:v>44374.020833333336</c:v>
                </c:pt>
                <c:pt idx="6838">
                  <c:v>44374.041666666664</c:v>
                </c:pt>
                <c:pt idx="6839">
                  <c:v>44374.0625</c:v>
                </c:pt>
                <c:pt idx="6840">
                  <c:v>44374.083333333336</c:v>
                </c:pt>
                <c:pt idx="6841">
                  <c:v>44374.104166666664</c:v>
                </c:pt>
                <c:pt idx="6842">
                  <c:v>44374.125</c:v>
                </c:pt>
                <c:pt idx="6843">
                  <c:v>44374.145833333336</c:v>
                </c:pt>
                <c:pt idx="6844">
                  <c:v>44374.166666666664</c:v>
                </c:pt>
                <c:pt idx="6845">
                  <c:v>44374.1875</c:v>
                </c:pt>
                <c:pt idx="6846">
                  <c:v>44374.208333333336</c:v>
                </c:pt>
                <c:pt idx="6847">
                  <c:v>44374.229166666664</c:v>
                </c:pt>
                <c:pt idx="6848">
                  <c:v>44374.25</c:v>
                </c:pt>
                <c:pt idx="6849">
                  <c:v>44374.270833333336</c:v>
                </c:pt>
                <c:pt idx="6850">
                  <c:v>44374.291666666664</c:v>
                </c:pt>
                <c:pt idx="6851">
                  <c:v>44374.3125</c:v>
                </c:pt>
                <c:pt idx="6852">
                  <c:v>44374.333333333336</c:v>
                </c:pt>
                <c:pt idx="6853">
                  <c:v>44374.354166666664</c:v>
                </c:pt>
                <c:pt idx="6854">
                  <c:v>44374.375</c:v>
                </c:pt>
                <c:pt idx="6855">
                  <c:v>44374.395833333336</c:v>
                </c:pt>
                <c:pt idx="6856">
                  <c:v>44374.416666666664</c:v>
                </c:pt>
                <c:pt idx="6857">
                  <c:v>44374.4375</c:v>
                </c:pt>
                <c:pt idx="6858">
                  <c:v>44374.458333333336</c:v>
                </c:pt>
                <c:pt idx="6859">
                  <c:v>44374.479166666664</c:v>
                </c:pt>
                <c:pt idx="6860">
                  <c:v>44374.5</c:v>
                </c:pt>
                <c:pt idx="6861">
                  <c:v>44374.520833333336</c:v>
                </c:pt>
                <c:pt idx="6862">
                  <c:v>44374.541666666664</c:v>
                </c:pt>
                <c:pt idx="6863">
                  <c:v>44374.5625</c:v>
                </c:pt>
                <c:pt idx="6864">
                  <c:v>44374.583333333336</c:v>
                </c:pt>
                <c:pt idx="6865">
                  <c:v>44374.604166666664</c:v>
                </c:pt>
                <c:pt idx="6866">
                  <c:v>44374.625</c:v>
                </c:pt>
                <c:pt idx="6867">
                  <c:v>44374.645833333336</c:v>
                </c:pt>
                <c:pt idx="6868">
                  <c:v>44374.666666666664</c:v>
                </c:pt>
                <c:pt idx="6869">
                  <c:v>44374.6875</c:v>
                </c:pt>
                <c:pt idx="6870">
                  <c:v>44374.708333333336</c:v>
                </c:pt>
                <c:pt idx="6871">
                  <c:v>44374.729166666664</c:v>
                </c:pt>
                <c:pt idx="6872">
                  <c:v>44374.75</c:v>
                </c:pt>
                <c:pt idx="6873">
                  <c:v>44374.770833333336</c:v>
                </c:pt>
                <c:pt idx="6874">
                  <c:v>44374.791666666664</c:v>
                </c:pt>
                <c:pt idx="6875">
                  <c:v>44374.8125</c:v>
                </c:pt>
                <c:pt idx="6876">
                  <c:v>44374.833333333336</c:v>
                </c:pt>
                <c:pt idx="6877">
                  <c:v>44374.854166666664</c:v>
                </c:pt>
                <c:pt idx="6878">
                  <c:v>44374.875</c:v>
                </c:pt>
                <c:pt idx="6879">
                  <c:v>44374.895833333336</c:v>
                </c:pt>
                <c:pt idx="6880">
                  <c:v>44374.916666666664</c:v>
                </c:pt>
                <c:pt idx="6881">
                  <c:v>44374.9375</c:v>
                </c:pt>
                <c:pt idx="6882">
                  <c:v>44374.958333333336</c:v>
                </c:pt>
                <c:pt idx="6883">
                  <c:v>44374.979166666664</c:v>
                </c:pt>
                <c:pt idx="6884">
                  <c:v>44375</c:v>
                </c:pt>
                <c:pt idx="6885">
                  <c:v>44375.020833333336</c:v>
                </c:pt>
                <c:pt idx="6886">
                  <c:v>44375.041666666664</c:v>
                </c:pt>
                <c:pt idx="6887">
                  <c:v>44375.0625</c:v>
                </c:pt>
                <c:pt idx="6888">
                  <c:v>44375.083333333336</c:v>
                </c:pt>
                <c:pt idx="6889">
                  <c:v>44375.104166666664</c:v>
                </c:pt>
                <c:pt idx="6890">
                  <c:v>44375.125</c:v>
                </c:pt>
                <c:pt idx="6891">
                  <c:v>44375.145833333336</c:v>
                </c:pt>
                <c:pt idx="6892">
                  <c:v>44375.166666666664</c:v>
                </c:pt>
                <c:pt idx="6893">
                  <c:v>44375.1875</c:v>
                </c:pt>
                <c:pt idx="6894">
                  <c:v>44375.208333333336</c:v>
                </c:pt>
                <c:pt idx="6895">
                  <c:v>44375.229166666664</c:v>
                </c:pt>
                <c:pt idx="6896">
                  <c:v>44375.25</c:v>
                </c:pt>
                <c:pt idx="6897">
                  <c:v>44375.270833333336</c:v>
                </c:pt>
                <c:pt idx="6898">
                  <c:v>44375.291666666664</c:v>
                </c:pt>
                <c:pt idx="6899">
                  <c:v>44375.3125</c:v>
                </c:pt>
                <c:pt idx="6900">
                  <c:v>44375.333333333336</c:v>
                </c:pt>
                <c:pt idx="6901">
                  <c:v>44375.354166666664</c:v>
                </c:pt>
                <c:pt idx="6902">
                  <c:v>44375.375</c:v>
                </c:pt>
                <c:pt idx="6903">
                  <c:v>44375.395833333336</c:v>
                </c:pt>
                <c:pt idx="6904">
                  <c:v>44375.416666666664</c:v>
                </c:pt>
                <c:pt idx="6905">
                  <c:v>44375.4375</c:v>
                </c:pt>
                <c:pt idx="6906">
                  <c:v>44375.458333333336</c:v>
                </c:pt>
                <c:pt idx="6907">
                  <c:v>44375.479166666664</c:v>
                </c:pt>
                <c:pt idx="6908">
                  <c:v>44375.5</c:v>
                </c:pt>
                <c:pt idx="6909">
                  <c:v>44375.520833333336</c:v>
                </c:pt>
                <c:pt idx="6910">
                  <c:v>44375.541666666664</c:v>
                </c:pt>
                <c:pt idx="6911">
                  <c:v>44375.5625</c:v>
                </c:pt>
                <c:pt idx="6912">
                  <c:v>44375.583333333336</c:v>
                </c:pt>
                <c:pt idx="6913">
                  <c:v>44375.604166666664</c:v>
                </c:pt>
                <c:pt idx="6914">
                  <c:v>44375.625</c:v>
                </c:pt>
                <c:pt idx="6915">
                  <c:v>44375.645833333336</c:v>
                </c:pt>
                <c:pt idx="6916">
                  <c:v>44375.666666666664</c:v>
                </c:pt>
                <c:pt idx="6917">
                  <c:v>44375.6875</c:v>
                </c:pt>
                <c:pt idx="6918">
                  <c:v>44375.708333333336</c:v>
                </c:pt>
                <c:pt idx="6919">
                  <c:v>44375.729166666664</c:v>
                </c:pt>
                <c:pt idx="6920">
                  <c:v>44375.75</c:v>
                </c:pt>
                <c:pt idx="6921">
                  <c:v>44375.770833333336</c:v>
                </c:pt>
                <c:pt idx="6922">
                  <c:v>44375.791666666664</c:v>
                </c:pt>
                <c:pt idx="6923">
                  <c:v>44375.8125</c:v>
                </c:pt>
                <c:pt idx="6924">
                  <c:v>44375.833333333336</c:v>
                </c:pt>
                <c:pt idx="6925">
                  <c:v>44375.854166666664</c:v>
                </c:pt>
                <c:pt idx="6926">
                  <c:v>44375.875</c:v>
                </c:pt>
                <c:pt idx="6927">
                  <c:v>44375.895833333336</c:v>
                </c:pt>
                <c:pt idx="6928">
                  <c:v>44375.916666666664</c:v>
                </c:pt>
                <c:pt idx="6929">
                  <c:v>44375.9375</c:v>
                </c:pt>
                <c:pt idx="6930">
                  <c:v>44375.958333333336</c:v>
                </c:pt>
                <c:pt idx="6931">
                  <c:v>44375.979166666664</c:v>
                </c:pt>
                <c:pt idx="6932">
                  <c:v>44376</c:v>
                </c:pt>
                <c:pt idx="6933">
                  <c:v>44376.020833333336</c:v>
                </c:pt>
                <c:pt idx="6934">
                  <c:v>44376.041666666664</c:v>
                </c:pt>
                <c:pt idx="6935">
                  <c:v>44376.0625</c:v>
                </c:pt>
                <c:pt idx="6936">
                  <c:v>44376.083333333336</c:v>
                </c:pt>
                <c:pt idx="6937">
                  <c:v>44376.104166666664</c:v>
                </c:pt>
                <c:pt idx="6938">
                  <c:v>44376.125</c:v>
                </c:pt>
                <c:pt idx="6939">
                  <c:v>44376.145833333336</c:v>
                </c:pt>
                <c:pt idx="6940">
                  <c:v>44376.166666666664</c:v>
                </c:pt>
                <c:pt idx="6941">
                  <c:v>44376.1875</c:v>
                </c:pt>
                <c:pt idx="6942">
                  <c:v>44376.208333333336</c:v>
                </c:pt>
                <c:pt idx="6943">
                  <c:v>44376.229166666664</c:v>
                </c:pt>
                <c:pt idx="6944">
                  <c:v>44376.25</c:v>
                </c:pt>
                <c:pt idx="6945">
                  <c:v>44376.270833333336</c:v>
                </c:pt>
                <c:pt idx="6946">
                  <c:v>44376.291666666664</c:v>
                </c:pt>
                <c:pt idx="6947">
                  <c:v>44376.3125</c:v>
                </c:pt>
                <c:pt idx="6948">
                  <c:v>44376.333333333336</c:v>
                </c:pt>
                <c:pt idx="6949">
                  <c:v>44376.354166666664</c:v>
                </c:pt>
                <c:pt idx="6950">
                  <c:v>44376.375</c:v>
                </c:pt>
                <c:pt idx="6951">
                  <c:v>44376.395833333336</c:v>
                </c:pt>
                <c:pt idx="6952">
                  <c:v>44376.416666666664</c:v>
                </c:pt>
                <c:pt idx="6953">
                  <c:v>44376.4375</c:v>
                </c:pt>
                <c:pt idx="6954">
                  <c:v>44376.458333333336</c:v>
                </c:pt>
                <c:pt idx="6955">
                  <c:v>44376.479166666664</c:v>
                </c:pt>
                <c:pt idx="6956">
                  <c:v>44376.5</c:v>
                </c:pt>
                <c:pt idx="6957">
                  <c:v>44376.520833333336</c:v>
                </c:pt>
                <c:pt idx="6958">
                  <c:v>44376.541666666664</c:v>
                </c:pt>
                <c:pt idx="6959">
                  <c:v>44376.5625</c:v>
                </c:pt>
                <c:pt idx="6960">
                  <c:v>44376.583333333336</c:v>
                </c:pt>
                <c:pt idx="6961">
                  <c:v>44376.604166666664</c:v>
                </c:pt>
                <c:pt idx="6962">
                  <c:v>44376.625</c:v>
                </c:pt>
                <c:pt idx="6963">
                  <c:v>44376.645833333336</c:v>
                </c:pt>
                <c:pt idx="6964">
                  <c:v>44376.666666666664</c:v>
                </c:pt>
                <c:pt idx="6965">
                  <c:v>44376.6875</c:v>
                </c:pt>
                <c:pt idx="6966">
                  <c:v>44376.708333333336</c:v>
                </c:pt>
                <c:pt idx="6967">
                  <c:v>44376.729166666664</c:v>
                </c:pt>
                <c:pt idx="6968">
                  <c:v>44376.75</c:v>
                </c:pt>
                <c:pt idx="6969">
                  <c:v>44376.770833333336</c:v>
                </c:pt>
                <c:pt idx="6970">
                  <c:v>44376.791666666664</c:v>
                </c:pt>
                <c:pt idx="6971">
                  <c:v>44376.8125</c:v>
                </c:pt>
                <c:pt idx="6972">
                  <c:v>44376.833333333336</c:v>
                </c:pt>
                <c:pt idx="6973">
                  <c:v>44376.854166666664</c:v>
                </c:pt>
                <c:pt idx="6974">
                  <c:v>44376.875</c:v>
                </c:pt>
                <c:pt idx="6975">
                  <c:v>44376.895833333336</c:v>
                </c:pt>
                <c:pt idx="6976">
                  <c:v>44376.916666666664</c:v>
                </c:pt>
                <c:pt idx="6977">
                  <c:v>44376.9375</c:v>
                </c:pt>
                <c:pt idx="6978">
                  <c:v>44376.958333333336</c:v>
                </c:pt>
                <c:pt idx="6979">
                  <c:v>44376.979166666664</c:v>
                </c:pt>
                <c:pt idx="6980">
                  <c:v>44377</c:v>
                </c:pt>
                <c:pt idx="6981">
                  <c:v>44377.020833333336</c:v>
                </c:pt>
                <c:pt idx="6982">
                  <c:v>44377.041666666664</c:v>
                </c:pt>
                <c:pt idx="6983">
                  <c:v>44377.0625</c:v>
                </c:pt>
                <c:pt idx="6984">
                  <c:v>44377.083333333336</c:v>
                </c:pt>
                <c:pt idx="6985">
                  <c:v>44377.104166666664</c:v>
                </c:pt>
                <c:pt idx="6986">
                  <c:v>44377.125</c:v>
                </c:pt>
                <c:pt idx="6987">
                  <c:v>44377.145833333336</c:v>
                </c:pt>
                <c:pt idx="6988">
                  <c:v>44377.166666666664</c:v>
                </c:pt>
                <c:pt idx="6989">
                  <c:v>44377.1875</c:v>
                </c:pt>
                <c:pt idx="6990">
                  <c:v>44377.208333333336</c:v>
                </c:pt>
                <c:pt idx="6991">
                  <c:v>44377.229166666664</c:v>
                </c:pt>
                <c:pt idx="6992">
                  <c:v>44377.25</c:v>
                </c:pt>
                <c:pt idx="6993">
                  <c:v>44377.270833333336</c:v>
                </c:pt>
                <c:pt idx="6994">
                  <c:v>44377.291666666664</c:v>
                </c:pt>
                <c:pt idx="6995">
                  <c:v>44377.3125</c:v>
                </c:pt>
                <c:pt idx="6996">
                  <c:v>44377.333333333336</c:v>
                </c:pt>
                <c:pt idx="6997">
                  <c:v>44377.354166666664</c:v>
                </c:pt>
                <c:pt idx="6998">
                  <c:v>44377.375</c:v>
                </c:pt>
                <c:pt idx="6999">
                  <c:v>44377.395833333336</c:v>
                </c:pt>
                <c:pt idx="7000">
                  <c:v>44377.416666666664</c:v>
                </c:pt>
                <c:pt idx="7001">
                  <c:v>44377.4375</c:v>
                </c:pt>
                <c:pt idx="7002">
                  <c:v>44377.458333333336</c:v>
                </c:pt>
                <c:pt idx="7003">
                  <c:v>44377.479166666664</c:v>
                </c:pt>
                <c:pt idx="7004">
                  <c:v>44377.5</c:v>
                </c:pt>
                <c:pt idx="7005">
                  <c:v>44377.520833333336</c:v>
                </c:pt>
                <c:pt idx="7006">
                  <c:v>44377.541666666664</c:v>
                </c:pt>
                <c:pt idx="7007">
                  <c:v>44377.5625</c:v>
                </c:pt>
                <c:pt idx="7008">
                  <c:v>44377.583333333336</c:v>
                </c:pt>
                <c:pt idx="7009">
                  <c:v>44377.604166666664</c:v>
                </c:pt>
                <c:pt idx="7010">
                  <c:v>44377.625</c:v>
                </c:pt>
                <c:pt idx="7011">
                  <c:v>44377.645833333336</c:v>
                </c:pt>
                <c:pt idx="7012">
                  <c:v>44377.666666666664</c:v>
                </c:pt>
                <c:pt idx="7013">
                  <c:v>44377.6875</c:v>
                </c:pt>
                <c:pt idx="7014">
                  <c:v>44377.708333333336</c:v>
                </c:pt>
                <c:pt idx="7015">
                  <c:v>44377.729166666664</c:v>
                </c:pt>
                <c:pt idx="7016">
                  <c:v>44377.75</c:v>
                </c:pt>
                <c:pt idx="7017">
                  <c:v>44377.770833333336</c:v>
                </c:pt>
                <c:pt idx="7018">
                  <c:v>44377.791666666664</c:v>
                </c:pt>
                <c:pt idx="7019">
                  <c:v>44377.8125</c:v>
                </c:pt>
                <c:pt idx="7020">
                  <c:v>44377.833333333336</c:v>
                </c:pt>
                <c:pt idx="7021">
                  <c:v>44377.854166666664</c:v>
                </c:pt>
                <c:pt idx="7022">
                  <c:v>44377.875</c:v>
                </c:pt>
                <c:pt idx="7023">
                  <c:v>44377.895833333336</c:v>
                </c:pt>
                <c:pt idx="7024">
                  <c:v>44377.916666666664</c:v>
                </c:pt>
                <c:pt idx="7025">
                  <c:v>44377.9375</c:v>
                </c:pt>
                <c:pt idx="7026">
                  <c:v>44377.958333333336</c:v>
                </c:pt>
                <c:pt idx="7027">
                  <c:v>44377.979166666664</c:v>
                </c:pt>
                <c:pt idx="7028">
                  <c:v>44378</c:v>
                </c:pt>
                <c:pt idx="7029">
                  <c:v>44378.020833333336</c:v>
                </c:pt>
                <c:pt idx="7030">
                  <c:v>44378.041666666664</c:v>
                </c:pt>
                <c:pt idx="7031">
                  <c:v>44378.0625</c:v>
                </c:pt>
                <c:pt idx="7032">
                  <c:v>44378.083333333336</c:v>
                </c:pt>
                <c:pt idx="7033">
                  <c:v>44378.104166666664</c:v>
                </c:pt>
                <c:pt idx="7034">
                  <c:v>44378.125</c:v>
                </c:pt>
                <c:pt idx="7035">
                  <c:v>44378.145833333336</c:v>
                </c:pt>
                <c:pt idx="7036">
                  <c:v>44378.166666666664</c:v>
                </c:pt>
                <c:pt idx="7037">
                  <c:v>44378.1875</c:v>
                </c:pt>
                <c:pt idx="7038">
                  <c:v>44378.208333333336</c:v>
                </c:pt>
                <c:pt idx="7039">
                  <c:v>44378.229166666664</c:v>
                </c:pt>
                <c:pt idx="7040">
                  <c:v>44378.25</c:v>
                </c:pt>
                <c:pt idx="7041">
                  <c:v>44378.270833333336</c:v>
                </c:pt>
                <c:pt idx="7042">
                  <c:v>44378.291666666664</c:v>
                </c:pt>
                <c:pt idx="7043">
                  <c:v>44378.3125</c:v>
                </c:pt>
                <c:pt idx="7044">
                  <c:v>44378.333333333336</c:v>
                </c:pt>
                <c:pt idx="7045">
                  <c:v>44378.354166666664</c:v>
                </c:pt>
                <c:pt idx="7046">
                  <c:v>44378.375</c:v>
                </c:pt>
                <c:pt idx="7047">
                  <c:v>44378.395833333336</c:v>
                </c:pt>
                <c:pt idx="7048">
                  <c:v>44378.416666666664</c:v>
                </c:pt>
                <c:pt idx="7049">
                  <c:v>44378.4375</c:v>
                </c:pt>
                <c:pt idx="7050">
                  <c:v>44378.458333333336</c:v>
                </c:pt>
                <c:pt idx="7051">
                  <c:v>44378.479166666664</c:v>
                </c:pt>
                <c:pt idx="7052">
                  <c:v>44378.5</c:v>
                </c:pt>
                <c:pt idx="7053">
                  <c:v>44378.520833333336</c:v>
                </c:pt>
                <c:pt idx="7054">
                  <c:v>44378.541666666664</c:v>
                </c:pt>
                <c:pt idx="7055">
                  <c:v>44378.5625</c:v>
                </c:pt>
                <c:pt idx="7056">
                  <c:v>44378.583333333336</c:v>
                </c:pt>
                <c:pt idx="7057">
                  <c:v>44378.604166666664</c:v>
                </c:pt>
                <c:pt idx="7058">
                  <c:v>44378.625</c:v>
                </c:pt>
                <c:pt idx="7059">
                  <c:v>44378.645833333336</c:v>
                </c:pt>
                <c:pt idx="7060">
                  <c:v>44378.666666666664</c:v>
                </c:pt>
                <c:pt idx="7061">
                  <c:v>44378.6875</c:v>
                </c:pt>
                <c:pt idx="7062">
                  <c:v>44378.708333333336</c:v>
                </c:pt>
                <c:pt idx="7063">
                  <c:v>44378.729166666664</c:v>
                </c:pt>
                <c:pt idx="7064">
                  <c:v>44378.75</c:v>
                </c:pt>
                <c:pt idx="7065">
                  <c:v>44378.770833333336</c:v>
                </c:pt>
                <c:pt idx="7066">
                  <c:v>44378.791666666664</c:v>
                </c:pt>
                <c:pt idx="7067">
                  <c:v>44378.8125</c:v>
                </c:pt>
                <c:pt idx="7068">
                  <c:v>44378.833333333336</c:v>
                </c:pt>
                <c:pt idx="7069">
                  <c:v>44378.854166666664</c:v>
                </c:pt>
                <c:pt idx="7070">
                  <c:v>44378.875</c:v>
                </c:pt>
                <c:pt idx="7071">
                  <c:v>44378.895833333336</c:v>
                </c:pt>
                <c:pt idx="7072">
                  <c:v>44378.916666666664</c:v>
                </c:pt>
                <c:pt idx="7073">
                  <c:v>44378.9375</c:v>
                </c:pt>
                <c:pt idx="7074">
                  <c:v>44378.958333333336</c:v>
                </c:pt>
                <c:pt idx="7075">
                  <c:v>44378.979166666664</c:v>
                </c:pt>
                <c:pt idx="7076">
                  <c:v>44379</c:v>
                </c:pt>
                <c:pt idx="7077">
                  <c:v>44379.020833333336</c:v>
                </c:pt>
                <c:pt idx="7078">
                  <c:v>44379.041666666664</c:v>
                </c:pt>
                <c:pt idx="7079">
                  <c:v>44379.0625</c:v>
                </c:pt>
                <c:pt idx="7080">
                  <c:v>44379.083333333336</c:v>
                </c:pt>
                <c:pt idx="7081">
                  <c:v>44379.104166666664</c:v>
                </c:pt>
                <c:pt idx="7082">
                  <c:v>44379.125</c:v>
                </c:pt>
                <c:pt idx="7083">
                  <c:v>44379.145833333336</c:v>
                </c:pt>
                <c:pt idx="7084">
                  <c:v>44379.166666666664</c:v>
                </c:pt>
                <c:pt idx="7085">
                  <c:v>44379.1875</c:v>
                </c:pt>
                <c:pt idx="7086">
                  <c:v>44379.208333333336</c:v>
                </c:pt>
                <c:pt idx="7087">
                  <c:v>44379.229166666664</c:v>
                </c:pt>
                <c:pt idx="7088">
                  <c:v>44379.25</c:v>
                </c:pt>
                <c:pt idx="7089">
                  <c:v>44379.270833333336</c:v>
                </c:pt>
                <c:pt idx="7090">
                  <c:v>44379.291666666664</c:v>
                </c:pt>
                <c:pt idx="7091">
                  <c:v>44379.3125</c:v>
                </c:pt>
                <c:pt idx="7092">
                  <c:v>44379.333333333336</c:v>
                </c:pt>
                <c:pt idx="7093">
                  <c:v>44379.354166666664</c:v>
                </c:pt>
                <c:pt idx="7094">
                  <c:v>44379.375</c:v>
                </c:pt>
                <c:pt idx="7095">
                  <c:v>44379.395833333336</c:v>
                </c:pt>
                <c:pt idx="7096">
                  <c:v>44379.416666666664</c:v>
                </c:pt>
                <c:pt idx="7097">
                  <c:v>44379.4375</c:v>
                </c:pt>
                <c:pt idx="7098">
                  <c:v>44379.458333333336</c:v>
                </c:pt>
                <c:pt idx="7099">
                  <c:v>44379.479166666664</c:v>
                </c:pt>
                <c:pt idx="7100">
                  <c:v>44379.5</c:v>
                </c:pt>
                <c:pt idx="7101">
                  <c:v>44379.520833333336</c:v>
                </c:pt>
                <c:pt idx="7102">
                  <c:v>44379.541666666664</c:v>
                </c:pt>
                <c:pt idx="7103">
                  <c:v>44379.5625</c:v>
                </c:pt>
                <c:pt idx="7104">
                  <c:v>44379.583333333336</c:v>
                </c:pt>
                <c:pt idx="7105">
                  <c:v>44379.604166666664</c:v>
                </c:pt>
                <c:pt idx="7106">
                  <c:v>44379.625</c:v>
                </c:pt>
                <c:pt idx="7107">
                  <c:v>44379.645833333336</c:v>
                </c:pt>
                <c:pt idx="7108">
                  <c:v>44379.666666666664</c:v>
                </c:pt>
                <c:pt idx="7109">
                  <c:v>44379.6875</c:v>
                </c:pt>
                <c:pt idx="7110">
                  <c:v>44379.708333333336</c:v>
                </c:pt>
                <c:pt idx="7111">
                  <c:v>44379.729166666664</c:v>
                </c:pt>
                <c:pt idx="7112">
                  <c:v>44379.75</c:v>
                </c:pt>
                <c:pt idx="7113">
                  <c:v>44379.770833333336</c:v>
                </c:pt>
                <c:pt idx="7114">
                  <c:v>44379.791666666664</c:v>
                </c:pt>
                <c:pt idx="7115">
                  <c:v>44379.8125</c:v>
                </c:pt>
                <c:pt idx="7116">
                  <c:v>44379.833333333336</c:v>
                </c:pt>
                <c:pt idx="7117">
                  <c:v>44379.854166666664</c:v>
                </c:pt>
                <c:pt idx="7118">
                  <c:v>44379.875</c:v>
                </c:pt>
                <c:pt idx="7119">
                  <c:v>44379.895833333336</c:v>
                </c:pt>
                <c:pt idx="7120">
                  <c:v>44379.916666666664</c:v>
                </c:pt>
                <c:pt idx="7121">
                  <c:v>44379.9375</c:v>
                </c:pt>
                <c:pt idx="7122">
                  <c:v>44379.958333333336</c:v>
                </c:pt>
                <c:pt idx="7123">
                  <c:v>44379.979166666664</c:v>
                </c:pt>
                <c:pt idx="7124">
                  <c:v>44380</c:v>
                </c:pt>
                <c:pt idx="7125">
                  <c:v>44380.020833333336</c:v>
                </c:pt>
                <c:pt idx="7126">
                  <c:v>44380.041666666664</c:v>
                </c:pt>
                <c:pt idx="7127">
                  <c:v>44380.0625</c:v>
                </c:pt>
                <c:pt idx="7128">
                  <c:v>44380.083333333336</c:v>
                </c:pt>
                <c:pt idx="7129">
                  <c:v>44380.104166666664</c:v>
                </c:pt>
                <c:pt idx="7130">
                  <c:v>44380.125</c:v>
                </c:pt>
                <c:pt idx="7131">
                  <c:v>44380.145833333336</c:v>
                </c:pt>
                <c:pt idx="7132">
                  <c:v>44380.166666666664</c:v>
                </c:pt>
                <c:pt idx="7133">
                  <c:v>44380.1875</c:v>
                </c:pt>
                <c:pt idx="7134">
                  <c:v>44380.208333333336</c:v>
                </c:pt>
                <c:pt idx="7135">
                  <c:v>44380.229166666664</c:v>
                </c:pt>
                <c:pt idx="7136">
                  <c:v>44380.25</c:v>
                </c:pt>
                <c:pt idx="7137">
                  <c:v>44380.270833333336</c:v>
                </c:pt>
                <c:pt idx="7138">
                  <c:v>44380.291666666664</c:v>
                </c:pt>
                <c:pt idx="7139">
                  <c:v>44380.3125</c:v>
                </c:pt>
                <c:pt idx="7140">
                  <c:v>44380.333333333336</c:v>
                </c:pt>
                <c:pt idx="7141">
                  <c:v>44380.354166666664</c:v>
                </c:pt>
                <c:pt idx="7142">
                  <c:v>44380.375</c:v>
                </c:pt>
                <c:pt idx="7143">
                  <c:v>44380.395833333336</c:v>
                </c:pt>
                <c:pt idx="7144">
                  <c:v>44380.416666666664</c:v>
                </c:pt>
                <c:pt idx="7145">
                  <c:v>44380.4375</c:v>
                </c:pt>
                <c:pt idx="7146">
                  <c:v>44380.458333333336</c:v>
                </c:pt>
                <c:pt idx="7147">
                  <c:v>44380.479166666664</c:v>
                </c:pt>
                <c:pt idx="7148">
                  <c:v>44380.5</c:v>
                </c:pt>
                <c:pt idx="7149">
                  <c:v>44380.520833333336</c:v>
                </c:pt>
                <c:pt idx="7150">
                  <c:v>44380.541666666664</c:v>
                </c:pt>
                <c:pt idx="7151">
                  <c:v>44380.5625</c:v>
                </c:pt>
                <c:pt idx="7152">
                  <c:v>44380.583333333336</c:v>
                </c:pt>
                <c:pt idx="7153">
                  <c:v>44380.604166666664</c:v>
                </c:pt>
                <c:pt idx="7154">
                  <c:v>44380.625</c:v>
                </c:pt>
                <c:pt idx="7155">
                  <c:v>44380.645833333336</c:v>
                </c:pt>
                <c:pt idx="7156">
                  <c:v>44380.666666666664</c:v>
                </c:pt>
                <c:pt idx="7157">
                  <c:v>44380.6875</c:v>
                </c:pt>
                <c:pt idx="7158">
                  <c:v>44380.708333333336</c:v>
                </c:pt>
                <c:pt idx="7159">
                  <c:v>44380.729166666664</c:v>
                </c:pt>
                <c:pt idx="7160">
                  <c:v>44380.75</c:v>
                </c:pt>
                <c:pt idx="7161">
                  <c:v>44380.770833333336</c:v>
                </c:pt>
                <c:pt idx="7162">
                  <c:v>44380.791666666664</c:v>
                </c:pt>
                <c:pt idx="7163">
                  <c:v>44380.8125</c:v>
                </c:pt>
                <c:pt idx="7164">
                  <c:v>44380.833333333336</c:v>
                </c:pt>
                <c:pt idx="7165">
                  <c:v>44380.854166666664</c:v>
                </c:pt>
                <c:pt idx="7166">
                  <c:v>44380.875</c:v>
                </c:pt>
                <c:pt idx="7167">
                  <c:v>44380.895833333336</c:v>
                </c:pt>
                <c:pt idx="7168">
                  <c:v>44380.916666666664</c:v>
                </c:pt>
                <c:pt idx="7169">
                  <c:v>44380.9375</c:v>
                </c:pt>
                <c:pt idx="7170">
                  <c:v>44380.958333333336</c:v>
                </c:pt>
                <c:pt idx="7171">
                  <c:v>44380.979166666664</c:v>
                </c:pt>
                <c:pt idx="7172">
                  <c:v>44381</c:v>
                </c:pt>
                <c:pt idx="7173">
                  <c:v>44381.020833333336</c:v>
                </c:pt>
                <c:pt idx="7174">
                  <c:v>44381.041666666664</c:v>
                </c:pt>
                <c:pt idx="7175">
                  <c:v>44381.0625</c:v>
                </c:pt>
                <c:pt idx="7176">
                  <c:v>44381.083333333336</c:v>
                </c:pt>
                <c:pt idx="7177">
                  <c:v>44381.104166666664</c:v>
                </c:pt>
                <c:pt idx="7178">
                  <c:v>44381.125</c:v>
                </c:pt>
                <c:pt idx="7179">
                  <c:v>44381.145833333336</c:v>
                </c:pt>
                <c:pt idx="7180">
                  <c:v>44381.166666666664</c:v>
                </c:pt>
                <c:pt idx="7181">
                  <c:v>44381.1875</c:v>
                </c:pt>
                <c:pt idx="7182">
                  <c:v>44381.208333333336</c:v>
                </c:pt>
                <c:pt idx="7183">
                  <c:v>44381.229166666664</c:v>
                </c:pt>
                <c:pt idx="7184">
                  <c:v>44381.25</c:v>
                </c:pt>
                <c:pt idx="7185">
                  <c:v>44381.270833333336</c:v>
                </c:pt>
                <c:pt idx="7186">
                  <c:v>44381.291666666664</c:v>
                </c:pt>
                <c:pt idx="7187">
                  <c:v>44381.3125</c:v>
                </c:pt>
                <c:pt idx="7188">
                  <c:v>44381.333333333336</c:v>
                </c:pt>
                <c:pt idx="7189">
                  <c:v>44381.354166666664</c:v>
                </c:pt>
                <c:pt idx="7190">
                  <c:v>44381.375</c:v>
                </c:pt>
                <c:pt idx="7191">
                  <c:v>44381.395833333336</c:v>
                </c:pt>
                <c:pt idx="7192">
                  <c:v>44381.416666666664</c:v>
                </c:pt>
                <c:pt idx="7193">
                  <c:v>44381.4375</c:v>
                </c:pt>
                <c:pt idx="7194">
                  <c:v>44381.458333333336</c:v>
                </c:pt>
                <c:pt idx="7195">
                  <c:v>44381.479166666664</c:v>
                </c:pt>
                <c:pt idx="7196">
                  <c:v>44381.5</c:v>
                </c:pt>
                <c:pt idx="7197">
                  <c:v>44381.520833333336</c:v>
                </c:pt>
                <c:pt idx="7198">
                  <c:v>44381.541666666664</c:v>
                </c:pt>
                <c:pt idx="7199">
                  <c:v>44381.5625</c:v>
                </c:pt>
                <c:pt idx="7200">
                  <c:v>44381.583333333336</c:v>
                </c:pt>
                <c:pt idx="7201">
                  <c:v>44381.604166666664</c:v>
                </c:pt>
                <c:pt idx="7202">
                  <c:v>44381.625</c:v>
                </c:pt>
                <c:pt idx="7203">
                  <c:v>44381.645833333336</c:v>
                </c:pt>
                <c:pt idx="7204">
                  <c:v>44381.666666666664</c:v>
                </c:pt>
                <c:pt idx="7205">
                  <c:v>44381.6875</c:v>
                </c:pt>
                <c:pt idx="7206">
                  <c:v>44381.708333333336</c:v>
                </c:pt>
                <c:pt idx="7207">
                  <c:v>44381.729166666664</c:v>
                </c:pt>
                <c:pt idx="7208">
                  <c:v>44381.75</c:v>
                </c:pt>
                <c:pt idx="7209">
                  <c:v>44381.770833333336</c:v>
                </c:pt>
                <c:pt idx="7210">
                  <c:v>44381.791666666664</c:v>
                </c:pt>
                <c:pt idx="7211">
                  <c:v>44381.8125</c:v>
                </c:pt>
                <c:pt idx="7212">
                  <c:v>44381.833333333336</c:v>
                </c:pt>
                <c:pt idx="7213">
                  <c:v>44381.854166666664</c:v>
                </c:pt>
                <c:pt idx="7214">
                  <c:v>44381.875</c:v>
                </c:pt>
                <c:pt idx="7215">
                  <c:v>44381.895833333336</c:v>
                </c:pt>
                <c:pt idx="7216">
                  <c:v>44381.916666666664</c:v>
                </c:pt>
                <c:pt idx="7217">
                  <c:v>44381.9375</c:v>
                </c:pt>
                <c:pt idx="7218">
                  <c:v>44381.958333333336</c:v>
                </c:pt>
                <c:pt idx="7219">
                  <c:v>44381.979166666664</c:v>
                </c:pt>
                <c:pt idx="7220">
                  <c:v>44382</c:v>
                </c:pt>
                <c:pt idx="7221">
                  <c:v>44382.020833333336</c:v>
                </c:pt>
                <c:pt idx="7222">
                  <c:v>44382.041666666664</c:v>
                </c:pt>
                <c:pt idx="7223">
                  <c:v>44382.0625</c:v>
                </c:pt>
                <c:pt idx="7224">
                  <c:v>44382.083333333336</c:v>
                </c:pt>
                <c:pt idx="7225">
                  <c:v>44382.104166666664</c:v>
                </c:pt>
                <c:pt idx="7226">
                  <c:v>44382.125</c:v>
                </c:pt>
                <c:pt idx="7227">
                  <c:v>44382.145833333336</c:v>
                </c:pt>
                <c:pt idx="7228">
                  <c:v>44382.166666666664</c:v>
                </c:pt>
                <c:pt idx="7229">
                  <c:v>44382.1875</c:v>
                </c:pt>
                <c:pt idx="7230">
                  <c:v>44382.208333333336</c:v>
                </c:pt>
                <c:pt idx="7231">
                  <c:v>44382.229166666664</c:v>
                </c:pt>
                <c:pt idx="7232">
                  <c:v>44382.25</c:v>
                </c:pt>
                <c:pt idx="7233">
                  <c:v>44382.270833333336</c:v>
                </c:pt>
                <c:pt idx="7234">
                  <c:v>44382.291666666664</c:v>
                </c:pt>
                <c:pt idx="7235">
                  <c:v>44382.3125</c:v>
                </c:pt>
                <c:pt idx="7236">
                  <c:v>44382.333333333336</c:v>
                </c:pt>
                <c:pt idx="7237">
                  <c:v>44382.354166666664</c:v>
                </c:pt>
                <c:pt idx="7238">
                  <c:v>44382.375</c:v>
                </c:pt>
                <c:pt idx="7239">
                  <c:v>44382.395833333336</c:v>
                </c:pt>
                <c:pt idx="7240">
                  <c:v>44382.416666666664</c:v>
                </c:pt>
                <c:pt idx="7241">
                  <c:v>44382.4375</c:v>
                </c:pt>
                <c:pt idx="7242">
                  <c:v>44382.458333333336</c:v>
                </c:pt>
                <c:pt idx="7243">
                  <c:v>44382.479166666664</c:v>
                </c:pt>
                <c:pt idx="7244">
                  <c:v>44382.5</c:v>
                </c:pt>
                <c:pt idx="7245">
                  <c:v>44382.520833333336</c:v>
                </c:pt>
                <c:pt idx="7246">
                  <c:v>44382.541666666664</c:v>
                </c:pt>
                <c:pt idx="7247">
                  <c:v>44382.5625</c:v>
                </c:pt>
                <c:pt idx="7248">
                  <c:v>44382.583333333336</c:v>
                </c:pt>
                <c:pt idx="7249">
                  <c:v>44382.604166666664</c:v>
                </c:pt>
                <c:pt idx="7250">
                  <c:v>44382.625</c:v>
                </c:pt>
                <c:pt idx="7251">
                  <c:v>44382.645833333336</c:v>
                </c:pt>
                <c:pt idx="7252">
                  <c:v>44382.666666666664</c:v>
                </c:pt>
                <c:pt idx="7253">
                  <c:v>44382.6875</c:v>
                </c:pt>
                <c:pt idx="7254">
                  <c:v>44382.708333333336</c:v>
                </c:pt>
                <c:pt idx="7255">
                  <c:v>44382.729166666664</c:v>
                </c:pt>
                <c:pt idx="7256">
                  <c:v>44382.75</c:v>
                </c:pt>
                <c:pt idx="7257">
                  <c:v>44382.770833333336</c:v>
                </c:pt>
                <c:pt idx="7258">
                  <c:v>44382.791666666664</c:v>
                </c:pt>
                <c:pt idx="7259">
                  <c:v>44382.8125</c:v>
                </c:pt>
                <c:pt idx="7260">
                  <c:v>44382.833333333336</c:v>
                </c:pt>
                <c:pt idx="7261">
                  <c:v>44382.854166666664</c:v>
                </c:pt>
                <c:pt idx="7262">
                  <c:v>44382.875</c:v>
                </c:pt>
                <c:pt idx="7263">
                  <c:v>44382.895833333336</c:v>
                </c:pt>
                <c:pt idx="7264">
                  <c:v>44382.916666666664</c:v>
                </c:pt>
                <c:pt idx="7265">
                  <c:v>44382.9375</c:v>
                </c:pt>
                <c:pt idx="7266">
                  <c:v>44382.958333333336</c:v>
                </c:pt>
                <c:pt idx="7267">
                  <c:v>44382.979166666664</c:v>
                </c:pt>
                <c:pt idx="7268">
                  <c:v>44383</c:v>
                </c:pt>
                <c:pt idx="7269">
                  <c:v>44383.020833333336</c:v>
                </c:pt>
                <c:pt idx="7270">
                  <c:v>44383.041666666664</c:v>
                </c:pt>
                <c:pt idx="7271">
                  <c:v>44383.0625</c:v>
                </c:pt>
                <c:pt idx="7272">
                  <c:v>44383.083333333336</c:v>
                </c:pt>
                <c:pt idx="7273">
                  <c:v>44383.104166666664</c:v>
                </c:pt>
                <c:pt idx="7274">
                  <c:v>44383.125</c:v>
                </c:pt>
                <c:pt idx="7275">
                  <c:v>44383.145833333336</c:v>
                </c:pt>
                <c:pt idx="7276">
                  <c:v>44383.166666666664</c:v>
                </c:pt>
                <c:pt idx="7277">
                  <c:v>44383.1875</c:v>
                </c:pt>
                <c:pt idx="7278">
                  <c:v>44383.208333333336</c:v>
                </c:pt>
                <c:pt idx="7279">
                  <c:v>44383.229166666664</c:v>
                </c:pt>
                <c:pt idx="7280">
                  <c:v>44383.25</c:v>
                </c:pt>
                <c:pt idx="7281">
                  <c:v>44383.270833333336</c:v>
                </c:pt>
                <c:pt idx="7282">
                  <c:v>44383.291666666664</c:v>
                </c:pt>
                <c:pt idx="7283">
                  <c:v>44383.3125</c:v>
                </c:pt>
                <c:pt idx="7284">
                  <c:v>44383.333333333336</c:v>
                </c:pt>
                <c:pt idx="7285">
                  <c:v>44383.354166666664</c:v>
                </c:pt>
                <c:pt idx="7286">
                  <c:v>44383.375</c:v>
                </c:pt>
                <c:pt idx="7287">
                  <c:v>44383.395833333336</c:v>
                </c:pt>
                <c:pt idx="7288">
                  <c:v>44383.416666666664</c:v>
                </c:pt>
                <c:pt idx="7289">
                  <c:v>44383.4375</c:v>
                </c:pt>
                <c:pt idx="7290">
                  <c:v>44383.458333333336</c:v>
                </c:pt>
                <c:pt idx="7291">
                  <c:v>44383.479166666664</c:v>
                </c:pt>
                <c:pt idx="7292">
                  <c:v>44383.5</c:v>
                </c:pt>
                <c:pt idx="7293">
                  <c:v>44383.520833333336</c:v>
                </c:pt>
                <c:pt idx="7294">
                  <c:v>44383.541666666664</c:v>
                </c:pt>
                <c:pt idx="7295">
                  <c:v>44383.5625</c:v>
                </c:pt>
                <c:pt idx="7296">
                  <c:v>44383.583333333336</c:v>
                </c:pt>
                <c:pt idx="7297">
                  <c:v>44383.604166666664</c:v>
                </c:pt>
                <c:pt idx="7298">
                  <c:v>44383.625</c:v>
                </c:pt>
                <c:pt idx="7299">
                  <c:v>44383.645833333336</c:v>
                </c:pt>
                <c:pt idx="7300">
                  <c:v>44383.666666666664</c:v>
                </c:pt>
                <c:pt idx="7301">
                  <c:v>44383.6875</c:v>
                </c:pt>
                <c:pt idx="7302">
                  <c:v>44383.708333333336</c:v>
                </c:pt>
                <c:pt idx="7303">
                  <c:v>44383.729166666664</c:v>
                </c:pt>
                <c:pt idx="7304">
                  <c:v>44383.75</c:v>
                </c:pt>
                <c:pt idx="7305">
                  <c:v>44383.770833333336</c:v>
                </c:pt>
                <c:pt idx="7306">
                  <c:v>44383.791666666664</c:v>
                </c:pt>
                <c:pt idx="7307">
                  <c:v>44383.8125</c:v>
                </c:pt>
                <c:pt idx="7308">
                  <c:v>44383.833333333336</c:v>
                </c:pt>
                <c:pt idx="7309">
                  <c:v>44383.854166666664</c:v>
                </c:pt>
                <c:pt idx="7310">
                  <c:v>44383.875</c:v>
                </c:pt>
                <c:pt idx="7311">
                  <c:v>44383.895833333336</c:v>
                </c:pt>
                <c:pt idx="7312">
                  <c:v>44383.916666666664</c:v>
                </c:pt>
                <c:pt idx="7313">
                  <c:v>44383.9375</c:v>
                </c:pt>
                <c:pt idx="7314">
                  <c:v>44383.958333333336</c:v>
                </c:pt>
                <c:pt idx="7315">
                  <c:v>44383.979166666664</c:v>
                </c:pt>
                <c:pt idx="7316">
                  <c:v>44384</c:v>
                </c:pt>
                <c:pt idx="7317">
                  <c:v>44384.020833333336</c:v>
                </c:pt>
                <c:pt idx="7318">
                  <c:v>44384.041666666664</c:v>
                </c:pt>
                <c:pt idx="7319">
                  <c:v>44384.0625</c:v>
                </c:pt>
                <c:pt idx="7320">
                  <c:v>44384.083333333336</c:v>
                </c:pt>
                <c:pt idx="7321">
                  <c:v>44384.104166666664</c:v>
                </c:pt>
                <c:pt idx="7322">
                  <c:v>44384.125</c:v>
                </c:pt>
                <c:pt idx="7323">
                  <c:v>44384.145833333336</c:v>
                </c:pt>
                <c:pt idx="7324">
                  <c:v>44384.166666666664</c:v>
                </c:pt>
                <c:pt idx="7325">
                  <c:v>44384.1875</c:v>
                </c:pt>
                <c:pt idx="7326">
                  <c:v>44384.208333333336</c:v>
                </c:pt>
                <c:pt idx="7327">
                  <c:v>44384.229166666664</c:v>
                </c:pt>
                <c:pt idx="7328">
                  <c:v>44384.25</c:v>
                </c:pt>
                <c:pt idx="7329">
                  <c:v>44384.270833333336</c:v>
                </c:pt>
                <c:pt idx="7330">
                  <c:v>44384.291666666664</c:v>
                </c:pt>
                <c:pt idx="7331">
                  <c:v>44384.3125</c:v>
                </c:pt>
                <c:pt idx="7332">
                  <c:v>44384.333333333336</c:v>
                </c:pt>
                <c:pt idx="7333">
                  <c:v>44384.354166666664</c:v>
                </c:pt>
                <c:pt idx="7334">
                  <c:v>44384.375</c:v>
                </c:pt>
                <c:pt idx="7335">
                  <c:v>44384.395833333336</c:v>
                </c:pt>
                <c:pt idx="7336">
                  <c:v>44384.416666666664</c:v>
                </c:pt>
                <c:pt idx="7337">
                  <c:v>44384.4375</c:v>
                </c:pt>
                <c:pt idx="7338">
                  <c:v>44384.458333333336</c:v>
                </c:pt>
                <c:pt idx="7339">
                  <c:v>44384.479166666664</c:v>
                </c:pt>
                <c:pt idx="7340">
                  <c:v>44384.5</c:v>
                </c:pt>
                <c:pt idx="7341">
                  <c:v>44384.520833333336</c:v>
                </c:pt>
                <c:pt idx="7342">
                  <c:v>44384.541666666664</c:v>
                </c:pt>
                <c:pt idx="7343">
                  <c:v>44384.5625</c:v>
                </c:pt>
                <c:pt idx="7344">
                  <c:v>44384.583333333336</c:v>
                </c:pt>
                <c:pt idx="7345">
                  <c:v>44384.604166666664</c:v>
                </c:pt>
                <c:pt idx="7346">
                  <c:v>44384.625</c:v>
                </c:pt>
                <c:pt idx="7347">
                  <c:v>44384.645833333336</c:v>
                </c:pt>
                <c:pt idx="7348">
                  <c:v>44384.666666666664</c:v>
                </c:pt>
                <c:pt idx="7349">
                  <c:v>44384.6875</c:v>
                </c:pt>
                <c:pt idx="7350">
                  <c:v>44384.708333333336</c:v>
                </c:pt>
                <c:pt idx="7351">
                  <c:v>44384.729166666664</c:v>
                </c:pt>
                <c:pt idx="7352">
                  <c:v>44384.75</c:v>
                </c:pt>
                <c:pt idx="7353">
                  <c:v>44384.770833333336</c:v>
                </c:pt>
                <c:pt idx="7354">
                  <c:v>44384.791666666664</c:v>
                </c:pt>
                <c:pt idx="7355">
                  <c:v>44384.8125</c:v>
                </c:pt>
                <c:pt idx="7356">
                  <c:v>44384.833333333336</c:v>
                </c:pt>
                <c:pt idx="7357">
                  <c:v>44384.854166666664</c:v>
                </c:pt>
                <c:pt idx="7358">
                  <c:v>44384.875</c:v>
                </c:pt>
                <c:pt idx="7359">
                  <c:v>44384.895833333336</c:v>
                </c:pt>
                <c:pt idx="7360">
                  <c:v>44384.916666666664</c:v>
                </c:pt>
                <c:pt idx="7361">
                  <c:v>44384.9375</c:v>
                </c:pt>
                <c:pt idx="7362">
                  <c:v>44384.958333333336</c:v>
                </c:pt>
                <c:pt idx="7363">
                  <c:v>44384.979166666664</c:v>
                </c:pt>
                <c:pt idx="7364">
                  <c:v>44385</c:v>
                </c:pt>
                <c:pt idx="7365">
                  <c:v>44385.020833333336</c:v>
                </c:pt>
                <c:pt idx="7366">
                  <c:v>44385.041666666664</c:v>
                </c:pt>
                <c:pt idx="7367">
                  <c:v>44385.0625</c:v>
                </c:pt>
                <c:pt idx="7368">
                  <c:v>44385.083333333336</c:v>
                </c:pt>
                <c:pt idx="7369">
                  <c:v>44385.104166666664</c:v>
                </c:pt>
                <c:pt idx="7370">
                  <c:v>44385.125</c:v>
                </c:pt>
                <c:pt idx="7371">
                  <c:v>44385.145833333336</c:v>
                </c:pt>
                <c:pt idx="7372">
                  <c:v>44385.166666666664</c:v>
                </c:pt>
                <c:pt idx="7373">
                  <c:v>44385.1875</c:v>
                </c:pt>
                <c:pt idx="7374">
                  <c:v>44385.208333333336</c:v>
                </c:pt>
                <c:pt idx="7375">
                  <c:v>44385.229166666664</c:v>
                </c:pt>
                <c:pt idx="7376">
                  <c:v>44385.25</c:v>
                </c:pt>
                <c:pt idx="7377">
                  <c:v>44385.270833333336</c:v>
                </c:pt>
                <c:pt idx="7378">
                  <c:v>44385.291666666664</c:v>
                </c:pt>
                <c:pt idx="7379">
                  <c:v>44385.3125</c:v>
                </c:pt>
                <c:pt idx="7380">
                  <c:v>44385.333333333336</c:v>
                </c:pt>
                <c:pt idx="7381">
                  <c:v>44385.354166666664</c:v>
                </c:pt>
                <c:pt idx="7382">
                  <c:v>44385.375</c:v>
                </c:pt>
                <c:pt idx="7383">
                  <c:v>44385.395833333336</c:v>
                </c:pt>
                <c:pt idx="7384">
                  <c:v>44385.416666666664</c:v>
                </c:pt>
                <c:pt idx="7385">
                  <c:v>44385.4375</c:v>
                </c:pt>
                <c:pt idx="7386">
                  <c:v>44385.458333333336</c:v>
                </c:pt>
                <c:pt idx="7387">
                  <c:v>44385.479166666664</c:v>
                </c:pt>
                <c:pt idx="7388">
                  <c:v>44385.5</c:v>
                </c:pt>
                <c:pt idx="7389">
                  <c:v>44385.520833333336</c:v>
                </c:pt>
                <c:pt idx="7390">
                  <c:v>44385.541666666664</c:v>
                </c:pt>
                <c:pt idx="7391">
                  <c:v>44385.5625</c:v>
                </c:pt>
                <c:pt idx="7392">
                  <c:v>44385.583333333336</c:v>
                </c:pt>
                <c:pt idx="7393">
                  <c:v>44385.604166666664</c:v>
                </c:pt>
                <c:pt idx="7394">
                  <c:v>44385.625</c:v>
                </c:pt>
                <c:pt idx="7395">
                  <c:v>44385.645833333336</c:v>
                </c:pt>
                <c:pt idx="7396">
                  <c:v>44385.666666666664</c:v>
                </c:pt>
                <c:pt idx="7397">
                  <c:v>44385.6875</c:v>
                </c:pt>
                <c:pt idx="7398">
                  <c:v>44385.708333333336</c:v>
                </c:pt>
                <c:pt idx="7399">
                  <c:v>44385.729166666664</c:v>
                </c:pt>
                <c:pt idx="7400">
                  <c:v>44385.75</c:v>
                </c:pt>
                <c:pt idx="7401">
                  <c:v>44385.770833333336</c:v>
                </c:pt>
                <c:pt idx="7402">
                  <c:v>44385.791666666664</c:v>
                </c:pt>
                <c:pt idx="7403">
                  <c:v>44385.8125</c:v>
                </c:pt>
                <c:pt idx="7404">
                  <c:v>44385.833333333336</c:v>
                </c:pt>
                <c:pt idx="7405">
                  <c:v>44385.854166666664</c:v>
                </c:pt>
                <c:pt idx="7406">
                  <c:v>44385.875</c:v>
                </c:pt>
                <c:pt idx="7407">
                  <c:v>44385.895833333336</c:v>
                </c:pt>
                <c:pt idx="7408">
                  <c:v>44385.916666666664</c:v>
                </c:pt>
                <c:pt idx="7409">
                  <c:v>44385.9375</c:v>
                </c:pt>
                <c:pt idx="7410">
                  <c:v>44385.958333333336</c:v>
                </c:pt>
                <c:pt idx="7411">
                  <c:v>44385.979166666664</c:v>
                </c:pt>
                <c:pt idx="7412">
                  <c:v>44386</c:v>
                </c:pt>
                <c:pt idx="7413">
                  <c:v>44386.020833333336</c:v>
                </c:pt>
                <c:pt idx="7414">
                  <c:v>44386.041666666664</c:v>
                </c:pt>
                <c:pt idx="7415">
                  <c:v>44386.0625</c:v>
                </c:pt>
                <c:pt idx="7416">
                  <c:v>44386.083333333336</c:v>
                </c:pt>
                <c:pt idx="7417">
                  <c:v>44386.104166666664</c:v>
                </c:pt>
                <c:pt idx="7418">
                  <c:v>44386.125</c:v>
                </c:pt>
                <c:pt idx="7419">
                  <c:v>44386.145833333336</c:v>
                </c:pt>
                <c:pt idx="7420">
                  <c:v>44386.166666666664</c:v>
                </c:pt>
                <c:pt idx="7421">
                  <c:v>44386.1875</c:v>
                </c:pt>
                <c:pt idx="7422">
                  <c:v>44386.208333333336</c:v>
                </c:pt>
                <c:pt idx="7423">
                  <c:v>44386.229166666664</c:v>
                </c:pt>
                <c:pt idx="7424">
                  <c:v>44386.25</c:v>
                </c:pt>
                <c:pt idx="7425">
                  <c:v>44386.270833333336</c:v>
                </c:pt>
                <c:pt idx="7426">
                  <c:v>44386.291666666664</c:v>
                </c:pt>
                <c:pt idx="7427">
                  <c:v>44386.3125</c:v>
                </c:pt>
                <c:pt idx="7428">
                  <c:v>44386.333333333336</c:v>
                </c:pt>
                <c:pt idx="7429">
                  <c:v>44386.354166666664</c:v>
                </c:pt>
                <c:pt idx="7430">
                  <c:v>44386.375</c:v>
                </c:pt>
                <c:pt idx="7431">
                  <c:v>44386.395833333336</c:v>
                </c:pt>
                <c:pt idx="7432">
                  <c:v>44386.416666666664</c:v>
                </c:pt>
                <c:pt idx="7433">
                  <c:v>44386.4375</c:v>
                </c:pt>
                <c:pt idx="7434">
                  <c:v>44386.458333333336</c:v>
                </c:pt>
                <c:pt idx="7435">
                  <c:v>44386.479166666664</c:v>
                </c:pt>
                <c:pt idx="7436">
                  <c:v>44386.5</c:v>
                </c:pt>
                <c:pt idx="7437">
                  <c:v>44386.520833333336</c:v>
                </c:pt>
                <c:pt idx="7438">
                  <c:v>44386.541666666664</c:v>
                </c:pt>
                <c:pt idx="7439">
                  <c:v>44386.5625</c:v>
                </c:pt>
                <c:pt idx="7440">
                  <c:v>44386.583333333336</c:v>
                </c:pt>
                <c:pt idx="7441">
                  <c:v>44386.604166666664</c:v>
                </c:pt>
                <c:pt idx="7442">
                  <c:v>44386.625</c:v>
                </c:pt>
                <c:pt idx="7443">
                  <c:v>44386.645833333336</c:v>
                </c:pt>
                <c:pt idx="7444">
                  <c:v>44386.666666666664</c:v>
                </c:pt>
                <c:pt idx="7445">
                  <c:v>44386.6875</c:v>
                </c:pt>
                <c:pt idx="7446">
                  <c:v>44386.708333333336</c:v>
                </c:pt>
                <c:pt idx="7447">
                  <c:v>44386.729166666664</c:v>
                </c:pt>
                <c:pt idx="7448">
                  <c:v>44386.75</c:v>
                </c:pt>
                <c:pt idx="7449">
                  <c:v>44386.770833333336</c:v>
                </c:pt>
                <c:pt idx="7450">
                  <c:v>44386.791666666664</c:v>
                </c:pt>
                <c:pt idx="7451">
                  <c:v>44386.8125</c:v>
                </c:pt>
                <c:pt idx="7452">
                  <c:v>44386.833333333336</c:v>
                </c:pt>
                <c:pt idx="7453">
                  <c:v>44386.854166666664</c:v>
                </c:pt>
                <c:pt idx="7454">
                  <c:v>44386.875</c:v>
                </c:pt>
                <c:pt idx="7455">
                  <c:v>44386.895833333336</c:v>
                </c:pt>
                <c:pt idx="7456">
                  <c:v>44386.916666666664</c:v>
                </c:pt>
                <c:pt idx="7457">
                  <c:v>44386.9375</c:v>
                </c:pt>
                <c:pt idx="7458">
                  <c:v>44386.958333333336</c:v>
                </c:pt>
                <c:pt idx="7459">
                  <c:v>44386.979166666664</c:v>
                </c:pt>
                <c:pt idx="7460">
                  <c:v>44387</c:v>
                </c:pt>
                <c:pt idx="7461">
                  <c:v>44387.020833333336</c:v>
                </c:pt>
                <c:pt idx="7462">
                  <c:v>44387.041666666664</c:v>
                </c:pt>
                <c:pt idx="7463">
                  <c:v>44387.0625</c:v>
                </c:pt>
                <c:pt idx="7464">
                  <c:v>44387.083333333336</c:v>
                </c:pt>
                <c:pt idx="7465">
                  <c:v>44387.104166666664</c:v>
                </c:pt>
                <c:pt idx="7466">
                  <c:v>44387.125</c:v>
                </c:pt>
                <c:pt idx="7467">
                  <c:v>44387.145833333336</c:v>
                </c:pt>
                <c:pt idx="7468">
                  <c:v>44387.166666666664</c:v>
                </c:pt>
                <c:pt idx="7469">
                  <c:v>44387.1875</c:v>
                </c:pt>
                <c:pt idx="7470">
                  <c:v>44387.208333333336</c:v>
                </c:pt>
                <c:pt idx="7471">
                  <c:v>44387.229166666664</c:v>
                </c:pt>
                <c:pt idx="7472">
                  <c:v>44387.25</c:v>
                </c:pt>
                <c:pt idx="7473">
                  <c:v>44387.270833333336</c:v>
                </c:pt>
                <c:pt idx="7474">
                  <c:v>44387.291666666664</c:v>
                </c:pt>
                <c:pt idx="7475">
                  <c:v>44387.3125</c:v>
                </c:pt>
                <c:pt idx="7476">
                  <c:v>44387.333333333336</c:v>
                </c:pt>
                <c:pt idx="7477">
                  <c:v>44387.354166666664</c:v>
                </c:pt>
                <c:pt idx="7478">
                  <c:v>44387.375</c:v>
                </c:pt>
                <c:pt idx="7479">
                  <c:v>44387.395833333336</c:v>
                </c:pt>
                <c:pt idx="7480">
                  <c:v>44387.416666666664</c:v>
                </c:pt>
                <c:pt idx="7481">
                  <c:v>44387.4375</c:v>
                </c:pt>
                <c:pt idx="7482">
                  <c:v>44387.458333333336</c:v>
                </c:pt>
                <c:pt idx="7483">
                  <c:v>44387.479166666664</c:v>
                </c:pt>
                <c:pt idx="7484">
                  <c:v>44387.5</c:v>
                </c:pt>
                <c:pt idx="7485">
                  <c:v>44387.520833333336</c:v>
                </c:pt>
                <c:pt idx="7486">
                  <c:v>44387.541666666664</c:v>
                </c:pt>
                <c:pt idx="7487">
                  <c:v>44387.5625</c:v>
                </c:pt>
                <c:pt idx="7488">
                  <c:v>44387.583333333336</c:v>
                </c:pt>
                <c:pt idx="7489">
                  <c:v>44387.604166666664</c:v>
                </c:pt>
                <c:pt idx="7490">
                  <c:v>44387.625</c:v>
                </c:pt>
                <c:pt idx="7491">
                  <c:v>44387.645833333336</c:v>
                </c:pt>
                <c:pt idx="7492">
                  <c:v>44387.666666666664</c:v>
                </c:pt>
                <c:pt idx="7493">
                  <c:v>44387.6875</c:v>
                </c:pt>
                <c:pt idx="7494">
                  <c:v>44387.708333333336</c:v>
                </c:pt>
                <c:pt idx="7495">
                  <c:v>44387.729166666664</c:v>
                </c:pt>
                <c:pt idx="7496">
                  <c:v>44387.75</c:v>
                </c:pt>
                <c:pt idx="7497">
                  <c:v>44387.770833333336</c:v>
                </c:pt>
                <c:pt idx="7498">
                  <c:v>44387.791666666664</c:v>
                </c:pt>
                <c:pt idx="7499">
                  <c:v>44387.8125</c:v>
                </c:pt>
                <c:pt idx="7500">
                  <c:v>44387.833333333336</c:v>
                </c:pt>
                <c:pt idx="7501">
                  <c:v>44387.854166666664</c:v>
                </c:pt>
                <c:pt idx="7502">
                  <c:v>44387.875</c:v>
                </c:pt>
                <c:pt idx="7503">
                  <c:v>44387.895833333336</c:v>
                </c:pt>
                <c:pt idx="7504">
                  <c:v>44387.916666666664</c:v>
                </c:pt>
                <c:pt idx="7505">
                  <c:v>44387.9375</c:v>
                </c:pt>
                <c:pt idx="7506">
                  <c:v>44387.958333333336</c:v>
                </c:pt>
                <c:pt idx="7507">
                  <c:v>44387.979166666664</c:v>
                </c:pt>
                <c:pt idx="7508">
                  <c:v>44388</c:v>
                </c:pt>
                <c:pt idx="7509">
                  <c:v>44388.020833333336</c:v>
                </c:pt>
                <c:pt idx="7510">
                  <c:v>44388.041666666664</c:v>
                </c:pt>
                <c:pt idx="7511">
                  <c:v>44388.0625</c:v>
                </c:pt>
                <c:pt idx="7512">
                  <c:v>44388.083333333336</c:v>
                </c:pt>
                <c:pt idx="7513">
                  <c:v>44388.104166666664</c:v>
                </c:pt>
                <c:pt idx="7514">
                  <c:v>44388.125</c:v>
                </c:pt>
                <c:pt idx="7515">
                  <c:v>44388.145833333336</c:v>
                </c:pt>
                <c:pt idx="7516">
                  <c:v>44388.166666666664</c:v>
                </c:pt>
                <c:pt idx="7517">
                  <c:v>44388.1875</c:v>
                </c:pt>
                <c:pt idx="7518">
                  <c:v>44388.208333333336</c:v>
                </c:pt>
                <c:pt idx="7519">
                  <c:v>44388.229166666664</c:v>
                </c:pt>
                <c:pt idx="7520">
                  <c:v>44388.25</c:v>
                </c:pt>
                <c:pt idx="7521">
                  <c:v>44388.270833333336</c:v>
                </c:pt>
                <c:pt idx="7522">
                  <c:v>44388.291666666664</c:v>
                </c:pt>
                <c:pt idx="7523">
                  <c:v>44388.3125</c:v>
                </c:pt>
                <c:pt idx="7524">
                  <c:v>44388.333333333336</c:v>
                </c:pt>
                <c:pt idx="7525">
                  <c:v>44388.354166666664</c:v>
                </c:pt>
                <c:pt idx="7526">
                  <c:v>44388.375</c:v>
                </c:pt>
                <c:pt idx="7527">
                  <c:v>44388.395833333336</c:v>
                </c:pt>
                <c:pt idx="7528">
                  <c:v>44388.416666666664</c:v>
                </c:pt>
                <c:pt idx="7529">
                  <c:v>44388.4375</c:v>
                </c:pt>
                <c:pt idx="7530">
                  <c:v>44388.458333333336</c:v>
                </c:pt>
                <c:pt idx="7531">
                  <c:v>44388.479166666664</c:v>
                </c:pt>
                <c:pt idx="7532">
                  <c:v>44388.5</c:v>
                </c:pt>
                <c:pt idx="7533">
                  <c:v>44388.520833333336</c:v>
                </c:pt>
                <c:pt idx="7534">
                  <c:v>44388.541666666664</c:v>
                </c:pt>
                <c:pt idx="7535">
                  <c:v>44388.5625</c:v>
                </c:pt>
                <c:pt idx="7536">
                  <c:v>44388.583333333336</c:v>
                </c:pt>
                <c:pt idx="7537">
                  <c:v>44388.604166666664</c:v>
                </c:pt>
                <c:pt idx="7538">
                  <c:v>44388.625</c:v>
                </c:pt>
                <c:pt idx="7539">
                  <c:v>44388.645833333336</c:v>
                </c:pt>
                <c:pt idx="7540">
                  <c:v>44388.666666666664</c:v>
                </c:pt>
                <c:pt idx="7541">
                  <c:v>44388.6875</c:v>
                </c:pt>
                <c:pt idx="7542">
                  <c:v>44388.708333333336</c:v>
                </c:pt>
                <c:pt idx="7543">
                  <c:v>44388.729166666664</c:v>
                </c:pt>
                <c:pt idx="7544">
                  <c:v>44388.75</c:v>
                </c:pt>
                <c:pt idx="7545">
                  <c:v>44388.770833333336</c:v>
                </c:pt>
                <c:pt idx="7546">
                  <c:v>44388.791666666664</c:v>
                </c:pt>
                <c:pt idx="7547">
                  <c:v>44388.8125</c:v>
                </c:pt>
                <c:pt idx="7548">
                  <c:v>44388.833333333336</c:v>
                </c:pt>
                <c:pt idx="7549">
                  <c:v>44388.854166666664</c:v>
                </c:pt>
                <c:pt idx="7550">
                  <c:v>44388.875</c:v>
                </c:pt>
                <c:pt idx="7551">
                  <c:v>44388.895833333336</c:v>
                </c:pt>
                <c:pt idx="7552">
                  <c:v>44388.916666666664</c:v>
                </c:pt>
                <c:pt idx="7553">
                  <c:v>44388.9375</c:v>
                </c:pt>
                <c:pt idx="7554">
                  <c:v>44388.958333333336</c:v>
                </c:pt>
                <c:pt idx="7555">
                  <c:v>44388.979166666664</c:v>
                </c:pt>
                <c:pt idx="7556">
                  <c:v>44389</c:v>
                </c:pt>
                <c:pt idx="7557">
                  <c:v>44389.020833333336</c:v>
                </c:pt>
                <c:pt idx="7558">
                  <c:v>44389.041666666664</c:v>
                </c:pt>
                <c:pt idx="7559">
                  <c:v>44389.0625</c:v>
                </c:pt>
                <c:pt idx="7560">
                  <c:v>44389.083333333336</c:v>
                </c:pt>
                <c:pt idx="7561">
                  <c:v>44389.104166666664</c:v>
                </c:pt>
                <c:pt idx="7562">
                  <c:v>44389.125</c:v>
                </c:pt>
                <c:pt idx="7563">
                  <c:v>44389.145833333336</c:v>
                </c:pt>
                <c:pt idx="7564">
                  <c:v>44389.166666666664</c:v>
                </c:pt>
                <c:pt idx="7565">
                  <c:v>44389.1875</c:v>
                </c:pt>
                <c:pt idx="7566">
                  <c:v>44389.208333333336</c:v>
                </c:pt>
                <c:pt idx="7567">
                  <c:v>44389.229166666664</c:v>
                </c:pt>
                <c:pt idx="7568">
                  <c:v>44389.25</c:v>
                </c:pt>
                <c:pt idx="7569">
                  <c:v>44389.270833333336</c:v>
                </c:pt>
                <c:pt idx="7570">
                  <c:v>44389.291666666664</c:v>
                </c:pt>
                <c:pt idx="7571">
                  <c:v>44389.3125</c:v>
                </c:pt>
                <c:pt idx="7572">
                  <c:v>44389.333333333336</c:v>
                </c:pt>
                <c:pt idx="7573">
                  <c:v>44389.354166666664</c:v>
                </c:pt>
                <c:pt idx="7574">
                  <c:v>44389.375</c:v>
                </c:pt>
                <c:pt idx="7575">
                  <c:v>44389.395833333336</c:v>
                </c:pt>
                <c:pt idx="7576">
                  <c:v>44389.416666666664</c:v>
                </c:pt>
                <c:pt idx="7577">
                  <c:v>44389.4375</c:v>
                </c:pt>
                <c:pt idx="7578">
                  <c:v>44389.458333333336</c:v>
                </c:pt>
                <c:pt idx="7579">
                  <c:v>44389.479166666664</c:v>
                </c:pt>
                <c:pt idx="7580">
                  <c:v>44389.5</c:v>
                </c:pt>
                <c:pt idx="7581">
                  <c:v>44389.520833333336</c:v>
                </c:pt>
                <c:pt idx="7582">
                  <c:v>44389.541666666664</c:v>
                </c:pt>
                <c:pt idx="7583">
                  <c:v>44389.5625</c:v>
                </c:pt>
                <c:pt idx="7584">
                  <c:v>44389.583333333336</c:v>
                </c:pt>
                <c:pt idx="7585">
                  <c:v>44389.604166666664</c:v>
                </c:pt>
                <c:pt idx="7586">
                  <c:v>44389.625</c:v>
                </c:pt>
                <c:pt idx="7587">
                  <c:v>44389.645833333336</c:v>
                </c:pt>
                <c:pt idx="7588">
                  <c:v>44389.666666666664</c:v>
                </c:pt>
                <c:pt idx="7589">
                  <c:v>44389.6875</c:v>
                </c:pt>
                <c:pt idx="7590">
                  <c:v>44389.708333333336</c:v>
                </c:pt>
                <c:pt idx="7591">
                  <c:v>44389.729166666664</c:v>
                </c:pt>
                <c:pt idx="7592">
                  <c:v>44389.75</c:v>
                </c:pt>
                <c:pt idx="7593">
                  <c:v>44389.770833333336</c:v>
                </c:pt>
                <c:pt idx="7594">
                  <c:v>44389.791666666664</c:v>
                </c:pt>
                <c:pt idx="7595">
                  <c:v>44389.8125</c:v>
                </c:pt>
                <c:pt idx="7596">
                  <c:v>44389.833333333336</c:v>
                </c:pt>
                <c:pt idx="7597">
                  <c:v>44389.854166666664</c:v>
                </c:pt>
                <c:pt idx="7598">
                  <c:v>44389.875</c:v>
                </c:pt>
                <c:pt idx="7599">
                  <c:v>44389.895833333336</c:v>
                </c:pt>
                <c:pt idx="7600">
                  <c:v>44389.916666666664</c:v>
                </c:pt>
                <c:pt idx="7601">
                  <c:v>44389.9375</c:v>
                </c:pt>
                <c:pt idx="7602">
                  <c:v>44389.958333333336</c:v>
                </c:pt>
                <c:pt idx="7603">
                  <c:v>44389.979166666664</c:v>
                </c:pt>
                <c:pt idx="7604">
                  <c:v>44390</c:v>
                </c:pt>
                <c:pt idx="7605">
                  <c:v>44390.020833333336</c:v>
                </c:pt>
                <c:pt idx="7606">
                  <c:v>44390.041666666664</c:v>
                </c:pt>
                <c:pt idx="7607">
                  <c:v>44390.0625</c:v>
                </c:pt>
                <c:pt idx="7608">
                  <c:v>44390.083333333336</c:v>
                </c:pt>
                <c:pt idx="7609">
                  <c:v>44390.104166666664</c:v>
                </c:pt>
                <c:pt idx="7610">
                  <c:v>44390.125</c:v>
                </c:pt>
                <c:pt idx="7611">
                  <c:v>44390.145833333336</c:v>
                </c:pt>
                <c:pt idx="7612">
                  <c:v>44390.166666666664</c:v>
                </c:pt>
                <c:pt idx="7613">
                  <c:v>44390.1875</c:v>
                </c:pt>
                <c:pt idx="7614">
                  <c:v>44390.208333333336</c:v>
                </c:pt>
                <c:pt idx="7615">
                  <c:v>44390.229166666664</c:v>
                </c:pt>
                <c:pt idx="7616">
                  <c:v>44390.25</c:v>
                </c:pt>
                <c:pt idx="7617">
                  <c:v>44390.270833333336</c:v>
                </c:pt>
                <c:pt idx="7618">
                  <c:v>44390.291666666664</c:v>
                </c:pt>
                <c:pt idx="7619">
                  <c:v>44390.3125</c:v>
                </c:pt>
                <c:pt idx="7620">
                  <c:v>44390.333333333336</c:v>
                </c:pt>
                <c:pt idx="7621">
                  <c:v>44390.354166666664</c:v>
                </c:pt>
                <c:pt idx="7622">
                  <c:v>44390.375</c:v>
                </c:pt>
                <c:pt idx="7623">
                  <c:v>44390.395833333336</c:v>
                </c:pt>
                <c:pt idx="7624">
                  <c:v>44390.416666666664</c:v>
                </c:pt>
                <c:pt idx="7625">
                  <c:v>44390.4375</c:v>
                </c:pt>
                <c:pt idx="7626">
                  <c:v>44390.458333333336</c:v>
                </c:pt>
                <c:pt idx="7627">
                  <c:v>44390.479166666664</c:v>
                </c:pt>
                <c:pt idx="7628">
                  <c:v>44390.5</c:v>
                </c:pt>
                <c:pt idx="7629">
                  <c:v>44390.520833333336</c:v>
                </c:pt>
                <c:pt idx="7630">
                  <c:v>44390.541666666664</c:v>
                </c:pt>
                <c:pt idx="7631">
                  <c:v>44390.5625</c:v>
                </c:pt>
                <c:pt idx="7632">
                  <c:v>44390.583333333336</c:v>
                </c:pt>
                <c:pt idx="7633">
                  <c:v>44390.604166666664</c:v>
                </c:pt>
                <c:pt idx="7634">
                  <c:v>44390.625</c:v>
                </c:pt>
                <c:pt idx="7635">
                  <c:v>44390.645833333336</c:v>
                </c:pt>
                <c:pt idx="7636">
                  <c:v>44390.666666666664</c:v>
                </c:pt>
                <c:pt idx="7637">
                  <c:v>44390.6875</c:v>
                </c:pt>
                <c:pt idx="7638">
                  <c:v>44390.708333333336</c:v>
                </c:pt>
                <c:pt idx="7639">
                  <c:v>44390.729166666664</c:v>
                </c:pt>
                <c:pt idx="7640">
                  <c:v>44390.75</c:v>
                </c:pt>
                <c:pt idx="7641">
                  <c:v>44390.770833333336</c:v>
                </c:pt>
                <c:pt idx="7642">
                  <c:v>44390.791666666664</c:v>
                </c:pt>
                <c:pt idx="7643">
                  <c:v>44390.8125</c:v>
                </c:pt>
                <c:pt idx="7644">
                  <c:v>44390.833333333336</c:v>
                </c:pt>
                <c:pt idx="7645">
                  <c:v>44390.854166666664</c:v>
                </c:pt>
                <c:pt idx="7646">
                  <c:v>44390.875</c:v>
                </c:pt>
                <c:pt idx="7647">
                  <c:v>44390.895833333336</c:v>
                </c:pt>
                <c:pt idx="7648">
                  <c:v>44390.916666666664</c:v>
                </c:pt>
                <c:pt idx="7649">
                  <c:v>44390.9375</c:v>
                </c:pt>
                <c:pt idx="7650">
                  <c:v>44390.958333333336</c:v>
                </c:pt>
                <c:pt idx="7651">
                  <c:v>44390.979166666664</c:v>
                </c:pt>
                <c:pt idx="7652">
                  <c:v>44391</c:v>
                </c:pt>
                <c:pt idx="7653">
                  <c:v>44391.020833333336</c:v>
                </c:pt>
                <c:pt idx="7654">
                  <c:v>44391.041666666664</c:v>
                </c:pt>
                <c:pt idx="7655">
                  <c:v>44391.0625</c:v>
                </c:pt>
                <c:pt idx="7656">
                  <c:v>44391.083333333336</c:v>
                </c:pt>
                <c:pt idx="7657">
                  <c:v>44391.104166666664</c:v>
                </c:pt>
                <c:pt idx="7658">
                  <c:v>44391.125</c:v>
                </c:pt>
                <c:pt idx="7659">
                  <c:v>44391.145833333336</c:v>
                </c:pt>
                <c:pt idx="7660">
                  <c:v>44391.166666666664</c:v>
                </c:pt>
                <c:pt idx="7661">
                  <c:v>44391.1875</c:v>
                </c:pt>
                <c:pt idx="7662">
                  <c:v>44391.208333333336</c:v>
                </c:pt>
                <c:pt idx="7663">
                  <c:v>44391.229166666664</c:v>
                </c:pt>
                <c:pt idx="7664">
                  <c:v>44391.25</c:v>
                </c:pt>
                <c:pt idx="7665">
                  <c:v>44391.270833333336</c:v>
                </c:pt>
                <c:pt idx="7666">
                  <c:v>44391.291666666664</c:v>
                </c:pt>
                <c:pt idx="7667">
                  <c:v>44391.3125</c:v>
                </c:pt>
                <c:pt idx="7668">
                  <c:v>44391.333333333336</c:v>
                </c:pt>
                <c:pt idx="7669">
                  <c:v>44391.354166666664</c:v>
                </c:pt>
                <c:pt idx="7670">
                  <c:v>44391.375</c:v>
                </c:pt>
                <c:pt idx="7671">
                  <c:v>44391.395833333336</c:v>
                </c:pt>
                <c:pt idx="7672">
                  <c:v>44391.416666666664</c:v>
                </c:pt>
                <c:pt idx="7673">
                  <c:v>44391.4375</c:v>
                </c:pt>
                <c:pt idx="7674">
                  <c:v>44391.458333333336</c:v>
                </c:pt>
                <c:pt idx="7675">
                  <c:v>44391.479166666664</c:v>
                </c:pt>
                <c:pt idx="7676">
                  <c:v>44391.5</c:v>
                </c:pt>
                <c:pt idx="7677">
                  <c:v>44391.520833333336</c:v>
                </c:pt>
                <c:pt idx="7678">
                  <c:v>44391.541666666664</c:v>
                </c:pt>
                <c:pt idx="7679">
                  <c:v>44391.5625</c:v>
                </c:pt>
                <c:pt idx="7680">
                  <c:v>44391.583333333336</c:v>
                </c:pt>
                <c:pt idx="7681">
                  <c:v>44391.604166666664</c:v>
                </c:pt>
                <c:pt idx="7682">
                  <c:v>44391.625</c:v>
                </c:pt>
                <c:pt idx="7683">
                  <c:v>44391.645833333336</c:v>
                </c:pt>
                <c:pt idx="7684">
                  <c:v>44391.666666666664</c:v>
                </c:pt>
                <c:pt idx="7685">
                  <c:v>44391.6875</c:v>
                </c:pt>
                <c:pt idx="7686">
                  <c:v>44391.708333333336</c:v>
                </c:pt>
                <c:pt idx="7687">
                  <c:v>44391.729166666664</c:v>
                </c:pt>
                <c:pt idx="7688">
                  <c:v>44391.75</c:v>
                </c:pt>
                <c:pt idx="7689">
                  <c:v>44391.770833333336</c:v>
                </c:pt>
                <c:pt idx="7690">
                  <c:v>44391.791666666664</c:v>
                </c:pt>
                <c:pt idx="7691">
                  <c:v>44391.8125</c:v>
                </c:pt>
                <c:pt idx="7692">
                  <c:v>44391.833333333336</c:v>
                </c:pt>
                <c:pt idx="7693">
                  <c:v>44391.854166666664</c:v>
                </c:pt>
                <c:pt idx="7694">
                  <c:v>44391.875</c:v>
                </c:pt>
                <c:pt idx="7695">
                  <c:v>44391.895833333336</c:v>
                </c:pt>
                <c:pt idx="7696">
                  <c:v>44391.916666666664</c:v>
                </c:pt>
                <c:pt idx="7697">
                  <c:v>44391.9375</c:v>
                </c:pt>
                <c:pt idx="7698">
                  <c:v>44391.958333333336</c:v>
                </c:pt>
                <c:pt idx="7699">
                  <c:v>44391.979166666664</c:v>
                </c:pt>
                <c:pt idx="7700">
                  <c:v>44392</c:v>
                </c:pt>
                <c:pt idx="7701">
                  <c:v>44392.020833333336</c:v>
                </c:pt>
                <c:pt idx="7702">
                  <c:v>44392.041666666664</c:v>
                </c:pt>
                <c:pt idx="7703">
                  <c:v>44392.0625</c:v>
                </c:pt>
                <c:pt idx="7704">
                  <c:v>44392.083333333336</c:v>
                </c:pt>
                <c:pt idx="7705">
                  <c:v>44392.104166666664</c:v>
                </c:pt>
                <c:pt idx="7706">
                  <c:v>44392.125</c:v>
                </c:pt>
                <c:pt idx="7707">
                  <c:v>44392.145833333336</c:v>
                </c:pt>
                <c:pt idx="7708">
                  <c:v>44392.166666666664</c:v>
                </c:pt>
                <c:pt idx="7709">
                  <c:v>44392.1875</c:v>
                </c:pt>
                <c:pt idx="7710">
                  <c:v>44392.208333333336</c:v>
                </c:pt>
                <c:pt idx="7711">
                  <c:v>44392.229166666664</c:v>
                </c:pt>
                <c:pt idx="7712">
                  <c:v>44392.25</c:v>
                </c:pt>
                <c:pt idx="7713">
                  <c:v>44392.270833333336</c:v>
                </c:pt>
                <c:pt idx="7714">
                  <c:v>44392.291666666664</c:v>
                </c:pt>
                <c:pt idx="7715">
                  <c:v>44392.3125</c:v>
                </c:pt>
                <c:pt idx="7716">
                  <c:v>44392.333333333336</c:v>
                </c:pt>
                <c:pt idx="7717">
                  <c:v>44392.354166666664</c:v>
                </c:pt>
                <c:pt idx="7718">
                  <c:v>44392.375</c:v>
                </c:pt>
                <c:pt idx="7719">
                  <c:v>44392.395833333336</c:v>
                </c:pt>
                <c:pt idx="7720">
                  <c:v>44392.416666666664</c:v>
                </c:pt>
                <c:pt idx="7721">
                  <c:v>44392.4375</c:v>
                </c:pt>
                <c:pt idx="7722">
                  <c:v>44392.458333333336</c:v>
                </c:pt>
                <c:pt idx="7723">
                  <c:v>44392.479166666664</c:v>
                </c:pt>
                <c:pt idx="7724">
                  <c:v>44392.5</c:v>
                </c:pt>
                <c:pt idx="7725">
                  <c:v>44392.520833333336</c:v>
                </c:pt>
                <c:pt idx="7726">
                  <c:v>44392.541666666664</c:v>
                </c:pt>
                <c:pt idx="7727">
                  <c:v>44392.5625</c:v>
                </c:pt>
                <c:pt idx="7728">
                  <c:v>44392.583333333336</c:v>
                </c:pt>
                <c:pt idx="7729">
                  <c:v>44392.604166666664</c:v>
                </c:pt>
                <c:pt idx="7730">
                  <c:v>44392.625</c:v>
                </c:pt>
                <c:pt idx="7731">
                  <c:v>44392.645833333336</c:v>
                </c:pt>
                <c:pt idx="7732">
                  <c:v>44392.666666666664</c:v>
                </c:pt>
                <c:pt idx="7733">
                  <c:v>44392.6875</c:v>
                </c:pt>
                <c:pt idx="7734">
                  <c:v>44392.708333333336</c:v>
                </c:pt>
                <c:pt idx="7735">
                  <c:v>44392.729166666664</c:v>
                </c:pt>
                <c:pt idx="7736">
                  <c:v>44392.75</c:v>
                </c:pt>
                <c:pt idx="7737">
                  <c:v>44392.770833333336</c:v>
                </c:pt>
                <c:pt idx="7738">
                  <c:v>44392.791666666664</c:v>
                </c:pt>
                <c:pt idx="7739">
                  <c:v>44392.8125</c:v>
                </c:pt>
                <c:pt idx="7740">
                  <c:v>44392.833333333336</c:v>
                </c:pt>
                <c:pt idx="7741">
                  <c:v>44392.854166666664</c:v>
                </c:pt>
                <c:pt idx="7742">
                  <c:v>44392.875</c:v>
                </c:pt>
                <c:pt idx="7743">
                  <c:v>44392.895833333336</c:v>
                </c:pt>
                <c:pt idx="7744">
                  <c:v>44392.916666666664</c:v>
                </c:pt>
                <c:pt idx="7745">
                  <c:v>44392.9375</c:v>
                </c:pt>
                <c:pt idx="7746">
                  <c:v>44392.958333333336</c:v>
                </c:pt>
                <c:pt idx="7747">
                  <c:v>44392.979166666664</c:v>
                </c:pt>
                <c:pt idx="7748">
                  <c:v>44393</c:v>
                </c:pt>
                <c:pt idx="7749">
                  <c:v>44393.020833333336</c:v>
                </c:pt>
                <c:pt idx="7750">
                  <c:v>44393.041666666664</c:v>
                </c:pt>
                <c:pt idx="7751">
                  <c:v>44393.0625</c:v>
                </c:pt>
                <c:pt idx="7752">
                  <c:v>44393.083333333336</c:v>
                </c:pt>
                <c:pt idx="7753">
                  <c:v>44393.104166666664</c:v>
                </c:pt>
                <c:pt idx="7754">
                  <c:v>44393.125</c:v>
                </c:pt>
                <c:pt idx="7755">
                  <c:v>44393.145833333336</c:v>
                </c:pt>
                <c:pt idx="7756">
                  <c:v>44393.166666666664</c:v>
                </c:pt>
                <c:pt idx="7757">
                  <c:v>44393.1875</c:v>
                </c:pt>
                <c:pt idx="7758">
                  <c:v>44393.208333333336</c:v>
                </c:pt>
                <c:pt idx="7759">
                  <c:v>44393.229166666664</c:v>
                </c:pt>
                <c:pt idx="7760">
                  <c:v>44393.25</c:v>
                </c:pt>
                <c:pt idx="7761">
                  <c:v>44393.270833333336</c:v>
                </c:pt>
                <c:pt idx="7762">
                  <c:v>44393.291666666664</c:v>
                </c:pt>
                <c:pt idx="7763">
                  <c:v>44393.3125</c:v>
                </c:pt>
                <c:pt idx="7764">
                  <c:v>44393.333333333336</c:v>
                </c:pt>
                <c:pt idx="7765">
                  <c:v>44393.354166666664</c:v>
                </c:pt>
                <c:pt idx="7766">
                  <c:v>44393.375</c:v>
                </c:pt>
                <c:pt idx="7767">
                  <c:v>44393.395833333336</c:v>
                </c:pt>
                <c:pt idx="7768">
                  <c:v>44393.416666666664</c:v>
                </c:pt>
                <c:pt idx="7769">
                  <c:v>44393.4375</c:v>
                </c:pt>
                <c:pt idx="7770">
                  <c:v>44393.458333333336</c:v>
                </c:pt>
                <c:pt idx="7771">
                  <c:v>44393.479166666664</c:v>
                </c:pt>
                <c:pt idx="7772">
                  <c:v>44393.5</c:v>
                </c:pt>
                <c:pt idx="7773">
                  <c:v>44393.520833333336</c:v>
                </c:pt>
                <c:pt idx="7774">
                  <c:v>44393.541666666664</c:v>
                </c:pt>
                <c:pt idx="7775">
                  <c:v>44393.5625</c:v>
                </c:pt>
                <c:pt idx="7776">
                  <c:v>44393.583333333336</c:v>
                </c:pt>
                <c:pt idx="7777">
                  <c:v>44393.604166666664</c:v>
                </c:pt>
                <c:pt idx="7778">
                  <c:v>44393.625</c:v>
                </c:pt>
                <c:pt idx="7779">
                  <c:v>44393.645833333336</c:v>
                </c:pt>
                <c:pt idx="7780">
                  <c:v>44393.666666666664</c:v>
                </c:pt>
                <c:pt idx="7781">
                  <c:v>44393.6875</c:v>
                </c:pt>
                <c:pt idx="7782">
                  <c:v>44393.708333333336</c:v>
                </c:pt>
                <c:pt idx="7783">
                  <c:v>44393.729166666664</c:v>
                </c:pt>
                <c:pt idx="7784">
                  <c:v>44393.75</c:v>
                </c:pt>
                <c:pt idx="7785">
                  <c:v>44393.770833333336</c:v>
                </c:pt>
                <c:pt idx="7786">
                  <c:v>44393.791666666664</c:v>
                </c:pt>
                <c:pt idx="7787">
                  <c:v>44393.8125</c:v>
                </c:pt>
                <c:pt idx="7788">
                  <c:v>44393.833333333336</c:v>
                </c:pt>
                <c:pt idx="7789">
                  <c:v>44393.854166666664</c:v>
                </c:pt>
                <c:pt idx="7790">
                  <c:v>44393.875</c:v>
                </c:pt>
                <c:pt idx="7791">
                  <c:v>44393.895833333336</c:v>
                </c:pt>
                <c:pt idx="7792">
                  <c:v>44393.916666666664</c:v>
                </c:pt>
                <c:pt idx="7793">
                  <c:v>44393.9375</c:v>
                </c:pt>
                <c:pt idx="7794">
                  <c:v>44393.958333333336</c:v>
                </c:pt>
                <c:pt idx="7795">
                  <c:v>44393.979166666664</c:v>
                </c:pt>
                <c:pt idx="7796">
                  <c:v>44394</c:v>
                </c:pt>
                <c:pt idx="7797">
                  <c:v>44394.020833333336</c:v>
                </c:pt>
                <c:pt idx="7798">
                  <c:v>44394.041666666664</c:v>
                </c:pt>
                <c:pt idx="7799">
                  <c:v>44394.0625</c:v>
                </c:pt>
                <c:pt idx="7800">
                  <c:v>44394.083333333336</c:v>
                </c:pt>
                <c:pt idx="7801">
                  <c:v>44394.104166666664</c:v>
                </c:pt>
                <c:pt idx="7802">
                  <c:v>44394.125</c:v>
                </c:pt>
                <c:pt idx="7803">
                  <c:v>44394.145833333336</c:v>
                </c:pt>
                <c:pt idx="7804">
                  <c:v>44394.166666666664</c:v>
                </c:pt>
                <c:pt idx="7805">
                  <c:v>44394.1875</c:v>
                </c:pt>
                <c:pt idx="7806">
                  <c:v>44394.208333333336</c:v>
                </c:pt>
                <c:pt idx="7807">
                  <c:v>44394.229166666664</c:v>
                </c:pt>
                <c:pt idx="7808">
                  <c:v>44394.25</c:v>
                </c:pt>
                <c:pt idx="7809">
                  <c:v>44394.270833333336</c:v>
                </c:pt>
                <c:pt idx="7810">
                  <c:v>44394.291666666664</c:v>
                </c:pt>
                <c:pt idx="7811">
                  <c:v>44394.3125</c:v>
                </c:pt>
                <c:pt idx="7812">
                  <c:v>44394.333333333336</c:v>
                </c:pt>
                <c:pt idx="7813">
                  <c:v>44394.354166666664</c:v>
                </c:pt>
                <c:pt idx="7814">
                  <c:v>44394.375</c:v>
                </c:pt>
                <c:pt idx="7815">
                  <c:v>44394.395833333336</c:v>
                </c:pt>
                <c:pt idx="7816">
                  <c:v>44394.416666666664</c:v>
                </c:pt>
                <c:pt idx="7817">
                  <c:v>44394.4375</c:v>
                </c:pt>
                <c:pt idx="7818">
                  <c:v>44394.458333333336</c:v>
                </c:pt>
                <c:pt idx="7819">
                  <c:v>44394.479166666664</c:v>
                </c:pt>
                <c:pt idx="7820">
                  <c:v>44394.5</c:v>
                </c:pt>
                <c:pt idx="7821">
                  <c:v>44394.520833333336</c:v>
                </c:pt>
                <c:pt idx="7822">
                  <c:v>44394.541666666664</c:v>
                </c:pt>
                <c:pt idx="7823">
                  <c:v>44394.5625</c:v>
                </c:pt>
                <c:pt idx="7824">
                  <c:v>44394.583333333336</c:v>
                </c:pt>
                <c:pt idx="7825">
                  <c:v>44394.604166666664</c:v>
                </c:pt>
                <c:pt idx="7826">
                  <c:v>44394.625</c:v>
                </c:pt>
                <c:pt idx="7827">
                  <c:v>44394.645833333336</c:v>
                </c:pt>
                <c:pt idx="7828">
                  <c:v>44394.666666666664</c:v>
                </c:pt>
                <c:pt idx="7829">
                  <c:v>44394.6875</c:v>
                </c:pt>
                <c:pt idx="7830">
                  <c:v>44394.708333333336</c:v>
                </c:pt>
                <c:pt idx="7831">
                  <c:v>44394.729166666664</c:v>
                </c:pt>
                <c:pt idx="7832">
                  <c:v>44394.75</c:v>
                </c:pt>
                <c:pt idx="7833">
                  <c:v>44394.770833333336</c:v>
                </c:pt>
                <c:pt idx="7834">
                  <c:v>44394.791666666664</c:v>
                </c:pt>
                <c:pt idx="7835">
                  <c:v>44394.8125</c:v>
                </c:pt>
                <c:pt idx="7836">
                  <c:v>44394.833333333336</c:v>
                </c:pt>
                <c:pt idx="7837">
                  <c:v>44394.854166666664</c:v>
                </c:pt>
                <c:pt idx="7838">
                  <c:v>44394.875</c:v>
                </c:pt>
                <c:pt idx="7839">
                  <c:v>44394.895833333336</c:v>
                </c:pt>
                <c:pt idx="7840">
                  <c:v>44394.916666666664</c:v>
                </c:pt>
                <c:pt idx="7841">
                  <c:v>44394.9375</c:v>
                </c:pt>
                <c:pt idx="7842">
                  <c:v>44394.958333333336</c:v>
                </c:pt>
                <c:pt idx="7843">
                  <c:v>44394.979166666664</c:v>
                </c:pt>
                <c:pt idx="7844">
                  <c:v>44395</c:v>
                </c:pt>
                <c:pt idx="7845">
                  <c:v>44395.020833333336</c:v>
                </c:pt>
                <c:pt idx="7846">
                  <c:v>44395.041666666664</c:v>
                </c:pt>
                <c:pt idx="7847">
                  <c:v>44395.0625</c:v>
                </c:pt>
                <c:pt idx="7848">
                  <c:v>44395.083333333336</c:v>
                </c:pt>
                <c:pt idx="7849">
                  <c:v>44395.104166666664</c:v>
                </c:pt>
                <c:pt idx="7850">
                  <c:v>44395.125</c:v>
                </c:pt>
                <c:pt idx="7851">
                  <c:v>44395.145833333336</c:v>
                </c:pt>
                <c:pt idx="7852">
                  <c:v>44395.166666666664</c:v>
                </c:pt>
                <c:pt idx="7853">
                  <c:v>44395.1875</c:v>
                </c:pt>
                <c:pt idx="7854">
                  <c:v>44395.208333333336</c:v>
                </c:pt>
                <c:pt idx="7855">
                  <c:v>44395.229166666664</c:v>
                </c:pt>
                <c:pt idx="7856">
                  <c:v>44395.25</c:v>
                </c:pt>
                <c:pt idx="7857">
                  <c:v>44395.270833333336</c:v>
                </c:pt>
                <c:pt idx="7858">
                  <c:v>44395.291666666664</c:v>
                </c:pt>
                <c:pt idx="7859">
                  <c:v>44395.3125</c:v>
                </c:pt>
                <c:pt idx="7860">
                  <c:v>44395.333333333336</c:v>
                </c:pt>
                <c:pt idx="7861">
                  <c:v>44395.354166666664</c:v>
                </c:pt>
                <c:pt idx="7862">
                  <c:v>44395.375</c:v>
                </c:pt>
                <c:pt idx="7863">
                  <c:v>44395.395833333336</c:v>
                </c:pt>
                <c:pt idx="7864">
                  <c:v>44395.416666666664</c:v>
                </c:pt>
                <c:pt idx="7865">
                  <c:v>44395.4375</c:v>
                </c:pt>
                <c:pt idx="7866">
                  <c:v>44395.458333333336</c:v>
                </c:pt>
                <c:pt idx="7867">
                  <c:v>44395.479166666664</c:v>
                </c:pt>
                <c:pt idx="7868">
                  <c:v>44395.5</c:v>
                </c:pt>
                <c:pt idx="7869">
                  <c:v>44395.520833333336</c:v>
                </c:pt>
                <c:pt idx="7870">
                  <c:v>44395.541666666664</c:v>
                </c:pt>
                <c:pt idx="7871">
                  <c:v>44395.5625</c:v>
                </c:pt>
                <c:pt idx="7872">
                  <c:v>44395.583333333336</c:v>
                </c:pt>
                <c:pt idx="7873">
                  <c:v>44395.604166666664</c:v>
                </c:pt>
                <c:pt idx="7874">
                  <c:v>44395.625</c:v>
                </c:pt>
                <c:pt idx="7875">
                  <c:v>44395.645833333336</c:v>
                </c:pt>
                <c:pt idx="7876">
                  <c:v>44395.666666666664</c:v>
                </c:pt>
                <c:pt idx="7877">
                  <c:v>44395.6875</c:v>
                </c:pt>
                <c:pt idx="7878">
                  <c:v>44395.708333333336</c:v>
                </c:pt>
                <c:pt idx="7879">
                  <c:v>44395.729166666664</c:v>
                </c:pt>
                <c:pt idx="7880">
                  <c:v>44395.75</c:v>
                </c:pt>
                <c:pt idx="7881">
                  <c:v>44395.770833333336</c:v>
                </c:pt>
                <c:pt idx="7882">
                  <c:v>44395.791666666664</c:v>
                </c:pt>
                <c:pt idx="7883">
                  <c:v>44395.8125</c:v>
                </c:pt>
                <c:pt idx="7884">
                  <c:v>44395.833333333336</c:v>
                </c:pt>
                <c:pt idx="7885">
                  <c:v>44395.854166666664</c:v>
                </c:pt>
                <c:pt idx="7886">
                  <c:v>44395.875</c:v>
                </c:pt>
                <c:pt idx="7887">
                  <c:v>44395.895833333336</c:v>
                </c:pt>
                <c:pt idx="7888">
                  <c:v>44395.916666666664</c:v>
                </c:pt>
                <c:pt idx="7889">
                  <c:v>44395.9375</c:v>
                </c:pt>
                <c:pt idx="7890">
                  <c:v>44395.958333333336</c:v>
                </c:pt>
                <c:pt idx="7891">
                  <c:v>44395.979166666664</c:v>
                </c:pt>
                <c:pt idx="7892">
                  <c:v>44396</c:v>
                </c:pt>
                <c:pt idx="7893">
                  <c:v>44396.020833333336</c:v>
                </c:pt>
                <c:pt idx="7894">
                  <c:v>44396.041666666664</c:v>
                </c:pt>
                <c:pt idx="7895">
                  <c:v>44396.0625</c:v>
                </c:pt>
                <c:pt idx="7896">
                  <c:v>44396.083333333336</c:v>
                </c:pt>
                <c:pt idx="7897">
                  <c:v>44396.104166666664</c:v>
                </c:pt>
                <c:pt idx="7898">
                  <c:v>44396.125</c:v>
                </c:pt>
                <c:pt idx="7899">
                  <c:v>44396.145833333336</c:v>
                </c:pt>
                <c:pt idx="7900">
                  <c:v>44396.166666666664</c:v>
                </c:pt>
                <c:pt idx="7901">
                  <c:v>44396.1875</c:v>
                </c:pt>
                <c:pt idx="7902">
                  <c:v>44396.208333333336</c:v>
                </c:pt>
                <c:pt idx="7903">
                  <c:v>44396.229166666664</c:v>
                </c:pt>
                <c:pt idx="7904">
                  <c:v>44396.25</c:v>
                </c:pt>
                <c:pt idx="7905">
                  <c:v>44396.270833333336</c:v>
                </c:pt>
                <c:pt idx="7906">
                  <c:v>44396.291666666664</c:v>
                </c:pt>
                <c:pt idx="7907">
                  <c:v>44396.3125</c:v>
                </c:pt>
                <c:pt idx="7908">
                  <c:v>44396.333333333336</c:v>
                </c:pt>
                <c:pt idx="7909">
                  <c:v>44396.354166666664</c:v>
                </c:pt>
                <c:pt idx="7910">
                  <c:v>44396.375</c:v>
                </c:pt>
                <c:pt idx="7911">
                  <c:v>44396.395833333336</c:v>
                </c:pt>
                <c:pt idx="7912">
                  <c:v>44396.416666666664</c:v>
                </c:pt>
                <c:pt idx="7913">
                  <c:v>44396.4375</c:v>
                </c:pt>
                <c:pt idx="7914">
                  <c:v>44396.458333333336</c:v>
                </c:pt>
                <c:pt idx="7915">
                  <c:v>44396.479166666664</c:v>
                </c:pt>
                <c:pt idx="7916">
                  <c:v>44396.5</c:v>
                </c:pt>
                <c:pt idx="7917">
                  <c:v>44396.520833333336</c:v>
                </c:pt>
                <c:pt idx="7918">
                  <c:v>44396.541666666664</c:v>
                </c:pt>
                <c:pt idx="7919">
                  <c:v>44396.5625</c:v>
                </c:pt>
                <c:pt idx="7920">
                  <c:v>44396.583333333336</c:v>
                </c:pt>
                <c:pt idx="7921">
                  <c:v>44396.604166666664</c:v>
                </c:pt>
                <c:pt idx="7922">
                  <c:v>44396.625</c:v>
                </c:pt>
                <c:pt idx="7923">
                  <c:v>44396.645833333336</c:v>
                </c:pt>
                <c:pt idx="7924">
                  <c:v>44396.666666666664</c:v>
                </c:pt>
                <c:pt idx="7925">
                  <c:v>44396.6875</c:v>
                </c:pt>
                <c:pt idx="7926">
                  <c:v>44396.708333333336</c:v>
                </c:pt>
                <c:pt idx="7927">
                  <c:v>44396.729166666664</c:v>
                </c:pt>
                <c:pt idx="7928">
                  <c:v>44396.75</c:v>
                </c:pt>
                <c:pt idx="7929">
                  <c:v>44396.770833333336</c:v>
                </c:pt>
                <c:pt idx="7930">
                  <c:v>44396.791666666664</c:v>
                </c:pt>
                <c:pt idx="7931">
                  <c:v>44396.8125</c:v>
                </c:pt>
                <c:pt idx="7932">
                  <c:v>44396.833333333336</c:v>
                </c:pt>
                <c:pt idx="7933">
                  <c:v>44396.854166666664</c:v>
                </c:pt>
                <c:pt idx="7934">
                  <c:v>44396.875</c:v>
                </c:pt>
                <c:pt idx="7935">
                  <c:v>44396.895833333336</c:v>
                </c:pt>
                <c:pt idx="7936">
                  <c:v>44396.916666666664</c:v>
                </c:pt>
                <c:pt idx="7937">
                  <c:v>44396.9375</c:v>
                </c:pt>
                <c:pt idx="7938">
                  <c:v>44396.958333333336</c:v>
                </c:pt>
                <c:pt idx="7939">
                  <c:v>44396.979166666664</c:v>
                </c:pt>
                <c:pt idx="7940">
                  <c:v>44397</c:v>
                </c:pt>
                <c:pt idx="7941">
                  <c:v>44397.020833333336</c:v>
                </c:pt>
                <c:pt idx="7942">
                  <c:v>44397.041666666664</c:v>
                </c:pt>
                <c:pt idx="7943">
                  <c:v>44397.0625</c:v>
                </c:pt>
                <c:pt idx="7944">
                  <c:v>44397.083333333336</c:v>
                </c:pt>
                <c:pt idx="7945">
                  <c:v>44397.104166666664</c:v>
                </c:pt>
                <c:pt idx="7946">
                  <c:v>44397.125</c:v>
                </c:pt>
                <c:pt idx="7947">
                  <c:v>44397.145833333336</c:v>
                </c:pt>
                <c:pt idx="7948">
                  <c:v>44397.166666666664</c:v>
                </c:pt>
                <c:pt idx="7949">
                  <c:v>44397.1875</c:v>
                </c:pt>
                <c:pt idx="7950">
                  <c:v>44397.208333333336</c:v>
                </c:pt>
                <c:pt idx="7951">
                  <c:v>44397.229166666664</c:v>
                </c:pt>
                <c:pt idx="7952">
                  <c:v>44397.25</c:v>
                </c:pt>
                <c:pt idx="7953">
                  <c:v>44397.270833333336</c:v>
                </c:pt>
                <c:pt idx="7954">
                  <c:v>44397.291666666664</c:v>
                </c:pt>
                <c:pt idx="7955">
                  <c:v>44397.3125</c:v>
                </c:pt>
                <c:pt idx="7956">
                  <c:v>44397.333333333336</c:v>
                </c:pt>
                <c:pt idx="7957">
                  <c:v>44397.354166666664</c:v>
                </c:pt>
                <c:pt idx="7958">
                  <c:v>44397.375</c:v>
                </c:pt>
                <c:pt idx="7959">
                  <c:v>44397.395833333336</c:v>
                </c:pt>
                <c:pt idx="7960">
                  <c:v>44397.416666666664</c:v>
                </c:pt>
                <c:pt idx="7961">
                  <c:v>44397.4375</c:v>
                </c:pt>
                <c:pt idx="7962">
                  <c:v>44397.458333333336</c:v>
                </c:pt>
                <c:pt idx="7963">
                  <c:v>44397.479166666664</c:v>
                </c:pt>
                <c:pt idx="7964">
                  <c:v>44397.5</c:v>
                </c:pt>
                <c:pt idx="7965">
                  <c:v>44397.520833333336</c:v>
                </c:pt>
                <c:pt idx="7966">
                  <c:v>44397.541666666664</c:v>
                </c:pt>
                <c:pt idx="7967">
                  <c:v>44397.5625</c:v>
                </c:pt>
                <c:pt idx="7968">
                  <c:v>44397.583333333336</c:v>
                </c:pt>
                <c:pt idx="7969">
                  <c:v>44397.604166666664</c:v>
                </c:pt>
                <c:pt idx="7970">
                  <c:v>44397.625</c:v>
                </c:pt>
                <c:pt idx="7971">
                  <c:v>44397.645833333336</c:v>
                </c:pt>
                <c:pt idx="7972">
                  <c:v>44397.666666666664</c:v>
                </c:pt>
                <c:pt idx="7973">
                  <c:v>44397.6875</c:v>
                </c:pt>
                <c:pt idx="7974">
                  <c:v>44397.708333333336</c:v>
                </c:pt>
                <c:pt idx="7975">
                  <c:v>44397.729166666664</c:v>
                </c:pt>
                <c:pt idx="7976">
                  <c:v>44397.75</c:v>
                </c:pt>
                <c:pt idx="7977">
                  <c:v>44397.770833333336</c:v>
                </c:pt>
                <c:pt idx="7978">
                  <c:v>44397.791666666664</c:v>
                </c:pt>
                <c:pt idx="7979">
                  <c:v>44397.8125</c:v>
                </c:pt>
                <c:pt idx="7980">
                  <c:v>44397.833333333336</c:v>
                </c:pt>
                <c:pt idx="7981">
                  <c:v>44397.854166666664</c:v>
                </c:pt>
                <c:pt idx="7982">
                  <c:v>44397.875</c:v>
                </c:pt>
                <c:pt idx="7983">
                  <c:v>44397.895833333336</c:v>
                </c:pt>
                <c:pt idx="7984">
                  <c:v>44397.916666666664</c:v>
                </c:pt>
                <c:pt idx="7985">
                  <c:v>44397.9375</c:v>
                </c:pt>
                <c:pt idx="7986">
                  <c:v>44397.958333333336</c:v>
                </c:pt>
                <c:pt idx="7987">
                  <c:v>44397.979166666664</c:v>
                </c:pt>
                <c:pt idx="7988">
                  <c:v>44398</c:v>
                </c:pt>
                <c:pt idx="7989">
                  <c:v>44398.020833333336</c:v>
                </c:pt>
                <c:pt idx="7990">
                  <c:v>44398.041666666664</c:v>
                </c:pt>
                <c:pt idx="7991">
                  <c:v>44398.0625</c:v>
                </c:pt>
                <c:pt idx="7992">
                  <c:v>44398.083333333336</c:v>
                </c:pt>
                <c:pt idx="7993">
                  <c:v>44398.104166666664</c:v>
                </c:pt>
                <c:pt idx="7994">
                  <c:v>44398.125</c:v>
                </c:pt>
                <c:pt idx="7995">
                  <c:v>44398.145833333336</c:v>
                </c:pt>
                <c:pt idx="7996">
                  <c:v>44398.166666666664</c:v>
                </c:pt>
                <c:pt idx="7997">
                  <c:v>44398.1875</c:v>
                </c:pt>
                <c:pt idx="7998">
                  <c:v>44398.208333333336</c:v>
                </c:pt>
                <c:pt idx="7999">
                  <c:v>44398.229166666664</c:v>
                </c:pt>
                <c:pt idx="8000">
                  <c:v>44398.25</c:v>
                </c:pt>
                <c:pt idx="8001">
                  <c:v>44398.270833333336</c:v>
                </c:pt>
                <c:pt idx="8002">
                  <c:v>44398.291666666664</c:v>
                </c:pt>
                <c:pt idx="8003">
                  <c:v>44398.3125</c:v>
                </c:pt>
                <c:pt idx="8004">
                  <c:v>44398.333333333336</c:v>
                </c:pt>
                <c:pt idx="8005">
                  <c:v>44398.354166666664</c:v>
                </c:pt>
                <c:pt idx="8006">
                  <c:v>44398.375</c:v>
                </c:pt>
                <c:pt idx="8007">
                  <c:v>44398.395833333336</c:v>
                </c:pt>
                <c:pt idx="8008">
                  <c:v>44398.416666666664</c:v>
                </c:pt>
                <c:pt idx="8009">
                  <c:v>44398.4375</c:v>
                </c:pt>
                <c:pt idx="8010">
                  <c:v>44398.458333333336</c:v>
                </c:pt>
                <c:pt idx="8011">
                  <c:v>44398.479166666664</c:v>
                </c:pt>
                <c:pt idx="8012">
                  <c:v>44398.5</c:v>
                </c:pt>
                <c:pt idx="8013">
                  <c:v>44398.520833333336</c:v>
                </c:pt>
                <c:pt idx="8014">
                  <c:v>44398.541666666664</c:v>
                </c:pt>
                <c:pt idx="8015">
                  <c:v>44398.5625</c:v>
                </c:pt>
                <c:pt idx="8016">
                  <c:v>44398.583333333336</c:v>
                </c:pt>
                <c:pt idx="8017">
                  <c:v>44398.604166666664</c:v>
                </c:pt>
                <c:pt idx="8018">
                  <c:v>44398.625</c:v>
                </c:pt>
                <c:pt idx="8019">
                  <c:v>44398.645833333336</c:v>
                </c:pt>
                <c:pt idx="8020">
                  <c:v>44398.666666666664</c:v>
                </c:pt>
                <c:pt idx="8021">
                  <c:v>44398.6875</c:v>
                </c:pt>
                <c:pt idx="8022">
                  <c:v>44398.708333333336</c:v>
                </c:pt>
                <c:pt idx="8023">
                  <c:v>44398.729166666664</c:v>
                </c:pt>
                <c:pt idx="8024">
                  <c:v>44398.75</c:v>
                </c:pt>
                <c:pt idx="8025">
                  <c:v>44398.770833333336</c:v>
                </c:pt>
                <c:pt idx="8026">
                  <c:v>44398.791666666664</c:v>
                </c:pt>
                <c:pt idx="8027">
                  <c:v>44398.8125</c:v>
                </c:pt>
                <c:pt idx="8028">
                  <c:v>44398.833333333336</c:v>
                </c:pt>
                <c:pt idx="8029">
                  <c:v>44398.854166666664</c:v>
                </c:pt>
                <c:pt idx="8030">
                  <c:v>44398.875</c:v>
                </c:pt>
                <c:pt idx="8031">
                  <c:v>44398.895833333336</c:v>
                </c:pt>
                <c:pt idx="8032">
                  <c:v>44398.916666666664</c:v>
                </c:pt>
                <c:pt idx="8033">
                  <c:v>44398.9375</c:v>
                </c:pt>
                <c:pt idx="8034">
                  <c:v>44398.958333333336</c:v>
                </c:pt>
                <c:pt idx="8035">
                  <c:v>44398.979166666664</c:v>
                </c:pt>
                <c:pt idx="8036">
                  <c:v>44399</c:v>
                </c:pt>
                <c:pt idx="8037">
                  <c:v>44399.020833333336</c:v>
                </c:pt>
                <c:pt idx="8038">
                  <c:v>44399.041666666664</c:v>
                </c:pt>
                <c:pt idx="8039">
                  <c:v>44399.0625</c:v>
                </c:pt>
                <c:pt idx="8040">
                  <c:v>44399.083333333336</c:v>
                </c:pt>
                <c:pt idx="8041">
                  <c:v>44399.104166666664</c:v>
                </c:pt>
                <c:pt idx="8042">
                  <c:v>44399.125</c:v>
                </c:pt>
                <c:pt idx="8043">
                  <c:v>44399.145833333336</c:v>
                </c:pt>
                <c:pt idx="8044">
                  <c:v>44399.166666666664</c:v>
                </c:pt>
                <c:pt idx="8045">
                  <c:v>44399.1875</c:v>
                </c:pt>
                <c:pt idx="8046">
                  <c:v>44399.208333333336</c:v>
                </c:pt>
                <c:pt idx="8047">
                  <c:v>44399.229166666664</c:v>
                </c:pt>
                <c:pt idx="8048">
                  <c:v>44399.25</c:v>
                </c:pt>
                <c:pt idx="8049">
                  <c:v>44399.270833333336</c:v>
                </c:pt>
                <c:pt idx="8050">
                  <c:v>44399.291666666664</c:v>
                </c:pt>
                <c:pt idx="8051">
                  <c:v>44399.3125</c:v>
                </c:pt>
                <c:pt idx="8052">
                  <c:v>44399.333333333336</c:v>
                </c:pt>
                <c:pt idx="8053">
                  <c:v>44399.354166666664</c:v>
                </c:pt>
                <c:pt idx="8054">
                  <c:v>44399.375</c:v>
                </c:pt>
                <c:pt idx="8055">
                  <c:v>44399.395833333336</c:v>
                </c:pt>
                <c:pt idx="8056">
                  <c:v>44399.416666666664</c:v>
                </c:pt>
                <c:pt idx="8057">
                  <c:v>44399.4375</c:v>
                </c:pt>
                <c:pt idx="8058">
                  <c:v>44399.458333333336</c:v>
                </c:pt>
                <c:pt idx="8059">
                  <c:v>44399.479166666664</c:v>
                </c:pt>
                <c:pt idx="8060">
                  <c:v>44399.5</c:v>
                </c:pt>
                <c:pt idx="8061">
                  <c:v>44399.520833333336</c:v>
                </c:pt>
                <c:pt idx="8062">
                  <c:v>44399.541666666664</c:v>
                </c:pt>
                <c:pt idx="8063">
                  <c:v>44399.5625</c:v>
                </c:pt>
                <c:pt idx="8064">
                  <c:v>44399.583333333336</c:v>
                </c:pt>
                <c:pt idx="8065">
                  <c:v>44399.604166666664</c:v>
                </c:pt>
                <c:pt idx="8066">
                  <c:v>44399.625</c:v>
                </c:pt>
                <c:pt idx="8067">
                  <c:v>44399.645833333336</c:v>
                </c:pt>
                <c:pt idx="8068">
                  <c:v>44399.666666666664</c:v>
                </c:pt>
                <c:pt idx="8069">
                  <c:v>44399.6875</c:v>
                </c:pt>
                <c:pt idx="8070">
                  <c:v>44399.708333333336</c:v>
                </c:pt>
                <c:pt idx="8071">
                  <c:v>44399.729166666664</c:v>
                </c:pt>
                <c:pt idx="8072">
                  <c:v>44399.75</c:v>
                </c:pt>
                <c:pt idx="8073">
                  <c:v>44399.770833333336</c:v>
                </c:pt>
                <c:pt idx="8074">
                  <c:v>44399.791666666664</c:v>
                </c:pt>
                <c:pt idx="8075">
                  <c:v>44399.8125</c:v>
                </c:pt>
                <c:pt idx="8076">
                  <c:v>44399.833333333336</c:v>
                </c:pt>
                <c:pt idx="8077">
                  <c:v>44399.854166666664</c:v>
                </c:pt>
                <c:pt idx="8078">
                  <c:v>44399.875</c:v>
                </c:pt>
                <c:pt idx="8079">
                  <c:v>44399.895833333336</c:v>
                </c:pt>
                <c:pt idx="8080">
                  <c:v>44399.916666666664</c:v>
                </c:pt>
                <c:pt idx="8081">
                  <c:v>44399.9375</c:v>
                </c:pt>
                <c:pt idx="8082">
                  <c:v>44399.958333333336</c:v>
                </c:pt>
                <c:pt idx="8083">
                  <c:v>44399.979166666664</c:v>
                </c:pt>
                <c:pt idx="8084">
                  <c:v>44400</c:v>
                </c:pt>
                <c:pt idx="8085">
                  <c:v>44400.020833333336</c:v>
                </c:pt>
                <c:pt idx="8086">
                  <c:v>44400.041666666664</c:v>
                </c:pt>
                <c:pt idx="8087">
                  <c:v>44400.0625</c:v>
                </c:pt>
                <c:pt idx="8088">
                  <c:v>44400.083333333336</c:v>
                </c:pt>
                <c:pt idx="8089">
                  <c:v>44400.104166666664</c:v>
                </c:pt>
                <c:pt idx="8090">
                  <c:v>44400.125</c:v>
                </c:pt>
                <c:pt idx="8091">
                  <c:v>44400.145833333336</c:v>
                </c:pt>
                <c:pt idx="8092">
                  <c:v>44400.166666666664</c:v>
                </c:pt>
                <c:pt idx="8093">
                  <c:v>44400.1875</c:v>
                </c:pt>
                <c:pt idx="8094">
                  <c:v>44400.208333333336</c:v>
                </c:pt>
                <c:pt idx="8095">
                  <c:v>44400.229166666664</c:v>
                </c:pt>
                <c:pt idx="8096">
                  <c:v>44400.25</c:v>
                </c:pt>
                <c:pt idx="8097">
                  <c:v>44400.270833333336</c:v>
                </c:pt>
                <c:pt idx="8098">
                  <c:v>44400.291666666664</c:v>
                </c:pt>
                <c:pt idx="8099">
                  <c:v>44400.3125</c:v>
                </c:pt>
                <c:pt idx="8100">
                  <c:v>44400.333333333336</c:v>
                </c:pt>
                <c:pt idx="8101">
                  <c:v>44400.354166666664</c:v>
                </c:pt>
                <c:pt idx="8102">
                  <c:v>44400.375</c:v>
                </c:pt>
                <c:pt idx="8103">
                  <c:v>44400.395833333336</c:v>
                </c:pt>
                <c:pt idx="8104">
                  <c:v>44400.416666666664</c:v>
                </c:pt>
                <c:pt idx="8105">
                  <c:v>44400.4375</c:v>
                </c:pt>
                <c:pt idx="8106">
                  <c:v>44400.458333333336</c:v>
                </c:pt>
                <c:pt idx="8107">
                  <c:v>44400.479166666664</c:v>
                </c:pt>
                <c:pt idx="8108">
                  <c:v>44400.5</c:v>
                </c:pt>
                <c:pt idx="8109">
                  <c:v>44400.520833333336</c:v>
                </c:pt>
                <c:pt idx="8110">
                  <c:v>44485.000185185185</c:v>
                </c:pt>
                <c:pt idx="8111">
                  <c:v>44485.021018518521</c:v>
                </c:pt>
                <c:pt idx="8112">
                  <c:v>44485.041851851849</c:v>
                </c:pt>
                <c:pt idx="8113">
                  <c:v>44485.062685185185</c:v>
                </c:pt>
                <c:pt idx="8114">
                  <c:v>44485.083518518521</c:v>
                </c:pt>
                <c:pt idx="8115">
                  <c:v>44485.104351851849</c:v>
                </c:pt>
                <c:pt idx="8116">
                  <c:v>44485.125185185185</c:v>
                </c:pt>
                <c:pt idx="8117">
                  <c:v>44485.146018518521</c:v>
                </c:pt>
                <c:pt idx="8118">
                  <c:v>44485.166851851849</c:v>
                </c:pt>
                <c:pt idx="8119">
                  <c:v>44485.187685185185</c:v>
                </c:pt>
                <c:pt idx="8120">
                  <c:v>44485.208518518521</c:v>
                </c:pt>
                <c:pt idx="8121">
                  <c:v>44485.229351851849</c:v>
                </c:pt>
                <c:pt idx="8122">
                  <c:v>44485.250185185185</c:v>
                </c:pt>
                <c:pt idx="8123">
                  <c:v>44485.271018518521</c:v>
                </c:pt>
                <c:pt idx="8124">
                  <c:v>44485.291851851849</c:v>
                </c:pt>
                <c:pt idx="8125">
                  <c:v>44485.312685185185</c:v>
                </c:pt>
                <c:pt idx="8126">
                  <c:v>44485.333518518521</c:v>
                </c:pt>
                <c:pt idx="8127">
                  <c:v>44485.354351851849</c:v>
                </c:pt>
                <c:pt idx="8128">
                  <c:v>44485.375185185185</c:v>
                </c:pt>
                <c:pt idx="8129">
                  <c:v>44485.396018518521</c:v>
                </c:pt>
                <c:pt idx="8130">
                  <c:v>44485.416851851849</c:v>
                </c:pt>
                <c:pt idx="8131">
                  <c:v>44485.437685185185</c:v>
                </c:pt>
                <c:pt idx="8132">
                  <c:v>44485.458518518521</c:v>
                </c:pt>
                <c:pt idx="8133">
                  <c:v>44485.479351851849</c:v>
                </c:pt>
                <c:pt idx="8134">
                  <c:v>44485.500185185185</c:v>
                </c:pt>
                <c:pt idx="8135">
                  <c:v>44485.521018518521</c:v>
                </c:pt>
                <c:pt idx="8136">
                  <c:v>44485.541851851849</c:v>
                </c:pt>
                <c:pt idx="8137">
                  <c:v>44485.562685185185</c:v>
                </c:pt>
                <c:pt idx="8138">
                  <c:v>44485.583518518521</c:v>
                </c:pt>
                <c:pt idx="8139">
                  <c:v>44485.604351851849</c:v>
                </c:pt>
                <c:pt idx="8140">
                  <c:v>44485.625185185185</c:v>
                </c:pt>
                <c:pt idx="8141">
                  <c:v>44485.646018518521</c:v>
                </c:pt>
                <c:pt idx="8142">
                  <c:v>44485.666851851849</c:v>
                </c:pt>
                <c:pt idx="8143">
                  <c:v>44485.687685185185</c:v>
                </c:pt>
                <c:pt idx="8144">
                  <c:v>44485.708518518521</c:v>
                </c:pt>
                <c:pt idx="8145">
                  <c:v>44485.729351851849</c:v>
                </c:pt>
                <c:pt idx="8146">
                  <c:v>44485.750185185185</c:v>
                </c:pt>
                <c:pt idx="8147">
                  <c:v>44485.771018518521</c:v>
                </c:pt>
                <c:pt idx="8148">
                  <c:v>44485.791851851849</c:v>
                </c:pt>
                <c:pt idx="8149">
                  <c:v>44485.812685185185</c:v>
                </c:pt>
                <c:pt idx="8150">
                  <c:v>44485.833518518521</c:v>
                </c:pt>
                <c:pt idx="8151">
                  <c:v>44485.854351851849</c:v>
                </c:pt>
                <c:pt idx="8152">
                  <c:v>44485.875185185185</c:v>
                </c:pt>
                <c:pt idx="8153">
                  <c:v>44485.896018518521</c:v>
                </c:pt>
                <c:pt idx="8154">
                  <c:v>44485.916851851849</c:v>
                </c:pt>
                <c:pt idx="8155">
                  <c:v>44485.937685185185</c:v>
                </c:pt>
                <c:pt idx="8156">
                  <c:v>44485.958518518521</c:v>
                </c:pt>
                <c:pt idx="8157">
                  <c:v>44485.979351851849</c:v>
                </c:pt>
                <c:pt idx="8158">
                  <c:v>44486.000185185185</c:v>
                </c:pt>
                <c:pt idx="8159">
                  <c:v>44486.021018518521</c:v>
                </c:pt>
                <c:pt idx="8160">
                  <c:v>44486.041851851849</c:v>
                </c:pt>
                <c:pt idx="8161">
                  <c:v>44486.062685185185</c:v>
                </c:pt>
                <c:pt idx="8162">
                  <c:v>44486.083518518521</c:v>
                </c:pt>
                <c:pt idx="8163">
                  <c:v>44486.104351851849</c:v>
                </c:pt>
                <c:pt idx="8164">
                  <c:v>44486.125185185185</c:v>
                </c:pt>
                <c:pt idx="8165">
                  <c:v>44486.146018518521</c:v>
                </c:pt>
                <c:pt idx="8166">
                  <c:v>44486.166851851849</c:v>
                </c:pt>
                <c:pt idx="8167">
                  <c:v>44486.187685185185</c:v>
                </c:pt>
                <c:pt idx="8168">
                  <c:v>44486.208518518521</c:v>
                </c:pt>
                <c:pt idx="8169">
                  <c:v>44486.229351851849</c:v>
                </c:pt>
                <c:pt idx="8170">
                  <c:v>44486.250185185185</c:v>
                </c:pt>
                <c:pt idx="8171">
                  <c:v>44486.271018518521</c:v>
                </c:pt>
                <c:pt idx="8172">
                  <c:v>44486.291851851849</c:v>
                </c:pt>
                <c:pt idx="8173">
                  <c:v>44486.312685185185</c:v>
                </c:pt>
                <c:pt idx="8174">
                  <c:v>44486.333518518521</c:v>
                </c:pt>
                <c:pt idx="8175">
                  <c:v>44486.354351851849</c:v>
                </c:pt>
                <c:pt idx="8176">
                  <c:v>44486.375185185185</c:v>
                </c:pt>
                <c:pt idx="8177">
                  <c:v>44486.396018518521</c:v>
                </c:pt>
                <c:pt idx="8178">
                  <c:v>44486.416851851849</c:v>
                </c:pt>
                <c:pt idx="8179">
                  <c:v>44486.437685185185</c:v>
                </c:pt>
                <c:pt idx="8180">
                  <c:v>44486.458518518521</c:v>
                </c:pt>
                <c:pt idx="8181">
                  <c:v>44486.479351851849</c:v>
                </c:pt>
                <c:pt idx="8182">
                  <c:v>44486.500185185185</c:v>
                </c:pt>
                <c:pt idx="8183">
                  <c:v>44486.521018518521</c:v>
                </c:pt>
                <c:pt idx="8184">
                  <c:v>44486.541851851849</c:v>
                </c:pt>
                <c:pt idx="8185">
                  <c:v>44486.562685185185</c:v>
                </c:pt>
                <c:pt idx="8186">
                  <c:v>44486.583518518521</c:v>
                </c:pt>
                <c:pt idx="8187">
                  <c:v>44486.604351851849</c:v>
                </c:pt>
                <c:pt idx="8188">
                  <c:v>44486.625185185185</c:v>
                </c:pt>
                <c:pt idx="8189">
                  <c:v>44486.646018518521</c:v>
                </c:pt>
                <c:pt idx="8190">
                  <c:v>44486.666851851849</c:v>
                </c:pt>
                <c:pt idx="8191">
                  <c:v>44486.687685185185</c:v>
                </c:pt>
                <c:pt idx="8192">
                  <c:v>44486.708518518521</c:v>
                </c:pt>
                <c:pt idx="8193">
                  <c:v>44486.729351851849</c:v>
                </c:pt>
                <c:pt idx="8194">
                  <c:v>44486.750185185185</c:v>
                </c:pt>
                <c:pt idx="8195">
                  <c:v>44486.771018518521</c:v>
                </c:pt>
                <c:pt idx="8196">
                  <c:v>44486.791851851849</c:v>
                </c:pt>
                <c:pt idx="8197">
                  <c:v>44486.812685185185</c:v>
                </c:pt>
                <c:pt idx="8198">
                  <c:v>44486.833518518521</c:v>
                </c:pt>
                <c:pt idx="8199">
                  <c:v>44486.854351851849</c:v>
                </c:pt>
                <c:pt idx="8200">
                  <c:v>44486.875185185185</c:v>
                </c:pt>
                <c:pt idx="8201">
                  <c:v>44486.896018518521</c:v>
                </c:pt>
                <c:pt idx="8202">
                  <c:v>44486.916851851849</c:v>
                </c:pt>
                <c:pt idx="8203">
                  <c:v>44486.937685185185</c:v>
                </c:pt>
                <c:pt idx="8204">
                  <c:v>44486.958518518521</c:v>
                </c:pt>
                <c:pt idx="8205">
                  <c:v>44486.979351851849</c:v>
                </c:pt>
                <c:pt idx="8206">
                  <c:v>44487.000185185185</c:v>
                </c:pt>
                <c:pt idx="8207">
                  <c:v>44487.021018518521</c:v>
                </c:pt>
                <c:pt idx="8208">
                  <c:v>44487.041851851849</c:v>
                </c:pt>
                <c:pt idx="8209">
                  <c:v>44487.062685185185</c:v>
                </c:pt>
                <c:pt idx="8210">
                  <c:v>44487.083518518521</c:v>
                </c:pt>
                <c:pt idx="8211">
                  <c:v>44487.104351851849</c:v>
                </c:pt>
                <c:pt idx="8212">
                  <c:v>44487.125185185185</c:v>
                </c:pt>
                <c:pt idx="8213">
                  <c:v>44487.146018518521</c:v>
                </c:pt>
                <c:pt idx="8214">
                  <c:v>44487.166851851849</c:v>
                </c:pt>
                <c:pt idx="8215">
                  <c:v>44487.187685185185</c:v>
                </c:pt>
                <c:pt idx="8216">
                  <c:v>44487.208518518521</c:v>
                </c:pt>
                <c:pt idx="8217">
                  <c:v>44487.229351851849</c:v>
                </c:pt>
                <c:pt idx="8218">
                  <c:v>44487.250185185185</c:v>
                </c:pt>
                <c:pt idx="8219">
                  <c:v>44487.271018518521</c:v>
                </c:pt>
                <c:pt idx="8220">
                  <c:v>44487.291851851849</c:v>
                </c:pt>
                <c:pt idx="8221">
                  <c:v>44487.312685185185</c:v>
                </c:pt>
                <c:pt idx="8222">
                  <c:v>44487.333518518521</c:v>
                </c:pt>
                <c:pt idx="8223">
                  <c:v>44487.354351851849</c:v>
                </c:pt>
                <c:pt idx="8224">
                  <c:v>44487.375185185185</c:v>
                </c:pt>
                <c:pt idx="8225">
                  <c:v>44487.396018518521</c:v>
                </c:pt>
                <c:pt idx="8226">
                  <c:v>44487.416851851849</c:v>
                </c:pt>
                <c:pt idx="8227">
                  <c:v>44487.437685185185</c:v>
                </c:pt>
                <c:pt idx="8228">
                  <c:v>44487.458518518521</c:v>
                </c:pt>
                <c:pt idx="8229">
                  <c:v>44487.479351851849</c:v>
                </c:pt>
                <c:pt idx="8230">
                  <c:v>44487.500185185185</c:v>
                </c:pt>
                <c:pt idx="8231">
                  <c:v>44487.521018518521</c:v>
                </c:pt>
                <c:pt idx="8232">
                  <c:v>44487.541851851849</c:v>
                </c:pt>
                <c:pt idx="8233">
                  <c:v>44487.562685185185</c:v>
                </c:pt>
                <c:pt idx="8234">
                  <c:v>44487.583518518521</c:v>
                </c:pt>
                <c:pt idx="8235">
                  <c:v>44487.604351851849</c:v>
                </c:pt>
                <c:pt idx="8236">
                  <c:v>44487.625185185185</c:v>
                </c:pt>
                <c:pt idx="8237">
                  <c:v>44487.646018518521</c:v>
                </c:pt>
                <c:pt idx="8238">
                  <c:v>44487.666851851849</c:v>
                </c:pt>
                <c:pt idx="8239">
                  <c:v>44487.687685185185</c:v>
                </c:pt>
                <c:pt idx="8240">
                  <c:v>44487.708518518521</c:v>
                </c:pt>
                <c:pt idx="8241">
                  <c:v>44487.729351851849</c:v>
                </c:pt>
                <c:pt idx="8242">
                  <c:v>44487.750185185185</c:v>
                </c:pt>
                <c:pt idx="8243">
                  <c:v>44487.771018518521</c:v>
                </c:pt>
                <c:pt idx="8244">
                  <c:v>44487.791851851849</c:v>
                </c:pt>
                <c:pt idx="8245">
                  <c:v>44487.812685185185</c:v>
                </c:pt>
                <c:pt idx="8246">
                  <c:v>44487.833518518521</c:v>
                </c:pt>
                <c:pt idx="8247">
                  <c:v>44487.854351851849</c:v>
                </c:pt>
                <c:pt idx="8248">
                  <c:v>44487.875185185185</c:v>
                </c:pt>
                <c:pt idx="8249">
                  <c:v>44487.896018518521</c:v>
                </c:pt>
                <c:pt idx="8250">
                  <c:v>44487.916851851849</c:v>
                </c:pt>
                <c:pt idx="8251">
                  <c:v>44487.937685185185</c:v>
                </c:pt>
                <c:pt idx="8252">
                  <c:v>44487.958518518521</c:v>
                </c:pt>
                <c:pt idx="8253">
                  <c:v>44487.979351851849</c:v>
                </c:pt>
                <c:pt idx="8254">
                  <c:v>44488.000185185185</c:v>
                </c:pt>
                <c:pt idx="8255">
                  <c:v>44488.021018518521</c:v>
                </c:pt>
                <c:pt idx="8256">
                  <c:v>44488.041851851849</c:v>
                </c:pt>
                <c:pt idx="8257">
                  <c:v>44488.062685185185</c:v>
                </c:pt>
                <c:pt idx="8258">
                  <c:v>44488.083518518521</c:v>
                </c:pt>
                <c:pt idx="8259">
                  <c:v>44488.104351851849</c:v>
                </c:pt>
                <c:pt idx="8260">
                  <c:v>44488.125185185185</c:v>
                </c:pt>
                <c:pt idx="8261">
                  <c:v>44488.146018518521</c:v>
                </c:pt>
                <c:pt idx="8262">
                  <c:v>44488.166851851849</c:v>
                </c:pt>
                <c:pt idx="8263">
                  <c:v>44488.187685185185</c:v>
                </c:pt>
                <c:pt idx="8264">
                  <c:v>44488.208518518521</c:v>
                </c:pt>
                <c:pt idx="8265">
                  <c:v>44488.229351851849</c:v>
                </c:pt>
                <c:pt idx="8266">
                  <c:v>44488.250185185185</c:v>
                </c:pt>
                <c:pt idx="8267">
                  <c:v>44488.271018518521</c:v>
                </c:pt>
                <c:pt idx="8268">
                  <c:v>44488.291851851849</c:v>
                </c:pt>
                <c:pt idx="8269">
                  <c:v>44488.312685185185</c:v>
                </c:pt>
                <c:pt idx="8270">
                  <c:v>44488.333518518521</c:v>
                </c:pt>
                <c:pt idx="8271">
                  <c:v>44488.354351851849</c:v>
                </c:pt>
                <c:pt idx="8272">
                  <c:v>44488.375185185185</c:v>
                </c:pt>
                <c:pt idx="8273">
                  <c:v>44488.396018518521</c:v>
                </c:pt>
                <c:pt idx="8274">
                  <c:v>44488.416851851849</c:v>
                </c:pt>
                <c:pt idx="8275">
                  <c:v>44488.437685185185</c:v>
                </c:pt>
                <c:pt idx="8276">
                  <c:v>44488.458518518521</c:v>
                </c:pt>
                <c:pt idx="8277">
                  <c:v>44488.479351851849</c:v>
                </c:pt>
                <c:pt idx="8278">
                  <c:v>44488.500185185185</c:v>
                </c:pt>
                <c:pt idx="8279">
                  <c:v>44488.521018518521</c:v>
                </c:pt>
                <c:pt idx="8280">
                  <c:v>44488.541851851849</c:v>
                </c:pt>
                <c:pt idx="8281">
                  <c:v>44488.562685185185</c:v>
                </c:pt>
                <c:pt idx="8282">
                  <c:v>44488.583518518521</c:v>
                </c:pt>
                <c:pt idx="8283">
                  <c:v>44488.604351851849</c:v>
                </c:pt>
                <c:pt idx="8284">
                  <c:v>44488.625185185185</c:v>
                </c:pt>
                <c:pt idx="8285">
                  <c:v>44488.646018518521</c:v>
                </c:pt>
                <c:pt idx="8286">
                  <c:v>44488.666851851849</c:v>
                </c:pt>
                <c:pt idx="8287">
                  <c:v>44488.687685185185</c:v>
                </c:pt>
                <c:pt idx="8288">
                  <c:v>44488.708518518521</c:v>
                </c:pt>
                <c:pt idx="8289">
                  <c:v>44488.729351851849</c:v>
                </c:pt>
                <c:pt idx="8290">
                  <c:v>44488.750185185185</c:v>
                </c:pt>
                <c:pt idx="8291">
                  <c:v>44488.771018518521</c:v>
                </c:pt>
                <c:pt idx="8292">
                  <c:v>44488.791851851849</c:v>
                </c:pt>
                <c:pt idx="8293">
                  <c:v>44488.812685185185</c:v>
                </c:pt>
                <c:pt idx="8294">
                  <c:v>44488.833518518521</c:v>
                </c:pt>
                <c:pt idx="8295">
                  <c:v>44488.854351851849</c:v>
                </c:pt>
                <c:pt idx="8296">
                  <c:v>44488.875185185185</c:v>
                </c:pt>
                <c:pt idx="8297">
                  <c:v>44488.896018518521</c:v>
                </c:pt>
                <c:pt idx="8298">
                  <c:v>44488.916851851849</c:v>
                </c:pt>
                <c:pt idx="8299">
                  <c:v>44488.937685185185</c:v>
                </c:pt>
                <c:pt idx="8300">
                  <c:v>44488.958518518521</c:v>
                </c:pt>
                <c:pt idx="8301">
                  <c:v>44488.979351851849</c:v>
                </c:pt>
                <c:pt idx="8302">
                  <c:v>44489.000185185185</c:v>
                </c:pt>
                <c:pt idx="8303">
                  <c:v>44489.021018518521</c:v>
                </c:pt>
                <c:pt idx="8304">
                  <c:v>44489.041851851849</c:v>
                </c:pt>
                <c:pt idx="8305">
                  <c:v>44489.062685185185</c:v>
                </c:pt>
                <c:pt idx="8306">
                  <c:v>44489.083518518521</c:v>
                </c:pt>
                <c:pt idx="8307">
                  <c:v>44489.104351851849</c:v>
                </c:pt>
                <c:pt idx="8308">
                  <c:v>44489.125185185185</c:v>
                </c:pt>
                <c:pt idx="8309">
                  <c:v>44489.146018518521</c:v>
                </c:pt>
                <c:pt idx="8310">
                  <c:v>44489.166851851849</c:v>
                </c:pt>
                <c:pt idx="8311">
                  <c:v>44489.187685185185</c:v>
                </c:pt>
                <c:pt idx="8312">
                  <c:v>44489.208518518521</c:v>
                </c:pt>
                <c:pt idx="8313">
                  <c:v>44489.229351851849</c:v>
                </c:pt>
                <c:pt idx="8314">
                  <c:v>44489.250185185185</c:v>
                </c:pt>
                <c:pt idx="8315">
                  <c:v>44489.271018518521</c:v>
                </c:pt>
                <c:pt idx="8316">
                  <c:v>44489.291851851849</c:v>
                </c:pt>
                <c:pt idx="8317">
                  <c:v>44489.312685185185</c:v>
                </c:pt>
                <c:pt idx="8318">
                  <c:v>44489.333518518521</c:v>
                </c:pt>
                <c:pt idx="8319">
                  <c:v>44489.354351851849</c:v>
                </c:pt>
                <c:pt idx="8320">
                  <c:v>44489.375185185185</c:v>
                </c:pt>
                <c:pt idx="8321">
                  <c:v>44489.396018518521</c:v>
                </c:pt>
                <c:pt idx="8322">
                  <c:v>44489.416851851849</c:v>
                </c:pt>
                <c:pt idx="8323">
                  <c:v>44489.437685185185</c:v>
                </c:pt>
                <c:pt idx="8324">
                  <c:v>44489.458518518521</c:v>
                </c:pt>
                <c:pt idx="8325">
                  <c:v>44489.479351851849</c:v>
                </c:pt>
                <c:pt idx="8326">
                  <c:v>44489.500185185185</c:v>
                </c:pt>
                <c:pt idx="8327">
                  <c:v>44489.521018518521</c:v>
                </c:pt>
                <c:pt idx="8328">
                  <c:v>44489.541851851849</c:v>
                </c:pt>
                <c:pt idx="8329">
                  <c:v>44489.562685185185</c:v>
                </c:pt>
                <c:pt idx="8330">
                  <c:v>44489.583518518521</c:v>
                </c:pt>
                <c:pt idx="8331">
                  <c:v>44489.604351851849</c:v>
                </c:pt>
                <c:pt idx="8332">
                  <c:v>44489.625185185185</c:v>
                </c:pt>
                <c:pt idx="8333">
                  <c:v>44489.646018518521</c:v>
                </c:pt>
                <c:pt idx="8334">
                  <c:v>44489.666851851849</c:v>
                </c:pt>
                <c:pt idx="8335">
                  <c:v>44489.687685185185</c:v>
                </c:pt>
                <c:pt idx="8336">
                  <c:v>44489.708518518521</c:v>
                </c:pt>
                <c:pt idx="8337">
                  <c:v>44489.729351851849</c:v>
                </c:pt>
                <c:pt idx="8338">
                  <c:v>44489.750185185185</c:v>
                </c:pt>
                <c:pt idx="8339">
                  <c:v>44489.771018518521</c:v>
                </c:pt>
                <c:pt idx="8340">
                  <c:v>44489.791851851849</c:v>
                </c:pt>
                <c:pt idx="8341">
                  <c:v>44489.812685185185</c:v>
                </c:pt>
                <c:pt idx="8342">
                  <c:v>44489.833518518521</c:v>
                </c:pt>
                <c:pt idx="8343">
                  <c:v>44489.854351851849</c:v>
                </c:pt>
                <c:pt idx="8344">
                  <c:v>44489.875185185185</c:v>
                </c:pt>
                <c:pt idx="8345">
                  <c:v>44489.896018518521</c:v>
                </c:pt>
                <c:pt idx="8346">
                  <c:v>44489.916851851849</c:v>
                </c:pt>
                <c:pt idx="8347">
                  <c:v>44489.937685185185</c:v>
                </c:pt>
                <c:pt idx="8348">
                  <c:v>44489.958518518521</c:v>
                </c:pt>
                <c:pt idx="8349">
                  <c:v>44489.979351851849</c:v>
                </c:pt>
                <c:pt idx="8350">
                  <c:v>44490.000185185185</c:v>
                </c:pt>
                <c:pt idx="8351">
                  <c:v>44490.021018518521</c:v>
                </c:pt>
                <c:pt idx="8352">
                  <c:v>44490.041851851849</c:v>
                </c:pt>
                <c:pt idx="8353">
                  <c:v>44490.062685185185</c:v>
                </c:pt>
                <c:pt idx="8354">
                  <c:v>44490.083518518521</c:v>
                </c:pt>
                <c:pt idx="8355">
                  <c:v>44490.104351851849</c:v>
                </c:pt>
                <c:pt idx="8356">
                  <c:v>44490.125185185185</c:v>
                </c:pt>
                <c:pt idx="8357">
                  <c:v>44490.146018518521</c:v>
                </c:pt>
                <c:pt idx="8358">
                  <c:v>44490.166851851849</c:v>
                </c:pt>
                <c:pt idx="8359">
                  <c:v>44490.187685185185</c:v>
                </c:pt>
                <c:pt idx="8360">
                  <c:v>44490.208518518521</c:v>
                </c:pt>
                <c:pt idx="8361">
                  <c:v>44490.229351851849</c:v>
                </c:pt>
                <c:pt idx="8362">
                  <c:v>44490.250185185185</c:v>
                </c:pt>
                <c:pt idx="8363">
                  <c:v>44490.271018518521</c:v>
                </c:pt>
                <c:pt idx="8364">
                  <c:v>44490.291851851849</c:v>
                </c:pt>
                <c:pt idx="8365">
                  <c:v>44490.312685185185</c:v>
                </c:pt>
                <c:pt idx="8366">
                  <c:v>44490.333518518521</c:v>
                </c:pt>
                <c:pt idx="8367">
                  <c:v>44490.354351851849</c:v>
                </c:pt>
                <c:pt idx="8368">
                  <c:v>44490.375185185185</c:v>
                </c:pt>
                <c:pt idx="8369">
                  <c:v>44490.396018518521</c:v>
                </c:pt>
                <c:pt idx="8370">
                  <c:v>44490.416851851849</c:v>
                </c:pt>
                <c:pt idx="8371">
                  <c:v>44490.437685185185</c:v>
                </c:pt>
                <c:pt idx="8372">
                  <c:v>44490.458518518521</c:v>
                </c:pt>
                <c:pt idx="8373">
                  <c:v>44490.479351851849</c:v>
                </c:pt>
                <c:pt idx="8374">
                  <c:v>44490.500185185185</c:v>
                </c:pt>
                <c:pt idx="8375">
                  <c:v>44490.521018518521</c:v>
                </c:pt>
                <c:pt idx="8376">
                  <c:v>44490.541851851849</c:v>
                </c:pt>
                <c:pt idx="8377">
                  <c:v>44490.562685185185</c:v>
                </c:pt>
                <c:pt idx="8378">
                  <c:v>44490.583518518521</c:v>
                </c:pt>
                <c:pt idx="8379">
                  <c:v>44490.604351851849</c:v>
                </c:pt>
                <c:pt idx="8380">
                  <c:v>44490.625185185185</c:v>
                </c:pt>
                <c:pt idx="8381">
                  <c:v>44490.646018518521</c:v>
                </c:pt>
                <c:pt idx="8382">
                  <c:v>44490.666851851849</c:v>
                </c:pt>
                <c:pt idx="8383">
                  <c:v>44490.687685185185</c:v>
                </c:pt>
                <c:pt idx="8384">
                  <c:v>44490.708518518521</c:v>
                </c:pt>
                <c:pt idx="8385">
                  <c:v>44490.729351851849</c:v>
                </c:pt>
                <c:pt idx="8386">
                  <c:v>44490.750185185185</c:v>
                </c:pt>
                <c:pt idx="8387">
                  <c:v>44490.771018518521</c:v>
                </c:pt>
                <c:pt idx="8388">
                  <c:v>44490.791851851849</c:v>
                </c:pt>
                <c:pt idx="8389">
                  <c:v>44490.812685185185</c:v>
                </c:pt>
                <c:pt idx="8390">
                  <c:v>44490.833518518521</c:v>
                </c:pt>
                <c:pt idx="8391">
                  <c:v>44490.854351851849</c:v>
                </c:pt>
                <c:pt idx="8392">
                  <c:v>44490.875185185185</c:v>
                </c:pt>
                <c:pt idx="8393">
                  <c:v>44490.896018518521</c:v>
                </c:pt>
                <c:pt idx="8394">
                  <c:v>44490.916851851849</c:v>
                </c:pt>
                <c:pt idx="8395">
                  <c:v>44490.937685185185</c:v>
                </c:pt>
                <c:pt idx="8396">
                  <c:v>44490.958518518521</c:v>
                </c:pt>
                <c:pt idx="8397">
                  <c:v>44490.979351851849</c:v>
                </c:pt>
                <c:pt idx="8398">
                  <c:v>44491.000185185185</c:v>
                </c:pt>
                <c:pt idx="8399">
                  <c:v>44491.021018518521</c:v>
                </c:pt>
                <c:pt idx="8400">
                  <c:v>44491.041851851849</c:v>
                </c:pt>
                <c:pt idx="8401">
                  <c:v>44491.062685185185</c:v>
                </c:pt>
                <c:pt idx="8402">
                  <c:v>44491.083518518521</c:v>
                </c:pt>
                <c:pt idx="8403">
                  <c:v>44491.104351851849</c:v>
                </c:pt>
                <c:pt idx="8404">
                  <c:v>44491.125185185185</c:v>
                </c:pt>
                <c:pt idx="8405">
                  <c:v>44491.146018518521</c:v>
                </c:pt>
                <c:pt idx="8406">
                  <c:v>44491.166851851849</c:v>
                </c:pt>
                <c:pt idx="8407">
                  <c:v>44491.187685185185</c:v>
                </c:pt>
                <c:pt idx="8408">
                  <c:v>44491.208518518521</c:v>
                </c:pt>
                <c:pt idx="8409">
                  <c:v>44491.229351851849</c:v>
                </c:pt>
                <c:pt idx="8410">
                  <c:v>44491.250185185185</c:v>
                </c:pt>
                <c:pt idx="8411">
                  <c:v>44491.271018518521</c:v>
                </c:pt>
                <c:pt idx="8412">
                  <c:v>44491.291851851849</c:v>
                </c:pt>
                <c:pt idx="8413">
                  <c:v>44491.312685185185</c:v>
                </c:pt>
                <c:pt idx="8414">
                  <c:v>44491.333518518521</c:v>
                </c:pt>
                <c:pt idx="8415">
                  <c:v>44491.354351851849</c:v>
                </c:pt>
                <c:pt idx="8416">
                  <c:v>44491.375185185185</c:v>
                </c:pt>
                <c:pt idx="8417">
                  <c:v>44491.396018518521</c:v>
                </c:pt>
                <c:pt idx="8418">
                  <c:v>44491.416851851849</c:v>
                </c:pt>
                <c:pt idx="8419">
                  <c:v>44491.437685185185</c:v>
                </c:pt>
                <c:pt idx="8420">
                  <c:v>44491.458518518521</c:v>
                </c:pt>
                <c:pt idx="8421">
                  <c:v>44491.479351851849</c:v>
                </c:pt>
                <c:pt idx="8422">
                  <c:v>44491.500185185185</c:v>
                </c:pt>
                <c:pt idx="8423">
                  <c:v>44491.521018518521</c:v>
                </c:pt>
                <c:pt idx="8424">
                  <c:v>44491.541851851849</c:v>
                </c:pt>
                <c:pt idx="8425">
                  <c:v>44491.562685185185</c:v>
                </c:pt>
                <c:pt idx="8426">
                  <c:v>44491.583518518521</c:v>
                </c:pt>
                <c:pt idx="8427">
                  <c:v>44491.604351851849</c:v>
                </c:pt>
                <c:pt idx="8428">
                  <c:v>44491.625185185185</c:v>
                </c:pt>
                <c:pt idx="8429">
                  <c:v>44491.646018518521</c:v>
                </c:pt>
                <c:pt idx="8430">
                  <c:v>44491.666851851849</c:v>
                </c:pt>
                <c:pt idx="8431">
                  <c:v>44491.687685185185</c:v>
                </c:pt>
                <c:pt idx="8432">
                  <c:v>44491.708518518521</c:v>
                </c:pt>
                <c:pt idx="8433">
                  <c:v>44491.729351851849</c:v>
                </c:pt>
                <c:pt idx="8434">
                  <c:v>44491.750185185185</c:v>
                </c:pt>
                <c:pt idx="8435">
                  <c:v>44491.771018518521</c:v>
                </c:pt>
                <c:pt idx="8436">
                  <c:v>44491.791851851849</c:v>
                </c:pt>
                <c:pt idx="8437">
                  <c:v>44491.812685185185</c:v>
                </c:pt>
                <c:pt idx="8438">
                  <c:v>44491.833518518521</c:v>
                </c:pt>
                <c:pt idx="8439">
                  <c:v>44491.854351851849</c:v>
                </c:pt>
                <c:pt idx="8440">
                  <c:v>44491.875185185185</c:v>
                </c:pt>
                <c:pt idx="8441">
                  <c:v>44491.896018518521</c:v>
                </c:pt>
                <c:pt idx="8442">
                  <c:v>44491.916851851849</c:v>
                </c:pt>
                <c:pt idx="8443">
                  <c:v>44491.937685185185</c:v>
                </c:pt>
                <c:pt idx="8444">
                  <c:v>44491.958518518521</c:v>
                </c:pt>
                <c:pt idx="8445">
                  <c:v>44491.979351851849</c:v>
                </c:pt>
                <c:pt idx="8446">
                  <c:v>44492.000185185185</c:v>
                </c:pt>
                <c:pt idx="8447">
                  <c:v>44492.021018518521</c:v>
                </c:pt>
                <c:pt idx="8448">
                  <c:v>44492.041851851849</c:v>
                </c:pt>
                <c:pt idx="8449">
                  <c:v>44492.062685185185</c:v>
                </c:pt>
                <c:pt idx="8450">
                  <c:v>44492.083518518521</c:v>
                </c:pt>
                <c:pt idx="8451">
                  <c:v>44492.104351851849</c:v>
                </c:pt>
                <c:pt idx="8452">
                  <c:v>44492.125185185185</c:v>
                </c:pt>
                <c:pt idx="8453">
                  <c:v>44492.146018518521</c:v>
                </c:pt>
                <c:pt idx="8454">
                  <c:v>44492.166851851849</c:v>
                </c:pt>
                <c:pt idx="8455">
                  <c:v>44492.187685185185</c:v>
                </c:pt>
                <c:pt idx="8456">
                  <c:v>44492.208518518521</c:v>
                </c:pt>
                <c:pt idx="8457">
                  <c:v>44492.229351851849</c:v>
                </c:pt>
                <c:pt idx="8458">
                  <c:v>44492.250185185185</c:v>
                </c:pt>
                <c:pt idx="8459">
                  <c:v>44492.271018518521</c:v>
                </c:pt>
                <c:pt idx="8460">
                  <c:v>44492.291851851849</c:v>
                </c:pt>
                <c:pt idx="8461">
                  <c:v>44492.312685185185</c:v>
                </c:pt>
                <c:pt idx="8462">
                  <c:v>44492.333518518521</c:v>
                </c:pt>
                <c:pt idx="8463">
                  <c:v>44492.354351851849</c:v>
                </c:pt>
                <c:pt idx="8464">
                  <c:v>44492.375185185185</c:v>
                </c:pt>
                <c:pt idx="8465">
                  <c:v>44492.396018518521</c:v>
                </c:pt>
                <c:pt idx="8466">
                  <c:v>44492.416851851849</c:v>
                </c:pt>
                <c:pt idx="8467">
                  <c:v>44492.437685185185</c:v>
                </c:pt>
                <c:pt idx="8468">
                  <c:v>44492.458518518521</c:v>
                </c:pt>
                <c:pt idx="8469">
                  <c:v>44492.479351851849</c:v>
                </c:pt>
                <c:pt idx="8470">
                  <c:v>44492.500185185185</c:v>
                </c:pt>
                <c:pt idx="8471">
                  <c:v>44492.521018518521</c:v>
                </c:pt>
                <c:pt idx="8472">
                  <c:v>44492.541851851849</c:v>
                </c:pt>
                <c:pt idx="8473">
                  <c:v>44492.562685185185</c:v>
                </c:pt>
                <c:pt idx="8474">
                  <c:v>44492.583518518521</c:v>
                </c:pt>
                <c:pt idx="8475">
                  <c:v>44492.604351851849</c:v>
                </c:pt>
                <c:pt idx="8476">
                  <c:v>44492.625185185185</c:v>
                </c:pt>
                <c:pt idx="8477">
                  <c:v>44492.646018518521</c:v>
                </c:pt>
                <c:pt idx="8478">
                  <c:v>44492.666851851849</c:v>
                </c:pt>
                <c:pt idx="8479">
                  <c:v>44492.687685185185</c:v>
                </c:pt>
                <c:pt idx="8480">
                  <c:v>44492.708518518521</c:v>
                </c:pt>
                <c:pt idx="8481">
                  <c:v>44492.729351851849</c:v>
                </c:pt>
                <c:pt idx="8482">
                  <c:v>44492.750185185185</c:v>
                </c:pt>
                <c:pt idx="8483">
                  <c:v>44492.771018518521</c:v>
                </c:pt>
                <c:pt idx="8484">
                  <c:v>44492.791851851849</c:v>
                </c:pt>
                <c:pt idx="8485">
                  <c:v>44492.812685185185</c:v>
                </c:pt>
                <c:pt idx="8486">
                  <c:v>44492.833518518521</c:v>
                </c:pt>
                <c:pt idx="8487">
                  <c:v>44492.854351851849</c:v>
                </c:pt>
                <c:pt idx="8488">
                  <c:v>44492.875185185185</c:v>
                </c:pt>
                <c:pt idx="8489">
                  <c:v>44492.896018518521</c:v>
                </c:pt>
                <c:pt idx="8490">
                  <c:v>44492.916851851849</c:v>
                </c:pt>
                <c:pt idx="8491">
                  <c:v>44492.937685185185</c:v>
                </c:pt>
                <c:pt idx="8492">
                  <c:v>44492.958518518521</c:v>
                </c:pt>
                <c:pt idx="8493">
                  <c:v>44492.979351851849</c:v>
                </c:pt>
                <c:pt idx="8494">
                  <c:v>44493.000185185185</c:v>
                </c:pt>
                <c:pt idx="8495">
                  <c:v>44493.021018518521</c:v>
                </c:pt>
                <c:pt idx="8496">
                  <c:v>44493.041851851849</c:v>
                </c:pt>
                <c:pt idx="8497">
                  <c:v>44493.062685185185</c:v>
                </c:pt>
                <c:pt idx="8498">
                  <c:v>44493.083518518521</c:v>
                </c:pt>
                <c:pt idx="8499">
                  <c:v>44493.104351851849</c:v>
                </c:pt>
                <c:pt idx="8500">
                  <c:v>44493.125185185185</c:v>
                </c:pt>
                <c:pt idx="8501">
                  <c:v>44493.146018518521</c:v>
                </c:pt>
                <c:pt idx="8502">
                  <c:v>44493.166851851849</c:v>
                </c:pt>
                <c:pt idx="8503">
                  <c:v>44493.187685185185</c:v>
                </c:pt>
                <c:pt idx="8504">
                  <c:v>44493.208518518521</c:v>
                </c:pt>
                <c:pt idx="8505">
                  <c:v>44493.229351851849</c:v>
                </c:pt>
                <c:pt idx="8506">
                  <c:v>44493.250185185185</c:v>
                </c:pt>
                <c:pt idx="8507">
                  <c:v>44493.271018518521</c:v>
                </c:pt>
                <c:pt idx="8508">
                  <c:v>44493.291851851849</c:v>
                </c:pt>
                <c:pt idx="8509">
                  <c:v>44493.312685185185</c:v>
                </c:pt>
                <c:pt idx="8510">
                  <c:v>44493.333518518521</c:v>
                </c:pt>
                <c:pt idx="8511">
                  <c:v>44493.354351851849</c:v>
                </c:pt>
                <c:pt idx="8512">
                  <c:v>44493.375185185185</c:v>
                </c:pt>
                <c:pt idx="8513">
                  <c:v>44493.396018518521</c:v>
                </c:pt>
                <c:pt idx="8514">
                  <c:v>44493.416851851849</c:v>
                </c:pt>
                <c:pt idx="8515">
                  <c:v>44493.437685185185</c:v>
                </c:pt>
                <c:pt idx="8516">
                  <c:v>44493.458518518521</c:v>
                </c:pt>
                <c:pt idx="8517">
                  <c:v>44493.479351851849</c:v>
                </c:pt>
                <c:pt idx="8518">
                  <c:v>44493.500185185185</c:v>
                </c:pt>
                <c:pt idx="8519">
                  <c:v>44493.521018518521</c:v>
                </c:pt>
                <c:pt idx="8520">
                  <c:v>44493.541851851849</c:v>
                </c:pt>
                <c:pt idx="8521">
                  <c:v>44493.562685185185</c:v>
                </c:pt>
                <c:pt idx="8522">
                  <c:v>44493.583518518521</c:v>
                </c:pt>
                <c:pt idx="8523">
                  <c:v>44493.604351851849</c:v>
                </c:pt>
                <c:pt idx="8524">
                  <c:v>44493.625185185185</c:v>
                </c:pt>
                <c:pt idx="8525">
                  <c:v>44493.646018518521</c:v>
                </c:pt>
                <c:pt idx="8526">
                  <c:v>44493.666851851849</c:v>
                </c:pt>
                <c:pt idx="8527">
                  <c:v>44493.687685185185</c:v>
                </c:pt>
                <c:pt idx="8528">
                  <c:v>44493.708518518521</c:v>
                </c:pt>
                <c:pt idx="8529">
                  <c:v>44493.729351851849</c:v>
                </c:pt>
                <c:pt idx="8530">
                  <c:v>44493.750185185185</c:v>
                </c:pt>
                <c:pt idx="8531">
                  <c:v>44493.771018518521</c:v>
                </c:pt>
                <c:pt idx="8532">
                  <c:v>44493.791851851849</c:v>
                </c:pt>
                <c:pt idx="8533">
                  <c:v>44493.812685185185</c:v>
                </c:pt>
                <c:pt idx="8534">
                  <c:v>44493.833518518521</c:v>
                </c:pt>
                <c:pt idx="8535">
                  <c:v>44493.854351851849</c:v>
                </c:pt>
                <c:pt idx="8536">
                  <c:v>44493.875185185185</c:v>
                </c:pt>
                <c:pt idx="8537">
                  <c:v>44493.896018518521</c:v>
                </c:pt>
                <c:pt idx="8538">
                  <c:v>44493.916851851849</c:v>
                </c:pt>
                <c:pt idx="8539">
                  <c:v>44493.937685185185</c:v>
                </c:pt>
                <c:pt idx="8540">
                  <c:v>44493.958518518521</c:v>
                </c:pt>
                <c:pt idx="8541">
                  <c:v>44493.979351851849</c:v>
                </c:pt>
                <c:pt idx="8542">
                  <c:v>44494.000185185185</c:v>
                </c:pt>
                <c:pt idx="8543">
                  <c:v>44494.021018518521</c:v>
                </c:pt>
                <c:pt idx="8544">
                  <c:v>44494.041851851849</c:v>
                </c:pt>
                <c:pt idx="8545">
                  <c:v>44494.062685185185</c:v>
                </c:pt>
                <c:pt idx="8546">
                  <c:v>44494.083518518521</c:v>
                </c:pt>
                <c:pt idx="8547">
                  <c:v>44494.104351851849</c:v>
                </c:pt>
                <c:pt idx="8548">
                  <c:v>44494.125185185185</c:v>
                </c:pt>
                <c:pt idx="8549">
                  <c:v>44494.146018518521</c:v>
                </c:pt>
                <c:pt idx="8550">
                  <c:v>44494.166851851849</c:v>
                </c:pt>
                <c:pt idx="8551">
                  <c:v>44494.187685185185</c:v>
                </c:pt>
                <c:pt idx="8552">
                  <c:v>44494.208518518521</c:v>
                </c:pt>
                <c:pt idx="8553">
                  <c:v>44494.229351851849</c:v>
                </c:pt>
                <c:pt idx="8554">
                  <c:v>44494.250185185185</c:v>
                </c:pt>
                <c:pt idx="8555">
                  <c:v>44494.271018518521</c:v>
                </c:pt>
                <c:pt idx="8556">
                  <c:v>44494.291851851849</c:v>
                </c:pt>
                <c:pt idx="8557">
                  <c:v>44494.312685185185</c:v>
                </c:pt>
                <c:pt idx="8558">
                  <c:v>44494.333518518521</c:v>
                </c:pt>
                <c:pt idx="8559">
                  <c:v>44494.354351851849</c:v>
                </c:pt>
                <c:pt idx="8560">
                  <c:v>44494.375185185185</c:v>
                </c:pt>
                <c:pt idx="8561">
                  <c:v>44494.396018518521</c:v>
                </c:pt>
                <c:pt idx="8562">
                  <c:v>44494.416851851849</c:v>
                </c:pt>
                <c:pt idx="8563">
                  <c:v>44494.437685185185</c:v>
                </c:pt>
                <c:pt idx="8564">
                  <c:v>44494.458518518521</c:v>
                </c:pt>
                <c:pt idx="8565">
                  <c:v>44494.479351851849</c:v>
                </c:pt>
                <c:pt idx="8566">
                  <c:v>44494.500185185185</c:v>
                </c:pt>
                <c:pt idx="8567">
                  <c:v>44494.521018518521</c:v>
                </c:pt>
                <c:pt idx="8568">
                  <c:v>44494.541851851849</c:v>
                </c:pt>
                <c:pt idx="8569">
                  <c:v>44494.562685185185</c:v>
                </c:pt>
                <c:pt idx="8570">
                  <c:v>44494.583518518521</c:v>
                </c:pt>
                <c:pt idx="8571">
                  <c:v>44494.604351851849</c:v>
                </c:pt>
                <c:pt idx="8572">
                  <c:v>44494.625185185185</c:v>
                </c:pt>
                <c:pt idx="8573">
                  <c:v>44494.646018518521</c:v>
                </c:pt>
                <c:pt idx="8574">
                  <c:v>44494.666851851849</c:v>
                </c:pt>
                <c:pt idx="8575">
                  <c:v>44494.687685185185</c:v>
                </c:pt>
                <c:pt idx="8576">
                  <c:v>44494.708518518521</c:v>
                </c:pt>
                <c:pt idx="8577">
                  <c:v>44494.729351851849</c:v>
                </c:pt>
                <c:pt idx="8578">
                  <c:v>44494.750185185185</c:v>
                </c:pt>
                <c:pt idx="8579">
                  <c:v>44494.771018518521</c:v>
                </c:pt>
                <c:pt idx="8580">
                  <c:v>44494.791851851849</c:v>
                </c:pt>
                <c:pt idx="8581">
                  <c:v>44494.812685185185</c:v>
                </c:pt>
                <c:pt idx="8582">
                  <c:v>44494.833518518521</c:v>
                </c:pt>
                <c:pt idx="8583">
                  <c:v>44494.854351851849</c:v>
                </c:pt>
                <c:pt idx="8584">
                  <c:v>44494.875185185185</c:v>
                </c:pt>
                <c:pt idx="8585">
                  <c:v>44494.896018518521</c:v>
                </c:pt>
                <c:pt idx="8586">
                  <c:v>44494.916851851849</c:v>
                </c:pt>
                <c:pt idx="8587">
                  <c:v>44494.937685185185</c:v>
                </c:pt>
                <c:pt idx="8588">
                  <c:v>44494.958518518521</c:v>
                </c:pt>
                <c:pt idx="8589">
                  <c:v>44494.979351851849</c:v>
                </c:pt>
                <c:pt idx="8590">
                  <c:v>44495.000185185185</c:v>
                </c:pt>
                <c:pt idx="8591">
                  <c:v>44495.021018518521</c:v>
                </c:pt>
                <c:pt idx="8592">
                  <c:v>44495.041851851849</c:v>
                </c:pt>
                <c:pt idx="8593">
                  <c:v>44495.062685185185</c:v>
                </c:pt>
                <c:pt idx="8594">
                  <c:v>44495.083518518521</c:v>
                </c:pt>
                <c:pt idx="8595">
                  <c:v>44495.104351851849</c:v>
                </c:pt>
                <c:pt idx="8596">
                  <c:v>44495.125185185185</c:v>
                </c:pt>
                <c:pt idx="8597">
                  <c:v>44495.146018518521</c:v>
                </c:pt>
                <c:pt idx="8598">
                  <c:v>44495.166851851849</c:v>
                </c:pt>
                <c:pt idx="8599">
                  <c:v>44495.187685185185</c:v>
                </c:pt>
                <c:pt idx="8600">
                  <c:v>44495.208518518521</c:v>
                </c:pt>
                <c:pt idx="8601">
                  <c:v>44495.229351851849</c:v>
                </c:pt>
                <c:pt idx="8602">
                  <c:v>44495.250185185185</c:v>
                </c:pt>
                <c:pt idx="8603">
                  <c:v>44495.271018518521</c:v>
                </c:pt>
                <c:pt idx="8604">
                  <c:v>44495.291851851849</c:v>
                </c:pt>
                <c:pt idx="8605">
                  <c:v>44495.312685185185</c:v>
                </c:pt>
                <c:pt idx="8606">
                  <c:v>44495.333518518521</c:v>
                </c:pt>
                <c:pt idx="8607">
                  <c:v>44495.354351851849</c:v>
                </c:pt>
                <c:pt idx="8608">
                  <c:v>44495.375185185185</c:v>
                </c:pt>
                <c:pt idx="8609">
                  <c:v>44495.396018518521</c:v>
                </c:pt>
                <c:pt idx="8610">
                  <c:v>44495.416851851849</c:v>
                </c:pt>
                <c:pt idx="8611">
                  <c:v>44495.437685185185</c:v>
                </c:pt>
                <c:pt idx="8612">
                  <c:v>44495.458518518521</c:v>
                </c:pt>
                <c:pt idx="8613">
                  <c:v>44495.479351851849</c:v>
                </c:pt>
                <c:pt idx="8614">
                  <c:v>44495.500185185185</c:v>
                </c:pt>
                <c:pt idx="8615">
                  <c:v>44495.521018518521</c:v>
                </c:pt>
                <c:pt idx="8616">
                  <c:v>44495.541851851849</c:v>
                </c:pt>
                <c:pt idx="8617">
                  <c:v>44495.562685185185</c:v>
                </c:pt>
                <c:pt idx="8618">
                  <c:v>44495.583518518521</c:v>
                </c:pt>
                <c:pt idx="8619">
                  <c:v>44495.604351851849</c:v>
                </c:pt>
                <c:pt idx="8620">
                  <c:v>44495.625185185185</c:v>
                </c:pt>
                <c:pt idx="8621">
                  <c:v>44495.646018518521</c:v>
                </c:pt>
                <c:pt idx="8622">
                  <c:v>44495.666851851849</c:v>
                </c:pt>
                <c:pt idx="8623">
                  <c:v>44495.687685185185</c:v>
                </c:pt>
                <c:pt idx="8624">
                  <c:v>44495.708518518521</c:v>
                </c:pt>
                <c:pt idx="8625">
                  <c:v>44495.729351851849</c:v>
                </c:pt>
                <c:pt idx="8626">
                  <c:v>44495.750185185185</c:v>
                </c:pt>
                <c:pt idx="8627">
                  <c:v>44495.771018518521</c:v>
                </c:pt>
                <c:pt idx="8628">
                  <c:v>44495.791851851849</c:v>
                </c:pt>
                <c:pt idx="8629">
                  <c:v>44495.812685185185</c:v>
                </c:pt>
                <c:pt idx="8630">
                  <c:v>44495.833518518521</c:v>
                </c:pt>
                <c:pt idx="8631">
                  <c:v>44495.854351851849</c:v>
                </c:pt>
                <c:pt idx="8632">
                  <c:v>44495.875185185185</c:v>
                </c:pt>
                <c:pt idx="8633">
                  <c:v>44495.896018518521</c:v>
                </c:pt>
                <c:pt idx="8634">
                  <c:v>44495.916851851849</c:v>
                </c:pt>
                <c:pt idx="8635">
                  <c:v>44495.937685185185</c:v>
                </c:pt>
                <c:pt idx="8636">
                  <c:v>44495.958518518521</c:v>
                </c:pt>
                <c:pt idx="8637">
                  <c:v>44495.979351851849</c:v>
                </c:pt>
                <c:pt idx="8638">
                  <c:v>44496.000185185185</c:v>
                </c:pt>
                <c:pt idx="8639">
                  <c:v>44496.021018518521</c:v>
                </c:pt>
                <c:pt idx="8640">
                  <c:v>44496.041851851849</c:v>
                </c:pt>
                <c:pt idx="8641">
                  <c:v>44496.062685185185</c:v>
                </c:pt>
                <c:pt idx="8642">
                  <c:v>44496.083518518521</c:v>
                </c:pt>
                <c:pt idx="8643">
                  <c:v>44496.104351851849</c:v>
                </c:pt>
                <c:pt idx="8644">
                  <c:v>44496.125185185185</c:v>
                </c:pt>
                <c:pt idx="8645">
                  <c:v>44496.146018518521</c:v>
                </c:pt>
                <c:pt idx="8646">
                  <c:v>44496.166851851849</c:v>
                </c:pt>
                <c:pt idx="8647">
                  <c:v>44496.187685185185</c:v>
                </c:pt>
                <c:pt idx="8648">
                  <c:v>44496.208518518521</c:v>
                </c:pt>
                <c:pt idx="8649">
                  <c:v>44496.229351851849</c:v>
                </c:pt>
                <c:pt idx="8650">
                  <c:v>44496.250185185185</c:v>
                </c:pt>
                <c:pt idx="8651">
                  <c:v>44496.271018518521</c:v>
                </c:pt>
                <c:pt idx="8652">
                  <c:v>44496.291851851849</c:v>
                </c:pt>
                <c:pt idx="8653">
                  <c:v>44496.312685185185</c:v>
                </c:pt>
                <c:pt idx="8654">
                  <c:v>44496.333518518521</c:v>
                </c:pt>
                <c:pt idx="8655">
                  <c:v>44496.354351851849</c:v>
                </c:pt>
                <c:pt idx="8656">
                  <c:v>44496.375185185185</c:v>
                </c:pt>
                <c:pt idx="8657">
                  <c:v>44496.396018518521</c:v>
                </c:pt>
                <c:pt idx="8658">
                  <c:v>44496.416851851849</c:v>
                </c:pt>
                <c:pt idx="8659">
                  <c:v>44496.437685185185</c:v>
                </c:pt>
                <c:pt idx="8660">
                  <c:v>44496.458518518521</c:v>
                </c:pt>
                <c:pt idx="8661">
                  <c:v>44496.479351851849</c:v>
                </c:pt>
                <c:pt idx="8662">
                  <c:v>44496.500185185185</c:v>
                </c:pt>
                <c:pt idx="8663">
                  <c:v>44496.521018518521</c:v>
                </c:pt>
                <c:pt idx="8664">
                  <c:v>44496.541851851849</c:v>
                </c:pt>
                <c:pt idx="8665">
                  <c:v>44496.562685185185</c:v>
                </c:pt>
                <c:pt idx="8666">
                  <c:v>44496.583518518521</c:v>
                </c:pt>
                <c:pt idx="8667">
                  <c:v>44496.604351851849</c:v>
                </c:pt>
                <c:pt idx="8668">
                  <c:v>44496.625185185185</c:v>
                </c:pt>
                <c:pt idx="8669">
                  <c:v>44496.646018518521</c:v>
                </c:pt>
                <c:pt idx="8670">
                  <c:v>44496.666851851849</c:v>
                </c:pt>
                <c:pt idx="8671">
                  <c:v>44496.687685185185</c:v>
                </c:pt>
                <c:pt idx="8672">
                  <c:v>44496.708518518521</c:v>
                </c:pt>
                <c:pt idx="8673">
                  <c:v>44496.729351851849</c:v>
                </c:pt>
                <c:pt idx="8674">
                  <c:v>44496.750185185185</c:v>
                </c:pt>
                <c:pt idx="8675">
                  <c:v>44496.771018518521</c:v>
                </c:pt>
                <c:pt idx="8676">
                  <c:v>44496.791851851849</c:v>
                </c:pt>
                <c:pt idx="8677">
                  <c:v>44496.812685185185</c:v>
                </c:pt>
                <c:pt idx="8678">
                  <c:v>44496.833518518521</c:v>
                </c:pt>
                <c:pt idx="8679">
                  <c:v>44496.854351851849</c:v>
                </c:pt>
                <c:pt idx="8680">
                  <c:v>44496.875185185185</c:v>
                </c:pt>
                <c:pt idx="8681">
                  <c:v>44496.896018518521</c:v>
                </c:pt>
                <c:pt idx="8682">
                  <c:v>44496.916851851849</c:v>
                </c:pt>
                <c:pt idx="8683">
                  <c:v>44496.937685185185</c:v>
                </c:pt>
                <c:pt idx="8684">
                  <c:v>44496.958518518521</c:v>
                </c:pt>
                <c:pt idx="8685">
                  <c:v>44496.979351851849</c:v>
                </c:pt>
                <c:pt idx="8686">
                  <c:v>44497.000185185185</c:v>
                </c:pt>
                <c:pt idx="8687">
                  <c:v>44497.021018518521</c:v>
                </c:pt>
                <c:pt idx="8688">
                  <c:v>44497.041851851849</c:v>
                </c:pt>
                <c:pt idx="8689">
                  <c:v>44497.062685185185</c:v>
                </c:pt>
                <c:pt idx="8690">
                  <c:v>44497.083518518521</c:v>
                </c:pt>
                <c:pt idx="8691">
                  <c:v>44497.104351851849</c:v>
                </c:pt>
                <c:pt idx="8692">
                  <c:v>44497.125185185185</c:v>
                </c:pt>
                <c:pt idx="8693">
                  <c:v>44497.146018518521</c:v>
                </c:pt>
                <c:pt idx="8694">
                  <c:v>44497.166851851849</c:v>
                </c:pt>
                <c:pt idx="8695">
                  <c:v>44497.187685185185</c:v>
                </c:pt>
                <c:pt idx="8696">
                  <c:v>44497.208518518521</c:v>
                </c:pt>
                <c:pt idx="8697">
                  <c:v>44497.229351851849</c:v>
                </c:pt>
                <c:pt idx="8698">
                  <c:v>44497.250185185185</c:v>
                </c:pt>
                <c:pt idx="8699">
                  <c:v>44497.271018518521</c:v>
                </c:pt>
                <c:pt idx="8700">
                  <c:v>44497.291851851849</c:v>
                </c:pt>
                <c:pt idx="8701">
                  <c:v>44497.312685185185</c:v>
                </c:pt>
                <c:pt idx="8702">
                  <c:v>44497.333518518521</c:v>
                </c:pt>
                <c:pt idx="8703">
                  <c:v>44497.354351851849</c:v>
                </c:pt>
                <c:pt idx="8704">
                  <c:v>44497.375185185185</c:v>
                </c:pt>
                <c:pt idx="8705">
                  <c:v>44497.396018518521</c:v>
                </c:pt>
                <c:pt idx="8706">
                  <c:v>44497.416851851849</c:v>
                </c:pt>
                <c:pt idx="8707">
                  <c:v>44497.437685185185</c:v>
                </c:pt>
                <c:pt idx="8708">
                  <c:v>44497.458518518521</c:v>
                </c:pt>
                <c:pt idx="8709">
                  <c:v>44497.479351851849</c:v>
                </c:pt>
                <c:pt idx="8710">
                  <c:v>44497.500185185185</c:v>
                </c:pt>
                <c:pt idx="8711">
                  <c:v>44497.521018518521</c:v>
                </c:pt>
                <c:pt idx="8712">
                  <c:v>44497.541851851849</c:v>
                </c:pt>
                <c:pt idx="8713">
                  <c:v>44497.562685185185</c:v>
                </c:pt>
                <c:pt idx="8714">
                  <c:v>44497.583518518521</c:v>
                </c:pt>
                <c:pt idx="8715">
                  <c:v>44497.604351851849</c:v>
                </c:pt>
                <c:pt idx="8716">
                  <c:v>44497.625185185185</c:v>
                </c:pt>
                <c:pt idx="8717">
                  <c:v>44497.646018518521</c:v>
                </c:pt>
                <c:pt idx="8718">
                  <c:v>44497.666851851849</c:v>
                </c:pt>
                <c:pt idx="8719">
                  <c:v>44497.687685185185</c:v>
                </c:pt>
                <c:pt idx="8720">
                  <c:v>44497.708518518521</c:v>
                </c:pt>
                <c:pt idx="8721">
                  <c:v>44497.729351851849</c:v>
                </c:pt>
                <c:pt idx="8722">
                  <c:v>44497.750185185185</c:v>
                </c:pt>
                <c:pt idx="8723">
                  <c:v>44497.771018518521</c:v>
                </c:pt>
                <c:pt idx="8724">
                  <c:v>44497.791851851849</c:v>
                </c:pt>
                <c:pt idx="8725">
                  <c:v>44497.812685185185</c:v>
                </c:pt>
                <c:pt idx="8726">
                  <c:v>44497.833518518521</c:v>
                </c:pt>
                <c:pt idx="8727">
                  <c:v>44497.854351851849</c:v>
                </c:pt>
                <c:pt idx="8728">
                  <c:v>44497.875185185185</c:v>
                </c:pt>
                <c:pt idx="8729">
                  <c:v>44497.896018518521</c:v>
                </c:pt>
                <c:pt idx="8730">
                  <c:v>44497.916851851849</c:v>
                </c:pt>
                <c:pt idx="8731">
                  <c:v>44497.937685185185</c:v>
                </c:pt>
                <c:pt idx="8732">
                  <c:v>44497.958518518521</c:v>
                </c:pt>
                <c:pt idx="8733">
                  <c:v>44497.979351851849</c:v>
                </c:pt>
                <c:pt idx="8734">
                  <c:v>44498.000185185185</c:v>
                </c:pt>
                <c:pt idx="8735">
                  <c:v>44498.021018518521</c:v>
                </c:pt>
                <c:pt idx="8736">
                  <c:v>44498.041851851849</c:v>
                </c:pt>
                <c:pt idx="8737">
                  <c:v>44498.062685185185</c:v>
                </c:pt>
                <c:pt idx="8738">
                  <c:v>44498.083518518521</c:v>
                </c:pt>
                <c:pt idx="8739">
                  <c:v>44498.104351851849</c:v>
                </c:pt>
                <c:pt idx="8740">
                  <c:v>44498.125185185185</c:v>
                </c:pt>
                <c:pt idx="8741">
                  <c:v>44498.146018518521</c:v>
                </c:pt>
                <c:pt idx="8742">
                  <c:v>44498.166851851849</c:v>
                </c:pt>
                <c:pt idx="8743">
                  <c:v>44498.187685185185</c:v>
                </c:pt>
                <c:pt idx="8744">
                  <c:v>44498.208518518521</c:v>
                </c:pt>
                <c:pt idx="8745">
                  <c:v>44498.229351851849</c:v>
                </c:pt>
                <c:pt idx="8746">
                  <c:v>44498.250185185185</c:v>
                </c:pt>
                <c:pt idx="8747">
                  <c:v>44498.271018518521</c:v>
                </c:pt>
                <c:pt idx="8748">
                  <c:v>44498.291851851849</c:v>
                </c:pt>
                <c:pt idx="8749">
                  <c:v>44498.312685185185</c:v>
                </c:pt>
                <c:pt idx="8750">
                  <c:v>44498.333518518521</c:v>
                </c:pt>
                <c:pt idx="8751">
                  <c:v>44498.354351851849</c:v>
                </c:pt>
                <c:pt idx="8752">
                  <c:v>44498.375185185185</c:v>
                </c:pt>
                <c:pt idx="8753">
                  <c:v>44498.396018518521</c:v>
                </c:pt>
                <c:pt idx="8754">
                  <c:v>44498.416851851849</c:v>
                </c:pt>
                <c:pt idx="8755">
                  <c:v>44498.437685185185</c:v>
                </c:pt>
                <c:pt idx="8756">
                  <c:v>44498.458518518521</c:v>
                </c:pt>
                <c:pt idx="8757">
                  <c:v>44498.479351851849</c:v>
                </c:pt>
                <c:pt idx="8758">
                  <c:v>44498.500185185185</c:v>
                </c:pt>
                <c:pt idx="8759">
                  <c:v>44498.521018518521</c:v>
                </c:pt>
                <c:pt idx="8760">
                  <c:v>44498.541851851849</c:v>
                </c:pt>
                <c:pt idx="8761">
                  <c:v>44498.562685185185</c:v>
                </c:pt>
                <c:pt idx="8762">
                  <c:v>44498.583518518521</c:v>
                </c:pt>
                <c:pt idx="8763">
                  <c:v>44498.604351851849</c:v>
                </c:pt>
                <c:pt idx="8764">
                  <c:v>44498.625185185185</c:v>
                </c:pt>
                <c:pt idx="8765">
                  <c:v>44498.646018518521</c:v>
                </c:pt>
                <c:pt idx="8766">
                  <c:v>44498.666851851849</c:v>
                </c:pt>
                <c:pt idx="8767">
                  <c:v>44498.687685185185</c:v>
                </c:pt>
                <c:pt idx="8768">
                  <c:v>44498.708518518521</c:v>
                </c:pt>
                <c:pt idx="8769">
                  <c:v>44498.729351851849</c:v>
                </c:pt>
                <c:pt idx="8770">
                  <c:v>44498.750185185185</c:v>
                </c:pt>
                <c:pt idx="8771">
                  <c:v>44498.771018518521</c:v>
                </c:pt>
                <c:pt idx="8772">
                  <c:v>44498.791851851849</c:v>
                </c:pt>
                <c:pt idx="8773">
                  <c:v>44498.812685185185</c:v>
                </c:pt>
                <c:pt idx="8774">
                  <c:v>44498.833518518521</c:v>
                </c:pt>
                <c:pt idx="8775">
                  <c:v>44498.854351851849</c:v>
                </c:pt>
                <c:pt idx="8776">
                  <c:v>44498.875185185185</c:v>
                </c:pt>
                <c:pt idx="8777">
                  <c:v>44498.896018518521</c:v>
                </c:pt>
                <c:pt idx="8778">
                  <c:v>44498.916851851849</c:v>
                </c:pt>
                <c:pt idx="8779">
                  <c:v>44498.937685185185</c:v>
                </c:pt>
                <c:pt idx="8780">
                  <c:v>44498.958518518521</c:v>
                </c:pt>
                <c:pt idx="8781">
                  <c:v>44498.979351851849</c:v>
                </c:pt>
                <c:pt idx="8782">
                  <c:v>44499.000185185185</c:v>
                </c:pt>
                <c:pt idx="8783">
                  <c:v>44499.021018518521</c:v>
                </c:pt>
                <c:pt idx="8784">
                  <c:v>44499.041851851849</c:v>
                </c:pt>
                <c:pt idx="8785">
                  <c:v>44499.062685185185</c:v>
                </c:pt>
                <c:pt idx="8786">
                  <c:v>44499.083518518521</c:v>
                </c:pt>
                <c:pt idx="8787">
                  <c:v>44499.104351851849</c:v>
                </c:pt>
                <c:pt idx="8788">
                  <c:v>44499.125185185185</c:v>
                </c:pt>
                <c:pt idx="8789">
                  <c:v>44499.146018518521</c:v>
                </c:pt>
                <c:pt idx="8790">
                  <c:v>44499.166851851849</c:v>
                </c:pt>
                <c:pt idx="8791">
                  <c:v>44499.187685185185</c:v>
                </c:pt>
                <c:pt idx="8792">
                  <c:v>44499.208518518521</c:v>
                </c:pt>
                <c:pt idx="8793">
                  <c:v>44499.229351851849</c:v>
                </c:pt>
                <c:pt idx="8794">
                  <c:v>44499.250185185185</c:v>
                </c:pt>
                <c:pt idx="8795">
                  <c:v>44499.271018518521</c:v>
                </c:pt>
                <c:pt idx="8796">
                  <c:v>44499.291851851849</c:v>
                </c:pt>
                <c:pt idx="8797">
                  <c:v>44499.312685185185</c:v>
                </c:pt>
                <c:pt idx="8798">
                  <c:v>44499.333518518521</c:v>
                </c:pt>
                <c:pt idx="8799">
                  <c:v>44499.354351851849</c:v>
                </c:pt>
                <c:pt idx="8800">
                  <c:v>44499.375185185185</c:v>
                </c:pt>
                <c:pt idx="8801">
                  <c:v>44499.396018518521</c:v>
                </c:pt>
                <c:pt idx="8802">
                  <c:v>44499.416851851849</c:v>
                </c:pt>
                <c:pt idx="8803">
                  <c:v>44499.437685185185</c:v>
                </c:pt>
                <c:pt idx="8804">
                  <c:v>44499.458518518521</c:v>
                </c:pt>
                <c:pt idx="8805">
                  <c:v>44499.479351851849</c:v>
                </c:pt>
                <c:pt idx="8806">
                  <c:v>44499.500185185185</c:v>
                </c:pt>
                <c:pt idx="8807">
                  <c:v>44499.521018518521</c:v>
                </c:pt>
                <c:pt idx="8808">
                  <c:v>44499.541851851849</c:v>
                </c:pt>
                <c:pt idx="8809">
                  <c:v>44499.562685185185</c:v>
                </c:pt>
                <c:pt idx="8810">
                  <c:v>44499.583518518521</c:v>
                </c:pt>
                <c:pt idx="8811">
                  <c:v>44499.604351851849</c:v>
                </c:pt>
                <c:pt idx="8812">
                  <c:v>44499.625185185185</c:v>
                </c:pt>
                <c:pt idx="8813">
                  <c:v>44499.646018518521</c:v>
                </c:pt>
                <c:pt idx="8814">
                  <c:v>44499.666851851849</c:v>
                </c:pt>
                <c:pt idx="8815">
                  <c:v>44499.687685185185</c:v>
                </c:pt>
                <c:pt idx="8816">
                  <c:v>44499.708518518521</c:v>
                </c:pt>
                <c:pt idx="8817">
                  <c:v>44499.729351851849</c:v>
                </c:pt>
                <c:pt idx="8818">
                  <c:v>44499.750185185185</c:v>
                </c:pt>
                <c:pt idx="8819">
                  <c:v>44499.771018518521</c:v>
                </c:pt>
                <c:pt idx="8820">
                  <c:v>44499.791851851849</c:v>
                </c:pt>
                <c:pt idx="8821">
                  <c:v>44499.812685185185</c:v>
                </c:pt>
                <c:pt idx="8822">
                  <c:v>44499.833518518521</c:v>
                </c:pt>
                <c:pt idx="8823">
                  <c:v>44499.854351851849</c:v>
                </c:pt>
                <c:pt idx="8824">
                  <c:v>44499.875185185185</c:v>
                </c:pt>
                <c:pt idx="8825">
                  <c:v>44499.896018518521</c:v>
                </c:pt>
                <c:pt idx="8826">
                  <c:v>44499.916851851849</c:v>
                </c:pt>
                <c:pt idx="8827">
                  <c:v>44499.937685185185</c:v>
                </c:pt>
                <c:pt idx="8828">
                  <c:v>44499.958518518521</c:v>
                </c:pt>
                <c:pt idx="8829">
                  <c:v>44499.979351851849</c:v>
                </c:pt>
                <c:pt idx="8830">
                  <c:v>44500.000185185185</c:v>
                </c:pt>
                <c:pt idx="8831">
                  <c:v>44500.021018518521</c:v>
                </c:pt>
                <c:pt idx="8832">
                  <c:v>44500.041851851849</c:v>
                </c:pt>
                <c:pt idx="8833">
                  <c:v>44500.062685185185</c:v>
                </c:pt>
                <c:pt idx="8834">
                  <c:v>44500.083518518521</c:v>
                </c:pt>
                <c:pt idx="8835">
                  <c:v>44500.104351851849</c:v>
                </c:pt>
                <c:pt idx="8836">
                  <c:v>44500.125185185185</c:v>
                </c:pt>
                <c:pt idx="8837">
                  <c:v>44500.146018518521</c:v>
                </c:pt>
                <c:pt idx="8838">
                  <c:v>44500.166851851849</c:v>
                </c:pt>
                <c:pt idx="8839">
                  <c:v>44500.187685185185</c:v>
                </c:pt>
                <c:pt idx="8840">
                  <c:v>44500.208518518521</c:v>
                </c:pt>
                <c:pt idx="8841">
                  <c:v>44500.229351851849</c:v>
                </c:pt>
                <c:pt idx="8842">
                  <c:v>44500.250185185185</c:v>
                </c:pt>
                <c:pt idx="8843">
                  <c:v>44500.271018518521</c:v>
                </c:pt>
                <c:pt idx="8844">
                  <c:v>44500.291851851849</c:v>
                </c:pt>
                <c:pt idx="8845">
                  <c:v>44500.312685185185</c:v>
                </c:pt>
                <c:pt idx="8846">
                  <c:v>44500.333518518521</c:v>
                </c:pt>
                <c:pt idx="8847">
                  <c:v>44500.354351851849</c:v>
                </c:pt>
                <c:pt idx="8848">
                  <c:v>44500.375185185185</c:v>
                </c:pt>
                <c:pt idx="8849">
                  <c:v>44500.396018518521</c:v>
                </c:pt>
                <c:pt idx="8850">
                  <c:v>44500.416851851849</c:v>
                </c:pt>
                <c:pt idx="8851">
                  <c:v>44500.437685185185</c:v>
                </c:pt>
                <c:pt idx="8852">
                  <c:v>44500.458518518521</c:v>
                </c:pt>
                <c:pt idx="8853">
                  <c:v>44500.479351851849</c:v>
                </c:pt>
                <c:pt idx="8854">
                  <c:v>44500.500185185185</c:v>
                </c:pt>
                <c:pt idx="8855">
                  <c:v>44500.521018518521</c:v>
                </c:pt>
                <c:pt idx="8856">
                  <c:v>44500.541851851849</c:v>
                </c:pt>
                <c:pt idx="8857">
                  <c:v>44500.562685185185</c:v>
                </c:pt>
                <c:pt idx="8858">
                  <c:v>44500.583518518521</c:v>
                </c:pt>
                <c:pt idx="8859">
                  <c:v>44500.604351851849</c:v>
                </c:pt>
                <c:pt idx="8860">
                  <c:v>44500.625185185185</c:v>
                </c:pt>
                <c:pt idx="8861">
                  <c:v>44500.646018518521</c:v>
                </c:pt>
                <c:pt idx="8862">
                  <c:v>44500.666851851849</c:v>
                </c:pt>
                <c:pt idx="8863">
                  <c:v>44500.687685185185</c:v>
                </c:pt>
                <c:pt idx="8864">
                  <c:v>44500.708518518521</c:v>
                </c:pt>
                <c:pt idx="8865">
                  <c:v>44500.729351851849</c:v>
                </c:pt>
                <c:pt idx="8866">
                  <c:v>44500.750185185185</c:v>
                </c:pt>
                <c:pt idx="8867">
                  <c:v>44500.771018518521</c:v>
                </c:pt>
                <c:pt idx="8868">
                  <c:v>44500.791851851849</c:v>
                </c:pt>
                <c:pt idx="8869">
                  <c:v>44500.812685185185</c:v>
                </c:pt>
                <c:pt idx="8870">
                  <c:v>44500.833518518521</c:v>
                </c:pt>
                <c:pt idx="8871">
                  <c:v>44500.854351851849</c:v>
                </c:pt>
                <c:pt idx="8872">
                  <c:v>44500.875185185185</c:v>
                </c:pt>
                <c:pt idx="8873">
                  <c:v>44500.896018518521</c:v>
                </c:pt>
                <c:pt idx="8874">
                  <c:v>44500.916851851849</c:v>
                </c:pt>
                <c:pt idx="8875">
                  <c:v>44500.937685185185</c:v>
                </c:pt>
                <c:pt idx="8876">
                  <c:v>44500.958518518521</c:v>
                </c:pt>
                <c:pt idx="8877">
                  <c:v>44500.979351851849</c:v>
                </c:pt>
                <c:pt idx="8878">
                  <c:v>44501.000185185185</c:v>
                </c:pt>
                <c:pt idx="8879">
                  <c:v>44501.021018518521</c:v>
                </c:pt>
                <c:pt idx="8880">
                  <c:v>44501.041851851849</c:v>
                </c:pt>
                <c:pt idx="8881">
                  <c:v>44501.062685185185</c:v>
                </c:pt>
                <c:pt idx="8882">
                  <c:v>44501.083518518521</c:v>
                </c:pt>
                <c:pt idx="8883">
                  <c:v>44501.104351851849</c:v>
                </c:pt>
                <c:pt idx="8884">
                  <c:v>44501.125185185185</c:v>
                </c:pt>
                <c:pt idx="8885">
                  <c:v>44501.146018518521</c:v>
                </c:pt>
                <c:pt idx="8886">
                  <c:v>44501.166851851849</c:v>
                </c:pt>
                <c:pt idx="8887">
                  <c:v>44501.187685185185</c:v>
                </c:pt>
                <c:pt idx="8888">
                  <c:v>44501.208518518521</c:v>
                </c:pt>
                <c:pt idx="8889">
                  <c:v>44501.229351851849</c:v>
                </c:pt>
                <c:pt idx="8890">
                  <c:v>44501.250185185185</c:v>
                </c:pt>
                <c:pt idx="8891">
                  <c:v>44501.271018518521</c:v>
                </c:pt>
                <c:pt idx="8892">
                  <c:v>44501.291851851849</c:v>
                </c:pt>
                <c:pt idx="8893">
                  <c:v>44501.312685185185</c:v>
                </c:pt>
                <c:pt idx="8894">
                  <c:v>44501.333518518521</c:v>
                </c:pt>
                <c:pt idx="8895">
                  <c:v>44501.354351851849</c:v>
                </c:pt>
                <c:pt idx="8896">
                  <c:v>44501.375185185185</c:v>
                </c:pt>
                <c:pt idx="8897">
                  <c:v>44501.396018518521</c:v>
                </c:pt>
                <c:pt idx="8898">
                  <c:v>44501.416851851849</c:v>
                </c:pt>
                <c:pt idx="8899">
                  <c:v>44501.437685185185</c:v>
                </c:pt>
                <c:pt idx="8900">
                  <c:v>44501.458518518521</c:v>
                </c:pt>
                <c:pt idx="8901">
                  <c:v>44501.479351851849</c:v>
                </c:pt>
                <c:pt idx="8902">
                  <c:v>44501.500185185185</c:v>
                </c:pt>
                <c:pt idx="8903">
                  <c:v>44501.521018518521</c:v>
                </c:pt>
                <c:pt idx="8904">
                  <c:v>44501.541851851849</c:v>
                </c:pt>
                <c:pt idx="8905">
                  <c:v>44501.562685185185</c:v>
                </c:pt>
                <c:pt idx="8906">
                  <c:v>44501.583518518521</c:v>
                </c:pt>
                <c:pt idx="8907">
                  <c:v>44501.604351851849</c:v>
                </c:pt>
                <c:pt idx="8908">
                  <c:v>44501.625185185185</c:v>
                </c:pt>
                <c:pt idx="8909">
                  <c:v>44501.646018518521</c:v>
                </c:pt>
                <c:pt idx="8910">
                  <c:v>44501.666851851849</c:v>
                </c:pt>
                <c:pt idx="8911">
                  <c:v>44501.687685185185</c:v>
                </c:pt>
                <c:pt idx="8912">
                  <c:v>44501.708518518521</c:v>
                </c:pt>
                <c:pt idx="8913">
                  <c:v>44501.729351851849</c:v>
                </c:pt>
                <c:pt idx="8914">
                  <c:v>44501.750185185185</c:v>
                </c:pt>
                <c:pt idx="8915">
                  <c:v>44501.771018518521</c:v>
                </c:pt>
                <c:pt idx="8916">
                  <c:v>44501.791851851849</c:v>
                </c:pt>
                <c:pt idx="8917">
                  <c:v>44501.812685185185</c:v>
                </c:pt>
                <c:pt idx="8918">
                  <c:v>44501.833518518521</c:v>
                </c:pt>
                <c:pt idx="8919">
                  <c:v>44501.854351851849</c:v>
                </c:pt>
                <c:pt idx="8920">
                  <c:v>44501.875185185185</c:v>
                </c:pt>
                <c:pt idx="8921">
                  <c:v>44501.896018518521</c:v>
                </c:pt>
                <c:pt idx="8922">
                  <c:v>44501.916851851849</c:v>
                </c:pt>
                <c:pt idx="8923">
                  <c:v>44501.937685185185</c:v>
                </c:pt>
                <c:pt idx="8924">
                  <c:v>44501.958518518521</c:v>
                </c:pt>
                <c:pt idx="8925">
                  <c:v>44501.979351851849</c:v>
                </c:pt>
                <c:pt idx="8926">
                  <c:v>44502.000185185185</c:v>
                </c:pt>
                <c:pt idx="8927">
                  <c:v>44502.021018518521</c:v>
                </c:pt>
                <c:pt idx="8928">
                  <c:v>44502.041851851849</c:v>
                </c:pt>
                <c:pt idx="8929">
                  <c:v>44502.062685185185</c:v>
                </c:pt>
                <c:pt idx="8930">
                  <c:v>44502.083518518521</c:v>
                </c:pt>
                <c:pt idx="8931">
                  <c:v>44502.104351851849</c:v>
                </c:pt>
                <c:pt idx="8932">
                  <c:v>44502.125185185185</c:v>
                </c:pt>
                <c:pt idx="8933">
                  <c:v>44502.146018518521</c:v>
                </c:pt>
                <c:pt idx="8934">
                  <c:v>44502.166851851849</c:v>
                </c:pt>
                <c:pt idx="8935">
                  <c:v>44502.187685185185</c:v>
                </c:pt>
                <c:pt idx="8936">
                  <c:v>44502.208518518521</c:v>
                </c:pt>
                <c:pt idx="8937">
                  <c:v>44502.229351851849</c:v>
                </c:pt>
                <c:pt idx="8938">
                  <c:v>44502.250185185185</c:v>
                </c:pt>
                <c:pt idx="8939">
                  <c:v>44502.271018518521</c:v>
                </c:pt>
                <c:pt idx="8940">
                  <c:v>44502.291851851849</c:v>
                </c:pt>
                <c:pt idx="8941">
                  <c:v>44502.312685185185</c:v>
                </c:pt>
                <c:pt idx="8942">
                  <c:v>44502.333518518521</c:v>
                </c:pt>
                <c:pt idx="8943">
                  <c:v>44502.354351851849</c:v>
                </c:pt>
                <c:pt idx="8944">
                  <c:v>44502.375185185185</c:v>
                </c:pt>
                <c:pt idx="8945">
                  <c:v>44502.396018518521</c:v>
                </c:pt>
                <c:pt idx="8946">
                  <c:v>44502.416851851849</c:v>
                </c:pt>
                <c:pt idx="8947">
                  <c:v>44502.437685185185</c:v>
                </c:pt>
                <c:pt idx="8948">
                  <c:v>44502.458518518521</c:v>
                </c:pt>
                <c:pt idx="8949">
                  <c:v>44502.479351851849</c:v>
                </c:pt>
                <c:pt idx="8950">
                  <c:v>44502.500185185185</c:v>
                </c:pt>
                <c:pt idx="8951">
                  <c:v>44502.521018518521</c:v>
                </c:pt>
                <c:pt idx="8952">
                  <c:v>44502.541851851849</c:v>
                </c:pt>
                <c:pt idx="8953">
                  <c:v>44502.562685185185</c:v>
                </c:pt>
                <c:pt idx="8954">
                  <c:v>44502.583518518521</c:v>
                </c:pt>
                <c:pt idx="8955">
                  <c:v>44502.604351851849</c:v>
                </c:pt>
                <c:pt idx="8956">
                  <c:v>44502.625185185185</c:v>
                </c:pt>
                <c:pt idx="8957">
                  <c:v>44502.646018518521</c:v>
                </c:pt>
                <c:pt idx="8958">
                  <c:v>44502.666851851849</c:v>
                </c:pt>
                <c:pt idx="8959">
                  <c:v>44502.687685185185</c:v>
                </c:pt>
                <c:pt idx="8960">
                  <c:v>44502.708518518521</c:v>
                </c:pt>
                <c:pt idx="8961">
                  <c:v>44502.729351851849</c:v>
                </c:pt>
                <c:pt idx="8962">
                  <c:v>44502.750185185185</c:v>
                </c:pt>
                <c:pt idx="8963">
                  <c:v>44502.771018518521</c:v>
                </c:pt>
                <c:pt idx="8964">
                  <c:v>44502.791851851849</c:v>
                </c:pt>
                <c:pt idx="8965">
                  <c:v>44502.812685185185</c:v>
                </c:pt>
                <c:pt idx="8966">
                  <c:v>44502.833518518521</c:v>
                </c:pt>
                <c:pt idx="8967">
                  <c:v>44502.854351851849</c:v>
                </c:pt>
                <c:pt idx="8968">
                  <c:v>44502.875185185185</c:v>
                </c:pt>
                <c:pt idx="8969">
                  <c:v>44502.896018518521</c:v>
                </c:pt>
                <c:pt idx="8970">
                  <c:v>44502.916851851849</c:v>
                </c:pt>
                <c:pt idx="8971">
                  <c:v>44502.937685185185</c:v>
                </c:pt>
                <c:pt idx="8972">
                  <c:v>44502.958518518521</c:v>
                </c:pt>
                <c:pt idx="8973">
                  <c:v>44502.979351851849</c:v>
                </c:pt>
                <c:pt idx="8974">
                  <c:v>44503.000185185185</c:v>
                </c:pt>
                <c:pt idx="8975">
                  <c:v>44503.021018518521</c:v>
                </c:pt>
                <c:pt idx="8976">
                  <c:v>44503.041851851849</c:v>
                </c:pt>
                <c:pt idx="8977">
                  <c:v>44503.062685185185</c:v>
                </c:pt>
                <c:pt idx="8978">
                  <c:v>44503.083518518521</c:v>
                </c:pt>
                <c:pt idx="8979">
                  <c:v>44503.104351851849</c:v>
                </c:pt>
                <c:pt idx="8980">
                  <c:v>44503.125185185185</c:v>
                </c:pt>
                <c:pt idx="8981">
                  <c:v>44503.146018518521</c:v>
                </c:pt>
                <c:pt idx="8982">
                  <c:v>44503.166851851849</c:v>
                </c:pt>
                <c:pt idx="8983">
                  <c:v>44503.187685185185</c:v>
                </c:pt>
                <c:pt idx="8984">
                  <c:v>44503.208518518521</c:v>
                </c:pt>
                <c:pt idx="8985">
                  <c:v>44503.229351851849</c:v>
                </c:pt>
                <c:pt idx="8986">
                  <c:v>44503.250185185185</c:v>
                </c:pt>
                <c:pt idx="8987">
                  <c:v>44503.271018518521</c:v>
                </c:pt>
                <c:pt idx="8988">
                  <c:v>44503.291851851849</c:v>
                </c:pt>
                <c:pt idx="8989">
                  <c:v>44503.312685185185</c:v>
                </c:pt>
                <c:pt idx="8990">
                  <c:v>44503.333518518521</c:v>
                </c:pt>
                <c:pt idx="8991">
                  <c:v>44503.354351851849</c:v>
                </c:pt>
                <c:pt idx="8992">
                  <c:v>44503.375185185185</c:v>
                </c:pt>
                <c:pt idx="8993">
                  <c:v>44503.396018518521</c:v>
                </c:pt>
                <c:pt idx="8994">
                  <c:v>44503.416851851849</c:v>
                </c:pt>
                <c:pt idx="8995">
                  <c:v>44503.437685185185</c:v>
                </c:pt>
                <c:pt idx="8996">
                  <c:v>44503.458518518521</c:v>
                </c:pt>
                <c:pt idx="8997">
                  <c:v>44503.479351851849</c:v>
                </c:pt>
                <c:pt idx="8998">
                  <c:v>44503.500185185185</c:v>
                </c:pt>
                <c:pt idx="8999">
                  <c:v>44503.521018518521</c:v>
                </c:pt>
                <c:pt idx="9000">
                  <c:v>44503.541851851849</c:v>
                </c:pt>
                <c:pt idx="9001">
                  <c:v>44503.562685185185</c:v>
                </c:pt>
                <c:pt idx="9002">
                  <c:v>44503.583518518521</c:v>
                </c:pt>
                <c:pt idx="9003">
                  <c:v>44503.604351851849</c:v>
                </c:pt>
                <c:pt idx="9004">
                  <c:v>44503.625185185185</c:v>
                </c:pt>
                <c:pt idx="9005">
                  <c:v>44503.646018518521</c:v>
                </c:pt>
                <c:pt idx="9006">
                  <c:v>44503.666851851849</c:v>
                </c:pt>
                <c:pt idx="9007">
                  <c:v>44503.687685185185</c:v>
                </c:pt>
                <c:pt idx="9008">
                  <c:v>44503.708518518521</c:v>
                </c:pt>
                <c:pt idx="9009">
                  <c:v>44503.729351851849</c:v>
                </c:pt>
                <c:pt idx="9010">
                  <c:v>44503.750185185185</c:v>
                </c:pt>
                <c:pt idx="9011">
                  <c:v>44503.771018518521</c:v>
                </c:pt>
                <c:pt idx="9012">
                  <c:v>44503.791851851849</c:v>
                </c:pt>
                <c:pt idx="9013">
                  <c:v>44503.812685185185</c:v>
                </c:pt>
                <c:pt idx="9014">
                  <c:v>44503.833518518521</c:v>
                </c:pt>
                <c:pt idx="9015">
                  <c:v>44503.854351851849</c:v>
                </c:pt>
                <c:pt idx="9016">
                  <c:v>44503.875185185185</c:v>
                </c:pt>
                <c:pt idx="9017">
                  <c:v>44503.896018518521</c:v>
                </c:pt>
                <c:pt idx="9018">
                  <c:v>44503.916851851849</c:v>
                </c:pt>
                <c:pt idx="9019">
                  <c:v>44503.937685185185</c:v>
                </c:pt>
                <c:pt idx="9020">
                  <c:v>44503.958518518521</c:v>
                </c:pt>
                <c:pt idx="9021">
                  <c:v>44503.979351851849</c:v>
                </c:pt>
                <c:pt idx="9022">
                  <c:v>44504.000185185185</c:v>
                </c:pt>
                <c:pt idx="9023">
                  <c:v>44504.021018518521</c:v>
                </c:pt>
                <c:pt idx="9024">
                  <c:v>44504.041851851849</c:v>
                </c:pt>
                <c:pt idx="9025">
                  <c:v>44504.062685185185</c:v>
                </c:pt>
                <c:pt idx="9026">
                  <c:v>44504.083518518521</c:v>
                </c:pt>
                <c:pt idx="9027">
                  <c:v>44504.104351851849</c:v>
                </c:pt>
                <c:pt idx="9028">
                  <c:v>44504.125185185185</c:v>
                </c:pt>
                <c:pt idx="9029">
                  <c:v>44504.146018518521</c:v>
                </c:pt>
                <c:pt idx="9030">
                  <c:v>44504.166851851849</c:v>
                </c:pt>
                <c:pt idx="9031">
                  <c:v>44504.187685185185</c:v>
                </c:pt>
                <c:pt idx="9032">
                  <c:v>44504.208518518521</c:v>
                </c:pt>
                <c:pt idx="9033">
                  <c:v>44504.229351851849</c:v>
                </c:pt>
                <c:pt idx="9034">
                  <c:v>44504.250185185185</c:v>
                </c:pt>
                <c:pt idx="9035">
                  <c:v>44504.271018518521</c:v>
                </c:pt>
                <c:pt idx="9036">
                  <c:v>44504.291851851849</c:v>
                </c:pt>
                <c:pt idx="9037">
                  <c:v>44504.312685185185</c:v>
                </c:pt>
                <c:pt idx="9038">
                  <c:v>44504.333518518521</c:v>
                </c:pt>
                <c:pt idx="9039">
                  <c:v>44504.354351851849</c:v>
                </c:pt>
                <c:pt idx="9040">
                  <c:v>44504.375185185185</c:v>
                </c:pt>
                <c:pt idx="9041">
                  <c:v>44504.396018518521</c:v>
                </c:pt>
                <c:pt idx="9042">
                  <c:v>44504.416851851849</c:v>
                </c:pt>
                <c:pt idx="9043">
                  <c:v>44504.437685185185</c:v>
                </c:pt>
                <c:pt idx="9044">
                  <c:v>44504.458518518521</c:v>
                </c:pt>
                <c:pt idx="9045">
                  <c:v>44504.479351851849</c:v>
                </c:pt>
                <c:pt idx="9046">
                  <c:v>44504.500185185185</c:v>
                </c:pt>
                <c:pt idx="9047">
                  <c:v>44504.521018518521</c:v>
                </c:pt>
                <c:pt idx="9048">
                  <c:v>44504.541851851849</c:v>
                </c:pt>
                <c:pt idx="9049">
                  <c:v>44504.562685185185</c:v>
                </c:pt>
                <c:pt idx="9050">
                  <c:v>44504.583518518521</c:v>
                </c:pt>
                <c:pt idx="9051">
                  <c:v>44504.604351851849</c:v>
                </c:pt>
                <c:pt idx="9052">
                  <c:v>44504.625185185185</c:v>
                </c:pt>
                <c:pt idx="9053">
                  <c:v>44504.646018518521</c:v>
                </c:pt>
                <c:pt idx="9054">
                  <c:v>44504.666851851849</c:v>
                </c:pt>
                <c:pt idx="9055">
                  <c:v>44504.687685185185</c:v>
                </c:pt>
                <c:pt idx="9056">
                  <c:v>44504.708518518521</c:v>
                </c:pt>
                <c:pt idx="9057">
                  <c:v>44504.729351851849</c:v>
                </c:pt>
                <c:pt idx="9058">
                  <c:v>44504.750185185185</c:v>
                </c:pt>
                <c:pt idx="9059">
                  <c:v>44504.771018518521</c:v>
                </c:pt>
                <c:pt idx="9060">
                  <c:v>44504.791851851849</c:v>
                </c:pt>
                <c:pt idx="9061">
                  <c:v>44504.812685185185</c:v>
                </c:pt>
                <c:pt idx="9062">
                  <c:v>44504.833518518521</c:v>
                </c:pt>
                <c:pt idx="9063">
                  <c:v>44504.854351851849</c:v>
                </c:pt>
                <c:pt idx="9064">
                  <c:v>44504.875185185185</c:v>
                </c:pt>
                <c:pt idx="9065">
                  <c:v>44504.896018518521</c:v>
                </c:pt>
                <c:pt idx="9066">
                  <c:v>44504.916851851849</c:v>
                </c:pt>
                <c:pt idx="9067">
                  <c:v>44504.937685185185</c:v>
                </c:pt>
                <c:pt idx="9068">
                  <c:v>44504.958518518521</c:v>
                </c:pt>
                <c:pt idx="9069">
                  <c:v>44504.979351851849</c:v>
                </c:pt>
                <c:pt idx="9070">
                  <c:v>44505.000185185185</c:v>
                </c:pt>
                <c:pt idx="9071">
                  <c:v>44505.021018518521</c:v>
                </c:pt>
                <c:pt idx="9072">
                  <c:v>44505.041851851849</c:v>
                </c:pt>
                <c:pt idx="9073">
                  <c:v>44505.062685185185</c:v>
                </c:pt>
                <c:pt idx="9074">
                  <c:v>44505.083518518521</c:v>
                </c:pt>
                <c:pt idx="9075">
                  <c:v>44505.104351851849</c:v>
                </c:pt>
                <c:pt idx="9076">
                  <c:v>44505.125185185185</c:v>
                </c:pt>
                <c:pt idx="9077">
                  <c:v>44505.146018518521</c:v>
                </c:pt>
                <c:pt idx="9078">
                  <c:v>44505.166851851849</c:v>
                </c:pt>
                <c:pt idx="9079">
                  <c:v>44505.187685185185</c:v>
                </c:pt>
                <c:pt idx="9080">
                  <c:v>44505.208518518521</c:v>
                </c:pt>
                <c:pt idx="9081">
                  <c:v>44505.229351851849</c:v>
                </c:pt>
                <c:pt idx="9082">
                  <c:v>44505.250185185185</c:v>
                </c:pt>
                <c:pt idx="9083">
                  <c:v>44505.271018518521</c:v>
                </c:pt>
                <c:pt idx="9084">
                  <c:v>44505.291851851849</c:v>
                </c:pt>
                <c:pt idx="9085">
                  <c:v>44505.312685185185</c:v>
                </c:pt>
                <c:pt idx="9086">
                  <c:v>44505.333518518521</c:v>
                </c:pt>
                <c:pt idx="9087">
                  <c:v>44505.354351851849</c:v>
                </c:pt>
                <c:pt idx="9088">
                  <c:v>44505.375185185185</c:v>
                </c:pt>
                <c:pt idx="9089">
                  <c:v>44505.396018518521</c:v>
                </c:pt>
                <c:pt idx="9090">
                  <c:v>44505.416851851849</c:v>
                </c:pt>
                <c:pt idx="9091">
                  <c:v>44505.437685185185</c:v>
                </c:pt>
                <c:pt idx="9092">
                  <c:v>44505.458518518521</c:v>
                </c:pt>
                <c:pt idx="9093">
                  <c:v>44505.479351851849</c:v>
                </c:pt>
                <c:pt idx="9094">
                  <c:v>44505.500185185185</c:v>
                </c:pt>
                <c:pt idx="9095">
                  <c:v>44505.521018518521</c:v>
                </c:pt>
                <c:pt idx="9096">
                  <c:v>44505.541851851849</c:v>
                </c:pt>
                <c:pt idx="9097">
                  <c:v>44505.562685185185</c:v>
                </c:pt>
                <c:pt idx="9098">
                  <c:v>44505.583518518521</c:v>
                </c:pt>
                <c:pt idx="9099">
                  <c:v>44505.604351851849</c:v>
                </c:pt>
                <c:pt idx="9100">
                  <c:v>44505.625185185185</c:v>
                </c:pt>
                <c:pt idx="9101">
                  <c:v>44505.646018518521</c:v>
                </c:pt>
                <c:pt idx="9102">
                  <c:v>44505.666851851849</c:v>
                </c:pt>
                <c:pt idx="9103">
                  <c:v>44505.687685185185</c:v>
                </c:pt>
                <c:pt idx="9104">
                  <c:v>44505.708518518521</c:v>
                </c:pt>
                <c:pt idx="9105">
                  <c:v>44505.729351851849</c:v>
                </c:pt>
                <c:pt idx="9106">
                  <c:v>44505.750185185185</c:v>
                </c:pt>
                <c:pt idx="9107">
                  <c:v>44505.771018518521</c:v>
                </c:pt>
                <c:pt idx="9108">
                  <c:v>44505.791851851849</c:v>
                </c:pt>
                <c:pt idx="9109">
                  <c:v>44505.812685185185</c:v>
                </c:pt>
                <c:pt idx="9110">
                  <c:v>44505.833518518521</c:v>
                </c:pt>
                <c:pt idx="9111">
                  <c:v>44505.854351851849</c:v>
                </c:pt>
                <c:pt idx="9112">
                  <c:v>44505.875185185185</c:v>
                </c:pt>
                <c:pt idx="9113">
                  <c:v>44505.896018518521</c:v>
                </c:pt>
                <c:pt idx="9114">
                  <c:v>44505.916851851849</c:v>
                </c:pt>
                <c:pt idx="9115">
                  <c:v>44505.937685185185</c:v>
                </c:pt>
                <c:pt idx="9116">
                  <c:v>44505.958518518521</c:v>
                </c:pt>
                <c:pt idx="9117">
                  <c:v>44505.979351851849</c:v>
                </c:pt>
                <c:pt idx="9118">
                  <c:v>44506.000185185185</c:v>
                </c:pt>
                <c:pt idx="9119">
                  <c:v>44506.021018518521</c:v>
                </c:pt>
                <c:pt idx="9120">
                  <c:v>44506.041851851849</c:v>
                </c:pt>
                <c:pt idx="9121">
                  <c:v>44506.062685185185</c:v>
                </c:pt>
                <c:pt idx="9122">
                  <c:v>44506.083518518521</c:v>
                </c:pt>
                <c:pt idx="9123">
                  <c:v>44506.104351851849</c:v>
                </c:pt>
                <c:pt idx="9124">
                  <c:v>44506.125185185185</c:v>
                </c:pt>
                <c:pt idx="9125">
                  <c:v>44506.146018518521</c:v>
                </c:pt>
                <c:pt idx="9126">
                  <c:v>44506.166851851849</c:v>
                </c:pt>
                <c:pt idx="9127">
                  <c:v>44506.187685185185</c:v>
                </c:pt>
                <c:pt idx="9128">
                  <c:v>44506.208518518521</c:v>
                </c:pt>
                <c:pt idx="9129">
                  <c:v>44506.229351851849</c:v>
                </c:pt>
                <c:pt idx="9130">
                  <c:v>44506.250185185185</c:v>
                </c:pt>
                <c:pt idx="9131">
                  <c:v>44506.271018518521</c:v>
                </c:pt>
                <c:pt idx="9132">
                  <c:v>44506.291851851849</c:v>
                </c:pt>
                <c:pt idx="9133">
                  <c:v>44506.312685185185</c:v>
                </c:pt>
                <c:pt idx="9134">
                  <c:v>44506.333518518521</c:v>
                </c:pt>
                <c:pt idx="9135">
                  <c:v>44506.354351851849</c:v>
                </c:pt>
                <c:pt idx="9136">
                  <c:v>44506.375185185185</c:v>
                </c:pt>
                <c:pt idx="9137">
                  <c:v>44506.396018518521</c:v>
                </c:pt>
                <c:pt idx="9138">
                  <c:v>44506.416851851849</c:v>
                </c:pt>
                <c:pt idx="9139">
                  <c:v>44506.437685185185</c:v>
                </c:pt>
                <c:pt idx="9140">
                  <c:v>44506.458518518521</c:v>
                </c:pt>
                <c:pt idx="9141">
                  <c:v>44506.479351851849</c:v>
                </c:pt>
                <c:pt idx="9142">
                  <c:v>44506.500185185185</c:v>
                </c:pt>
                <c:pt idx="9143">
                  <c:v>44506.521018518521</c:v>
                </c:pt>
                <c:pt idx="9144">
                  <c:v>44506.541851851849</c:v>
                </c:pt>
                <c:pt idx="9145">
                  <c:v>44506.562685185185</c:v>
                </c:pt>
                <c:pt idx="9146">
                  <c:v>44506.583518518521</c:v>
                </c:pt>
                <c:pt idx="9147">
                  <c:v>44506.604351851849</c:v>
                </c:pt>
                <c:pt idx="9148">
                  <c:v>44506.625185185185</c:v>
                </c:pt>
                <c:pt idx="9149">
                  <c:v>44506.646018518521</c:v>
                </c:pt>
                <c:pt idx="9150">
                  <c:v>44506.666851851849</c:v>
                </c:pt>
                <c:pt idx="9151">
                  <c:v>44506.687685185185</c:v>
                </c:pt>
                <c:pt idx="9152">
                  <c:v>44506.708518518521</c:v>
                </c:pt>
                <c:pt idx="9153">
                  <c:v>44506.729351851849</c:v>
                </c:pt>
                <c:pt idx="9154">
                  <c:v>44506.750185185185</c:v>
                </c:pt>
                <c:pt idx="9155">
                  <c:v>44506.771018518521</c:v>
                </c:pt>
                <c:pt idx="9156">
                  <c:v>44506.791851851849</c:v>
                </c:pt>
                <c:pt idx="9157">
                  <c:v>44506.812685185185</c:v>
                </c:pt>
                <c:pt idx="9158">
                  <c:v>44506.833518518521</c:v>
                </c:pt>
                <c:pt idx="9159">
                  <c:v>44506.854351851849</c:v>
                </c:pt>
                <c:pt idx="9160">
                  <c:v>44506.875185185185</c:v>
                </c:pt>
                <c:pt idx="9161">
                  <c:v>44506.896018518521</c:v>
                </c:pt>
                <c:pt idx="9162">
                  <c:v>44506.916851851849</c:v>
                </c:pt>
                <c:pt idx="9163">
                  <c:v>44506.937685185185</c:v>
                </c:pt>
                <c:pt idx="9164">
                  <c:v>44506.958518518521</c:v>
                </c:pt>
                <c:pt idx="9165">
                  <c:v>44506.979351851849</c:v>
                </c:pt>
                <c:pt idx="9166">
                  <c:v>44507.000185185185</c:v>
                </c:pt>
                <c:pt idx="9167">
                  <c:v>44507.021018518521</c:v>
                </c:pt>
                <c:pt idx="9168">
                  <c:v>44507.041851851849</c:v>
                </c:pt>
                <c:pt idx="9169">
                  <c:v>44507.062685185185</c:v>
                </c:pt>
                <c:pt idx="9170">
                  <c:v>44507.083518518521</c:v>
                </c:pt>
                <c:pt idx="9171">
                  <c:v>44507.104351851849</c:v>
                </c:pt>
                <c:pt idx="9172">
                  <c:v>44507.125185185185</c:v>
                </c:pt>
                <c:pt idx="9173">
                  <c:v>44507.146018518521</c:v>
                </c:pt>
                <c:pt idx="9174">
                  <c:v>44507.166851851849</c:v>
                </c:pt>
                <c:pt idx="9175">
                  <c:v>44507.187685185185</c:v>
                </c:pt>
                <c:pt idx="9176">
                  <c:v>44507.208518518521</c:v>
                </c:pt>
                <c:pt idx="9177">
                  <c:v>44507.229351851849</c:v>
                </c:pt>
                <c:pt idx="9178">
                  <c:v>44507.250185185185</c:v>
                </c:pt>
                <c:pt idx="9179">
                  <c:v>44507.271018518521</c:v>
                </c:pt>
                <c:pt idx="9180">
                  <c:v>44507.291851851849</c:v>
                </c:pt>
                <c:pt idx="9181">
                  <c:v>44507.312685185185</c:v>
                </c:pt>
                <c:pt idx="9182">
                  <c:v>44507.333518518521</c:v>
                </c:pt>
                <c:pt idx="9183">
                  <c:v>44507.354351851849</c:v>
                </c:pt>
                <c:pt idx="9184">
                  <c:v>44507.375185185185</c:v>
                </c:pt>
                <c:pt idx="9185">
                  <c:v>44507.396018518521</c:v>
                </c:pt>
                <c:pt idx="9186">
                  <c:v>44507.416851851849</c:v>
                </c:pt>
                <c:pt idx="9187">
                  <c:v>44507.437685185185</c:v>
                </c:pt>
                <c:pt idx="9188">
                  <c:v>44507.458518518521</c:v>
                </c:pt>
                <c:pt idx="9189">
                  <c:v>44507.479351851849</c:v>
                </c:pt>
                <c:pt idx="9190">
                  <c:v>44507.500185185185</c:v>
                </c:pt>
                <c:pt idx="9191">
                  <c:v>44507.521018518521</c:v>
                </c:pt>
                <c:pt idx="9192">
                  <c:v>44507.541851851849</c:v>
                </c:pt>
                <c:pt idx="9193">
                  <c:v>44507.562685185185</c:v>
                </c:pt>
                <c:pt idx="9194">
                  <c:v>44507.583518518521</c:v>
                </c:pt>
                <c:pt idx="9195">
                  <c:v>44507.604351851849</c:v>
                </c:pt>
                <c:pt idx="9196">
                  <c:v>44507.625185185185</c:v>
                </c:pt>
                <c:pt idx="9197">
                  <c:v>44507.646018518521</c:v>
                </c:pt>
                <c:pt idx="9198">
                  <c:v>44507.666851851849</c:v>
                </c:pt>
                <c:pt idx="9199">
                  <c:v>44507.687685185185</c:v>
                </c:pt>
                <c:pt idx="9200">
                  <c:v>44507.708518518521</c:v>
                </c:pt>
                <c:pt idx="9201">
                  <c:v>44507.729351851849</c:v>
                </c:pt>
                <c:pt idx="9202">
                  <c:v>44507.750185185185</c:v>
                </c:pt>
                <c:pt idx="9203">
                  <c:v>44507.771018518521</c:v>
                </c:pt>
                <c:pt idx="9204">
                  <c:v>44507.791851851849</c:v>
                </c:pt>
                <c:pt idx="9205">
                  <c:v>44507.812685185185</c:v>
                </c:pt>
                <c:pt idx="9206">
                  <c:v>44507.833518518521</c:v>
                </c:pt>
                <c:pt idx="9207">
                  <c:v>44507.854351851849</c:v>
                </c:pt>
                <c:pt idx="9208">
                  <c:v>44507.875185185185</c:v>
                </c:pt>
                <c:pt idx="9209">
                  <c:v>44507.896018518521</c:v>
                </c:pt>
                <c:pt idx="9210">
                  <c:v>44507.916851851849</c:v>
                </c:pt>
                <c:pt idx="9211">
                  <c:v>44507.937685185185</c:v>
                </c:pt>
                <c:pt idx="9212">
                  <c:v>44507.958518518521</c:v>
                </c:pt>
                <c:pt idx="9213">
                  <c:v>44507.979351851849</c:v>
                </c:pt>
                <c:pt idx="9214">
                  <c:v>44508.000185185185</c:v>
                </c:pt>
                <c:pt idx="9215">
                  <c:v>44508.021018518521</c:v>
                </c:pt>
                <c:pt idx="9216">
                  <c:v>44508.041851851849</c:v>
                </c:pt>
                <c:pt idx="9217">
                  <c:v>44508.062685185185</c:v>
                </c:pt>
                <c:pt idx="9218">
                  <c:v>44508.083518518521</c:v>
                </c:pt>
                <c:pt idx="9219">
                  <c:v>44508.104351851849</c:v>
                </c:pt>
                <c:pt idx="9220">
                  <c:v>44508.125185185185</c:v>
                </c:pt>
                <c:pt idx="9221">
                  <c:v>44508.146018518521</c:v>
                </c:pt>
                <c:pt idx="9222">
                  <c:v>44508.166851851849</c:v>
                </c:pt>
                <c:pt idx="9223">
                  <c:v>44508.187685185185</c:v>
                </c:pt>
                <c:pt idx="9224">
                  <c:v>44508.208518518521</c:v>
                </c:pt>
                <c:pt idx="9225">
                  <c:v>44508.229351851849</c:v>
                </c:pt>
                <c:pt idx="9226">
                  <c:v>44508.250185185185</c:v>
                </c:pt>
                <c:pt idx="9227">
                  <c:v>44508.271018518521</c:v>
                </c:pt>
                <c:pt idx="9228">
                  <c:v>44508.291851851849</c:v>
                </c:pt>
                <c:pt idx="9229">
                  <c:v>44508.312685185185</c:v>
                </c:pt>
                <c:pt idx="9230">
                  <c:v>44508.333518518521</c:v>
                </c:pt>
                <c:pt idx="9231">
                  <c:v>44508.354351851849</c:v>
                </c:pt>
                <c:pt idx="9232">
                  <c:v>44508.375185185185</c:v>
                </c:pt>
                <c:pt idx="9233">
                  <c:v>44508.396018518521</c:v>
                </c:pt>
                <c:pt idx="9234">
                  <c:v>44508.416851851849</c:v>
                </c:pt>
                <c:pt idx="9235">
                  <c:v>44508.437685185185</c:v>
                </c:pt>
                <c:pt idx="9236">
                  <c:v>44508.458518518521</c:v>
                </c:pt>
                <c:pt idx="9237">
                  <c:v>44508.479351851849</c:v>
                </c:pt>
                <c:pt idx="9238">
                  <c:v>44508.500185185185</c:v>
                </c:pt>
                <c:pt idx="9239">
                  <c:v>44508.521018518521</c:v>
                </c:pt>
                <c:pt idx="9240">
                  <c:v>44508.541851851849</c:v>
                </c:pt>
                <c:pt idx="9241">
                  <c:v>44508.562685185185</c:v>
                </c:pt>
                <c:pt idx="9242">
                  <c:v>44508.583518518521</c:v>
                </c:pt>
                <c:pt idx="9243">
                  <c:v>44508.604351851849</c:v>
                </c:pt>
                <c:pt idx="9244">
                  <c:v>44508.625185185185</c:v>
                </c:pt>
                <c:pt idx="9245">
                  <c:v>44508.646018518521</c:v>
                </c:pt>
                <c:pt idx="9246">
                  <c:v>44508.666851851849</c:v>
                </c:pt>
                <c:pt idx="9247">
                  <c:v>44508.687685185185</c:v>
                </c:pt>
                <c:pt idx="9248">
                  <c:v>44508.708518518521</c:v>
                </c:pt>
                <c:pt idx="9249">
                  <c:v>44508.729351851849</c:v>
                </c:pt>
                <c:pt idx="9250">
                  <c:v>44508.750185185185</c:v>
                </c:pt>
                <c:pt idx="9251">
                  <c:v>44508.771018518521</c:v>
                </c:pt>
                <c:pt idx="9252">
                  <c:v>44508.791851851849</c:v>
                </c:pt>
                <c:pt idx="9253">
                  <c:v>44508.812685185185</c:v>
                </c:pt>
                <c:pt idx="9254">
                  <c:v>44508.833518518521</c:v>
                </c:pt>
                <c:pt idx="9255">
                  <c:v>44508.854351851849</c:v>
                </c:pt>
                <c:pt idx="9256">
                  <c:v>44508.875185185185</c:v>
                </c:pt>
                <c:pt idx="9257">
                  <c:v>44508.896018518521</c:v>
                </c:pt>
                <c:pt idx="9258">
                  <c:v>44508.916851851849</c:v>
                </c:pt>
                <c:pt idx="9259">
                  <c:v>44508.937685185185</c:v>
                </c:pt>
                <c:pt idx="9260">
                  <c:v>44508.958518518521</c:v>
                </c:pt>
                <c:pt idx="9261">
                  <c:v>44508.979351851849</c:v>
                </c:pt>
                <c:pt idx="9262">
                  <c:v>44509.000185185185</c:v>
                </c:pt>
                <c:pt idx="9263">
                  <c:v>44509.021018518521</c:v>
                </c:pt>
                <c:pt idx="9264">
                  <c:v>44509.041851851849</c:v>
                </c:pt>
                <c:pt idx="9265">
                  <c:v>44509.062685185185</c:v>
                </c:pt>
                <c:pt idx="9266">
                  <c:v>44509.083518518521</c:v>
                </c:pt>
                <c:pt idx="9267">
                  <c:v>44509.104351851849</c:v>
                </c:pt>
                <c:pt idx="9268">
                  <c:v>44509.125185185185</c:v>
                </c:pt>
                <c:pt idx="9269">
                  <c:v>44509.146018518521</c:v>
                </c:pt>
                <c:pt idx="9270">
                  <c:v>44509.166851851849</c:v>
                </c:pt>
                <c:pt idx="9271">
                  <c:v>44509.187685185185</c:v>
                </c:pt>
                <c:pt idx="9272">
                  <c:v>44509.208518518521</c:v>
                </c:pt>
                <c:pt idx="9273">
                  <c:v>44509.229351851849</c:v>
                </c:pt>
                <c:pt idx="9274">
                  <c:v>44509.250185185185</c:v>
                </c:pt>
                <c:pt idx="9275">
                  <c:v>44509.271018518521</c:v>
                </c:pt>
                <c:pt idx="9276">
                  <c:v>44509.291851851849</c:v>
                </c:pt>
                <c:pt idx="9277">
                  <c:v>44509.312685185185</c:v>
                </c:pt>
                <c:pt idx="9278">
                  <c:v>44509.333518518521</c:v>
                </c:pt>
                <c:pt idx="9279">
                  <c:v>44509.354351851849</c:v>
                </c:pt>
                <c:pt idx="9280">
                  <c:v>44509.375185185185</c:v>
                </c:pt>
                <c:pt idx="9281">
                  <c:v>44509.396018518521</c:v>
                </c:pt>
                <c:pt idx="9282">
                  <c:v>44509.416851851849</c:v>
                </c:pt>
                <c:pt idx="9283">
                  <c:v>44509.437685185185</c:v>
                </c:pt>
                <c:pt idx="9284">
                  <c:v>44509.458518518521</c:v>
                </c:pt>
                <c:pt idx="9285">
                  <c:v>44509.479351851849</c:v>
                </c:pt>
                <c:pt idx="9286">
                  <c:v>44509.500185185185</c:v>
                </c:pt>
                <c:pt idx="9287">
                  <c:v>44509.521018518521</c:v>
                </c:pt>
                <c:pt idx="9288">
                  <c:v>44509.541851851849</c:v>
                </c:pt>
                <c:pt idx="9289">
                  <c:v>44509.562685185185</c:v>
                </c:pt>
                <c:pt idx="9290">
                  <c:v>44509.583518518521</c:v>
                </c:pt>
                <c:pt idx="9291">
                  <c:v>44509.604351851849</c:v>
                </c:pt>
                <c:pt idx="9292">
                  <c:v>44509.625185185185</c:v>
                </c:pt>
                <c:pt idx="9293">
                  <c:v>44509.646018518521</c:v>
                </c:pt>
                <c:pt idx="9294">
                  <c:v>44509.666851851849</c:v>
                </c:pt>
                <c:pt idx="9295">
                  <c:v>44509.687685185185</c:v>
                </c:pt>
                <c:pt idx="9296">
                  <c:v>44509.708518518521</c:v>
                </c:pt>
                <c:pt idx="9297">
                  <c:v>44509.729351851849</c:v>
                </c:pt>
                <c:pt idx="9298">
                  <c:v>44509.750185185185</c:v>
                </c:pt>
                <c:pt idx="9299">
                  <c:v>44509.771018518521</c:v>
                </c:pt>
                <c:pt idx="9300">
                  <c:v>44509.791851851849</c:v>
                </c:pt>
                <c:pt idx="9301">
                  <c:v>44509.812685185185</c:v>
                </c:pt>
                <c:pt idx="9302">
                  <c:v>44509.833518518521</c:v>
                </c:pt>
                <c:pt idx="9303">
                  <c:v>44509.854351851849</c:v>
                </c:pt>
                <c:pt idx="9304">
                  <c:v>44509.875185185185</c:v>
                </c:pt>
                <c:pt idx="9305">
                  <c:v>44509.896018518521</c:v>
                </c:pt>
                <c:pt idx="9306">
                  <c:v>44509.916851851849</c:v>
                </c:pt>
                <c:pt idx="9307">
                  <c:v>44509.937685185185</c:v>
                </c:pt>
                <c:pt idx="9308">
                  <c:v>44509.958518518521</c:v>
                </c:pt>
                <c:pt idx="9309">
                  <c:v>44509.979351851849</c:v>
                </c:pt>
                <c:pt idx="9310">
                  <c:v>44510.000185185185</c:v>
                </c:pt>
                <c:pt idx="9311">
                  <c:v>44510.021018518521</c:v>
                </c:pt>
                <c:pt idx="9312">
                  <c:v>44510.041851851849</c:v>
                </c:pt>
                <c:pt idx="9313">
                  <c:v>44510.062685185185</c:v>
                </c:pt>
                <c:pt idx="9314">
                  <c:v>44510.083518518521</c:v>
                </c:pt>
                <c:pt idx="9315">
                  <c:v>44510.104351851849</c:v>
                </c:pt>
                <c:pt idx="9316">
                  <c:v>44510.125185185185</c:v>
                </c:pt>
                <c:pt idx="9317">
                  <c:v>44510.146018518521</c:v>
                </c:pt>
                <c:pt idx="9318">
                  <c:v>44510.166851851849</c:v>
                </c:pt>
                <c:pt idx="9319">
                  <c:v>44510.187685185185</c:v>
                </c:pt>
                <c:pt idx="9320">
                  <c:v>44510.208518518521</c:v>
                </c:pt>
                <c:pt idx="9321">
                  <c:v>44510.229351851849</c:v>
                </c:pt>
                <c:pt idx="9322">
                  <c:v>44510.250185185185</c:v>
                </c:pt>
                <c:pt idx="9323">
                  <c:v>44510.271018518521</c:v>
                </c:pt>
                <c:pt idx="9324">
                  <c:v>44510.291851851849</c:v>
                </c:pt>
                <c:pt idx="9325">
                  <c:v>44510.312685185185</c:v>
                </c:pt>
                <c:pt idx="9326">
                  <c:v>44510.333518518521</c:v>
                </c:pt>
                <c:pt idx="9327">
                  <c:v>44510.354351851849</c:v>
                </c:pt>
                <c:pt idx="9328">
                  <c:v>44510.375185185185</c:v>
                </c:pt>
                <c:pt idx="9329">
                  <c:v>44510.396018518521</c:v>
                </c:pt>
                <c:pt idx="9330">
                  <c:v>44510.416851851849</c:v>
                </c:pt>
                <c:pt idx="9331">
                  <c:v>44510.437685185185</c:v>
                </c:pt>
                <c:pt idx="9332">
                  <c:v>44510.458518518521</c:v>
                </c:pt>
                <c:pt idx="9333">
                  <c:v>44510.479351851849</c:v>
                </c:pt>
                <c:pt idx="9334">
                  <c:v>44510.500185185185</c:v>
                </c:pt>
                <c:pt idx="9335">
                  <c:v>44510.521018518521</c:v>
                </c:pt>
                <c:pt idx="9336">
                  <c:v>44510.541851851849</c:v>
                </c:pt>
                <c:pt idx="9337">
                  <c:v>44510.562685185185</c:v>
                </c:pt>
                <c:pt idx="9338">
                  <c:v>44510.583518518521</c:v>
                </c:pt>
                <c:pt idx="9339">
                  <c:v>44510.604351851849</c:v>
                </c:pt>
                <c:pt idx="9340">
                  <c:v>44510.625185185185</c:v>
                </c:pt>
                <c:pt idx="9341">
                  <c:v>44510.646018518521</c:v>
                </c:pt>
                <c:pt idx="9342">
                  <c:v>44510.666851851849</c:v>
                </c:pt>
                <c:pt idx="9343">
                  <c:v>44510.687685185185</c:v>
                </c:pt>
                <c:pt idx="9344">
                  <c:v>44510.708518518521</c:v>
                </c:pt>
                <c:pt idx="9345">
                  <c:v>44510.729351851849</c:v>
                </c:pt>
                <c:pt idx="9346">
                  <c:v>44510.750185185185</c:v>
                </c:pt>
                <c:pt idx="9347">
                  <c:v>44510.771018518521</c:v>
                </c:pt>
                <c:pt idx="9348">
                  <c:v>44510.791851851849</c:v>
                </c:pt>
                <c:pt idx="9349">
                  <c:v>44510.812685185185</c:v>
                </c:pt>
                <c:pt idx="9350">
                  <c:v>44510.833518518521</c:v>
                </c:pt>
                <c:pt idx="9351">
                  <c:v>44510.854351851849</c:v>
                </c:pt>
                <c:pt idx="9352">
                  <c:v>44510.875185185185</c:v>
                </c:pt>
                <c:pt idx="9353">
                  <c:v>44510.896018518521</c:v>
                </c:pt>
                <c:pt idx="9354">
                  <c:v>44510.916851851849</c:v>
                </c:pt>
                <c:pt idx="9355">
                  <c:v>44510.937685185185</c:v>
                </c:pt>
                <c:pt idx="9356">
                  <c:v>44510.958518518521</c:v>
                </c:pt>
                <c:pt idx="9357">
                  <c:v>44510.979351851849</c:v>
                </c:pt>
                <c:pt idx="9358">
                  <c:v>44511.000185185185</c:v>
                </c:pt>
                <c:pt idx="9359">
                  <c:v>44511.021018518521</c:v>
                </c:pt>
                <c:pt idx="9360">
                  <c:v>44511.041851851849</c:v>
                </c:pt>
                <c:pt idx="9361">
                  <c:v>44511.062685185185</c:v>
                </c:pt>
                <c:pt idx="9362">
                  <c:v>44511.083518518521</c:v>
                </c:pt>
                <c:pt idx="9363">
                  <c:v>44511.104351851849</c:v>
                </c:pt>
                <c:pt idx="9364">
                  <c:v>44511.125185185185</c:v>
                </c:pt>
                <c:pt idx="9365">
                  <c:v>44511.146018518521</c:v>
                </c:pt>
                <c:pt idx="9366">
                  <c:v>44511.166851851849</c:v>
                </c:pt>
                <c:pt idx="9367">
                  <c:v>44511.187685185185</c:v>
                </c:pt>
                <c:pt idx="9368">
                  <c:v>44511.208518518521</c:v>
                </c:pt>
                <c:pt idx="9369">
                  <c:v>44511.229351851849</c:v>
                </c:pt>
                <c:pt idx="9370">
                  <c:v>44511.250185185185</c:v>
                </c:pt>
                <c:pt idx="9371">
                  <c:v>44511.271018518521</c:v>
                </c:pt>
                <c:pt idx="9372">
                  <c:v>44511.291851851849</c:v>
                </c:pt>
                <c:pt idx="9373">
                  <c:v>44511.312685185185</c:v>
                </c:pt>
                <c:pt idx="9374">
                  <c:v>44511.333518518521</c:v>
                </c:pt>
                <c:pt idx="9375">
                  <c:v>44511.354351851849</c:v>
                </c:pt>
                <c:pt idx="9376">
                  <c:v>44511.375185185185</c:v>
                </c:pt>
                <c:pt idx="9377">
                  <c:v>44511.396018518521</c:v>
                </c:pt>
                <c:pt idx="9378">
                  <c:v>44511.416851851849</c:v>
                </c:pt>
                <c:pt idx="9379">
                  <c:v>44511.437685185185</c:v>
                </c:pt>
                <c:pt idx="9380">
                  <c:v>44511.458518518521</c:v>
                </c:pt>
                <c:pt idx="9381">
                  <c:v>44511.479351851849</c:v>
                </c:pt>
                <c:pt idx="9382">
                  <c:v>44511.500185185185</c:v>
                </c:pt>
                <c:pt idx="9383">
                  <c:v>44511.521018518521</c:v>
                </c:pt>
                <c:pt idx="9384">
                  <c:v>44511.541851851849</c:v>
                </c:pt>
                <c:pt idx="9385">
                  <c:v>44511.562685185185</c:v>
                </c:pt>
                <c:pt idx="9386">
                  <c:v>44511.583518518521</c:v>
                </c:pt>
                <c:pt idx="9387">
                  <c:v>44511.604351851849</c:v>
                </c:pt>
                <c:pt idx="9388">
                  <c:v>44511.625185185185</c:v>
                </c:pt>
                <c:pt idx="9389">
                  <c:v>44511.646018518521</c:v>
                </c:pt>
                <c:pt idx="9390">
                  <c:v>44511.666851851849</c:v>
                </c:pt>
                <c:pt idx="9391">
                  <c:v>44511.687685185185</c:v>
                </c:pt>
                <c:pt idx="9392">
                  <c:v>44511.708518518521</c:v>
                </c:pt>
                <c:pt idx="9393">
                  <c:v>44511.729351851849</c:v>
                </c:pt>
                <c:pt idx="9394">
                  <c:v>44511.750185185185</c:v>
                </c:pt>
                <c:pt idx="9395">
                  <c:v>44511.771018518521</c:v>
                </c:pt>
                <c:pt idx="9396">
                  <c:v>44511.791851851849</c:v>
                </c:pt>
                <c:pt idx="9397">
                  <c:v>44511.812685185185</c:v>
                </c:pt>
                <c:pt idx="9398">
                  <c:v>44511.833518518521</c:v>
                </c:pt>
                <c:pt idx="9399">
                  <c:v>44511.854351851849</c:v>
                </c:pt>
                <c:pt idx="9400">
                  <c:v>44511.875185185185</c:v>
                </c:pt>
                <c:pt idx="9401">
                  <c:v>44511.896018518521</c:v>
                </c:pt>
                <c:pt idx="9402">
                  <c:v>44511.916851851849</c:v>
                </c:pt>
                <c:pt idx="9403">
                  <c:v>44511.937685185185</c:v>
                </c:pt>
                <c:pt idx="9404">
                  <c:v>44511.958518518521</c:v>
                </c:pt>
                <c:pt idx="9405">
                  <c:v>44511.979351851849</c:v>
                </c:pt>
                <c:pt idx="9406">
                  <c:v>44512.000185185185</c:v>
                </c:pt>
                <c:pt idx="9407">
                  <c:v>44512.021018518521</c:v>
                </c:pt>
                <c:pt idx="9408">
                  <c:v>44512.041851851849</c:v>
                </c:pt>
                <c:pt idx="9409">
                  <c:v>44512.062685185185</c:v>
                </c:pt>
                <c:pt idx="9410">
                  <c:v>44512.083518518521</c:v>
                </c:pt>
                <c:pt idx="9411">
                  <c:v>44512.104351851849</c:v>
                </c:pt>
                <c:pt idx="9412">
                  <c:v>44512.125185185185</c:v>
                </c:pt>
                <c:pt idx="9413">
                  <c:v>44512.146018518521</c:v>
                </c:pt>
                <c:pt idx="9414">
                  <c:v>44512.166851851849</c:v>
                </c:pt>
                <c:pt idx="9415">
                  <c:v>44512.187685185185</c:v>
                </c:pt>
                <c:pt idx="9416">
                  <c:v>44512.208518518521</c:v>
                </c:pt>
                <c:pt idx="9417">
                  <c:v>44512.229351851849</c:v>
                </c:pt>
                <c:pt idx="9418">
                  <c:v>44512.250185185185</c:v>
                </c:pt>
                <c:pt idx="9419">
                  <c:v>44512.271018518521</c:v>
                </c:pt>
                <c:pt idx="9420">
                  <c:v>44512.291851851849</c:v>
                </c:pt>
                <c:pt idx="9421">
                  <c:v>44512.312685185185</c:v>
                </c:pt>
                <c:pt idx="9422">
                  <c:v>44512.333518518521</c:v>
                </c:pt>
                <c:pt idx="9423">
                  <c:v>44512.354351851849</c:v>
                </c:pt>
                <c:pt idx="9424">
                  <c:v>44512.375185185185</c:v>
                </c:pt>
                <c:pt idx="9425">
                  <c:v>44512.396018518521</c:v>
                </c:pt>
                <c:pt idx="9426">
                  <c:v>44512.416851851849</c:v>
                </c:pt>
                <c:pt idx="9427">
                  <c:v>44512.437685185185</c:v>
                </c:pt>
                <c:pt idx="9428">
                  <c:v>44512.458518518521</c:v>
                </c:pt>
                <c:pt idx="9429">
                  <c:v>44512.479351851849</c:v>
                </c:pt>
                <c:pt idx="9430">
                  <c:v>44512.500185185185</c:v>
                </c:pt>
                <c:pt idx="9431">
                  <c:v>44512.521018518521</c:v>
                </c:pt>
                <c:pt idx="9432">
                  <c:v>44512.541851851849</c:v>
                </c:pt>
                <c:pt idx="9433">
                  <c:v>44512.562685185185</c:v>
                </c:pt>
                <c:pt idx="9434">
                  <c:v>44512.583518518521</c:v>
                </c:pt>
                <c:pt idx="9435">
                  <c:v>44512.604351851849</c:v>
                </c:pt>
                <c:pt idx="9436">
                  <c:v>44512.625185185185</c:v>
                </c:pt>
                <c:pt idx="9437">
                  <c:v>44512.646018518521</c:v>
                </c:pt>
                <c:pt idx="9438">
                  <c:v>44512.666851851849</c:v>
                </c:pt>
                <c:pt idx="9439">
                  <c:v>44512.687685185185</c:v>
                </c:pt>
                <c:pt idx="9440">
                  <c:v>44512.708518518521</c:v>
                </c:pt>
                <c:pt idx="9441">
                  <c:v>44512.729351851849</c:v>
                </c:pt>
                <c:pt idx="9442">
                  <c:v>44512.750185185185</c:v>
                </c:pt>
                <c:pt idx="9443">
                  <c:v>44512.771018518521</c:v>
                </c:pt>
                <c:pt idx="9444">
                  <c:v>44512.791851851849</c:v>
                </c:pt>
                <c:pt idx="9445">
                  <c:v>44512.812685185185</c:v>
                </c:pt>
                <c:pt idx="9446">
                  <c:v>44512.833518518521</c:v>
                </c:pt>
                <c:pt idx="9447">
                  <c:v>44512.854351851849</c:v>
                </c:pt>
                <c:pt idx="9448">
                  <c:v>44512.875185185185</c:v>
                </c:pt>
                <c:pt idx="9449">
                  <c:v>44512.896018518521</c:v>
                </c:pt>
                <c:pt idx="9450">
                  <c:v>44512.916851851849</c:v>
                </c:pt>
                <c:pt idx="9451">
                  <c:v>44512.937685185185</c:v>
                </c:pt>
                <c:pt idx="9452">
                  <c:v>44512.958518518521</c:v>
                </c:pt>
                <c:pt idx="9453">
                  <c:v>44512.979351851849</c:v>
                </c:pt>
                <c:pt idx="9454">
                  <c:v>44513.000185185185</c:v>
                </c:pt>
                <c:pt idx="9455">
                  <c:v>44513.021018518521</c:v>
                </c:pt>
                <c:pt idx="9456">
                  <c:v>44513.041851851849</c:v>
                </c:pt>
                <c:pt idx="9457">
                  <c:v>44513.062685185185</c:v>
                </c:pt>
                <c:pt idx="9458">
                  <c:v>44513.083518518521</c:v>
                </c:pt>
                <c:pt idx="9459">
                  <c:v>44513.104351851849</c:v>
                </c:pt>
                <c:pt idx="9460">
                  <c:v>44513.125185185185</c:v>
                </c:pt>
                <c:pt idx="9461">
                  <c:v>44513.146018518521</c:v>
                </c:pt>
                <c:pt idx="9462">
                  <c:v>44513.166851851849</c:v>
                </c:pt>
                <c:pt idx="9463">
                  <c:v>44513.187685185185</c:v>
                </c:pt>
                <c:pt idx="9464">
                  <c:v>44513.208518518521</c:v>
                </c:pt>
                <c:pt idx="9465">
                  <c:v>44513.229351851849</c:v>
                </c:pt>
                <c:pt idx="9466">
                  <c:v>44513.250185185185</c:v>
                </c:pt>
                <c:pt idx="9467">
                  <c:v>44513.271018518521</c:v>
                </c:pt>
                <c:pt idx="9468">
                  <c:v>44513.291851851849</c:v>
                </c:pt>
                <c:pt idx="9469">
                  <c:v>44513.312685185185</c:v>
                </c:pt>
                <c:pt idx="9470">
                  <c:v>44513.333518518521</c:v>
                </c:pt>
                <c:pt idx="9471">
                  <c:v>44513.354351851849</c:v>
                </c:pt>
                <c:pt idx="9472">
                  <c:v>44513.375185185185</c:v>
                </c:pt>
                <c:pt idx="9473">
                  <c:v>44513.396018518521</c:v>
                </c:pt>
                <c:pt idx="9474">
                  <c:v>44513.416851851849</c:v>
                </c:pt>
                <c:pt idx="9475">
                  <c:v>44513.437685185185</c:v>
                </c:pt>
                <c:pt idx="9476">
                  <c:v>44513.458518518521</c:v>
                </c:pt>
                <c:pt idx="9477">
                  <c:v>44513.479351851849</c:v>
                </c:pt>
                <c:pt idx="9478">
                  <c:v>44513.500185185185</c:v>
                </c:pt>
                <c:pt idx="9479">
                  <c:v>44513.521018518521</c:v>
                </c:pt>
                <c:pt idx="9480">
                  <c:v>44513.541851851849</c:v>
                </c:pt>
                <c:pt idx="9481">
                  <c:v>44513.562685185185</c:v>
                </c:pt>
                <c:pt idx="9482">
                  <c:v>44513.583518518521</c:v>
                </c:pt>
                <c:pt idx="9483">
                  <c:v>44513.604351851849</c:v>
                </c:pt>
                <c:pt idx="9484">
                  <c:v>44513.625185185185</c:v>
                </c:pt>
                <c:pt idx="9485">
                  <c:v>44513.646018518521</c:v>
                </c:pt>
                <c:pt idx="9486">
                  <c:v>44513.666851851849</c:v>
                </c:pt>
                <c:pt idx="9487">
                  <c:v>44513.687685185185</c:v>
                </c:pt>
                <c:pt idx="9488">
                  <c:v>44513.708518518521</c:v>
                </c:pt>
                <c:pt idx="9489">
                  <c:v>44513.729351851849</c:v>
                </c:pt>
                <c:pt idx="9490">
                  <c:v>44513.750185185185</c:v>
                </c:pt>
                <c:pt idx="9491">
                  <c:v>44513.771018518521</c:v>
                </c:pt>
                <c:pt idx="9492">
                  <c:v>44513.791851851849</c:v>
                </c:pt>
                <c:pt idx="9493">
                  <c:v>44513.812685185185</c:v>
                </c:pt>
                <c:pt idx="9494">
                  <c:v>44513.833518518521</c:v>
                </c:pt>
                <c:pt idx="9495">
                  <c:v>44513.854351851849</c:v>
                </c:pt>
                <c:pt idx="9496">
                  <c:v>44513.875185185185</c:v>
                </c:pt>
                <c:pt idx="9497">
                  <c:v>44513.896018518521</c:v>
                </c:pt>
                <c:pt idx="9498">
                  <c:v>44513.916851851849</c:v>
                </c:pt>
                <c:pt idx="9499">
                  <c:v>44513.937685185185</c:v>
                </c:pt>
                <c:pt idx="9500">
                  <c:v>44513.958518518521</c:v>
                </c:pt>
                <c:pt idx="9501">
                  <c:v>44513.979351851849</c:v>
                </c:pt>
                <c:pt idx="9502">
                  <c:v>44514.000185185185</c:v>
                </c:pt>
                <c:pt idx="9503">
                  <c:v>44514.021018518521</c:v>
                </c:pt>
                <c:pt idx="9504">
                  <c:v>44514.041851851849</c:v>
                </c:pt>
                <c:pt idx="9505">
                  <c:v>44514.062685185185</c:v>
                </c:pt>
                <c:pt idx="9506">
                  <c:v>44514.083518518521</c:v>
                </c:pt>
                <c:pt idx="9507">
                  <c:v>44514.104351851849</c:v>
                </c:pt>
                <c:pt idx="9508">
                  <c:v>44514.125185185185</c:v>
                </c:pt>
                <c:pt idx="9509">
                  <c:v>44514.146018518521</c:v>
                </c:pt>
                <c:pt idx="9510">
                  <c:v>44514.166851851849</c:v>
                </c:pt>
                <c:pt idx="9511">
                  <c:v>44514.187685185185</c:v>
                </c:pt>
                <c:pt idx="9512">
                  <c:v>44514.208518518521</c:v>
                </c:pt>
                <c:pt idx="9513">
                  <c:v>44514.229351851849</c:v>
                </c:pt>
                <c:pt idx="9514">
                  <c:v>44514.250185185185</c:v>
                </c:pt>
                <c:pt idx="9515">
                  <c:v>44514.271018518521</c:v>
                </c:pt>
                <c:pt idx="9516">
                  <c:v>44514.291851851849</c:v>
                </c:pt>
                <c:pt idx="9517">
                  <c:v>44514.312685185185</c:v>
                </c:pt>
                <c:pt idx="9518">
                  <c:v>44514.333518518521</c:v>
                </c:pt>
                <c:pt idx="9519">
                  <c:v>44514.354351851849</c:v>
                </c:pt>
                <c:pt idx="9520">
                  <c:v>44514.375185185185</c:v>
                </c:pt>
                <c:pt idx="9521">
                  <c:v>44514.396018518521</c:v>
                </c:pt>
                <c:pt idx="9522">
                  <c:v>44514.416851851849</c:v>
                </c:pt>
                <c:pt idx="9523">
                  <c:v>44514.437685185185</c:v>
                </c:pt>
                <c:pt idx="9524">
                  <c:v>44514.458518518521</c:v>
                </c:pt>
                <c:pt idx="9525">
                  <c:v>44514.479351851849</c:v>
                </c:pt>
                <c:pt idx="9526">
                  <c:v>44514.500185185185</c:v>
                </c:pt>
                <c:pt idx="9527">
                  <c:v>44514.521018518521</c:v>
                </c:pt>
                <c:pt idx="9528">
                  <c:v>44514.541851851849</c:v>
                </c:pt>
                <c:pt idx="9529">
                  <c:v>44514.562685185185</c:v>
                </c:pt>
                <c:pt idx="9530">
                  <c:v>44514.583518518521</c:v>
                </c:pt>
                <c:pt idx="9531">
                  <c:v>44514.604351851849</c:v>
                </c:pt>
                <c:pt idx="9532">
                  <c:v>44514.625185185185</c:v>
                </c:pt>
                <c:pt idx="9533">
                  <c:v>44514.646018518521</c:v>
                </c:pt>
                <c:pt idx="9534">
                  <c:v>44514.666851851849</c:v>
                </c:pt>
                <c:pt idx="9535">
                  <c:v>44514.687685185185</c:v>
                </c:pt>
                <c:pt idx="9536">
                  <c:v>44514.708518518521</c:v>
                </c:pt>
                <c:pt idx="9537">
                  <c:v>44514.729351851849</c:v>
                </c:pt>
                <c:pt idx="9538">
                  <c:v>44514.750185185185</c:v>
                </c:pt>
                <c:pt idx="9539">
                  <c:v>44514.771018518521</c:v>
                </c:pt>
                <c:pt idx="9540">
                  <c:v>44514.791851851849</c:v>
                </c:pt>
                <c:pt idx="9541">
                  <c:v>44514.812685185185</c:v>
                </c:pt>
                <c:pt idx="9542">
                  <c:v>44514.833518518521</c:v>
                </c:pt>
                <c:pt idx="9543">
                  <c:v>44514.854351851849</c:v>
                </c:pt>
                <c:pt idx="9544">
                  <c:v>44514.875185185185</c:v>
                </c:pt>
                <c:pt idx="9545">
                  <c:v>44514.896018518521</c:v>
                </c:pt>
                <c:pt idx="9546">
                  <c:v>44514.916851851849</c:v>
                </c:pt>
                <c:pt idx="9547">
                  <c:v>44514.937685185185</c:v>
                </c:pt>
                <c:pt idx="9548">
                  <c:v>44514.958518518521</c:v>
                </c:pt>
                <c:pt idx="9549">
                  <c:v>44514.979351851849</c:v>
                </c:pt>
                <c:pt idx="9550">
                  <c:v>44515.000185185185</c:v>
                </c:pt>
                <c:pt idx="9551">
                  <c:v>44515.021018518521</c:v>
                </c:pt>
                <c:pt idx="9552">
                  <c:v>44515.041851851849</c:v>
                </c:pt>
                <c:pt idx="9553">
                  <c:v>44515.062685185185</c:v>
                </c:pt>
                <c:pt idx="9554">
                  <c:v>44515.083518518521</c:v>
                </c:pt>
                <c:pt idx="9555">
                  <c:v>44515.104351851849</c:v>
                </c:pt>
                <c:pt idx="9556">
                  <c:v>44515.125185185185</c:v>
                </c:pt>
                <c:pt idx="9557">
                  <c:v>44515.146018518521</c:v>
                </c:pt>
                <c:pt idx="9558">
                  <c:v>44515.166851851849</c:v>
                </c:pt>
                <c:pt idx="9559">
                  <c:v>44515.187685185185</c:v>
                </c:pt>
                <c:pt idx="9560">
                  <c:v>44515.208518518521</c:v>
                </c:pt>
                <c:pt idx="9561">
                  <c:v>44515.229351851849</c:v>
                </c:pt>
                <c:pt idx="9562">
                  <c:v>44515.250185185185</c:v>
                </c:pt>
                <c:pt idx="9563">
                  <c:v>44515.271018518521</c:v>
                </c:pt>
                <c:pt idx="9564">
                  <c:v>44515.291851851849</c:v>
                </c:pt>
                <c:pt idx="9565">
                  <c:v>44515.312685185185</c:v>
                </c:pt>
                <c:pt idx="9566">
                  <c:v>44515.333518518521</c:v>
                </c:pt>
                <c:pt idx="9567">
                  <c:v>44515.354351851849</c:v>
                </c:pt>
                <c:pt idx="9568">
                  <c:v>44515.375185185185</c:v>
                </c:pt>
                <c:pt idx="9569">
                  <c:v>44515.396018518521</c:v>
                </c:pt>
                <c:pt idx="9570">
                  <c:v>44515.416851851849</c:v>
                </c:pt>
                <c:pt idx="9571">
                  <c:v>44515.437685185185</c:v>
                </c:pt>
                <c:pt idx="9572">
                  <c:v>44515.458518518521</c:v>
                </c:pt>
                <c:pt idx="9573">
                  <c:v>44515.479351851849</c:v>
                </c:pt>
                <c:pt idx="9574">
                  <c:v>44515.500185185185</c:v>
                </c:pt>
                <c:pt idx="9575">
                  <c:v>44515.521018518521</c:v>
                </c:pt>
                <c:pt idx="9576">
                  <c:v>44515.541851851849</c:v>
                </c:pt>
                <c:pt idx="9577">
                  <c:v>44515.562685185185</c:v>
                </c:pt>
                <c:pt idx="9578">
                  <c:v>44515.583518518521</c:v>
                </c:pt>
                <c:pt idx="9579">
                  <c:v>44515.604351851849</c:v>
                </c:pt>
                <c:pt idx="9580">
                  <c:v>44515.625185185185</c:v>
                </c:pt>
                <c:pt idx="9581">
                  <c:v>44515.646018518521</c:v>
                </c:pt>
                <c:pt idx="9582">
                  <c:v>44515.666851851849</c:v>
                </c:pt>
                <c:pt idx="9583">
                  <c:v>44515.687685185185</c:v>
                </c:pt>
                <c:pt idx="9584">
                  <c:v>44515.708518518521</c:v>
                </c:pt>
                <c:pt idx="9585">
                  <c:v>44515.729351851849</c:v>
                </c:pt>
                <c:pt idx="9586">
                  <c:v>44515.750185185185</c:v>
                </c:pt>
                <c:pt idx="9587">
                  <c:v>44515.771018518521</c:v>
                </c:pt>
                <c:pt idx="9588">
                  <c:v>44515.791851851849</c:v>
                </c:pt>
                <c:pt idx="9589">
                  <c:v>44515.812685185185</c:v>
                </c:pt>
                <c:pt idx="9590">
                  <c:v>44515.833518518521</c:v>
                </c:pt>
                <c:pt idx="9591">
                  <c:v>44515.854351851849</c:v>
                </c:pt>
                <c:pt idx="9592">
                  <c:v>44515.875185185185</c:v>
                </c:pt>
                <c:pt idx="9593">
                  <c:v>44515.896018518521</c:v>
                </c:pt>
                <c:pt idx="9594">
                  <c:v>44515.916851851849</c:v>
                </c:pt>
                <c:pt idx="9595">
                  <c:v>44515.937685185185</c:v>
                </c:pt>
                <c:pt idx="9596">
                  <c:v>44515.958518518521</c:v>
                </c:pt>
                <c:pt idx="9597">
                  <c:v>44515.979351851849</c:v>
                </c:pt>
                <c:pt idx="9598">
                  <c:v>44516.000185185185</c:v>
                </c:pt>
                <c:pt idx="9599">
                  <c:v>44516.021018518521</c:v>
                </c:pt>
                <c:pt idx="9600">
                  <c:v>44516.041851851849</c:v>
                </c:pt>
                <c:pt idx="9601">
                  <c:v>44516.062685185185</c:v>
                </c:pt>
                <c:pt idx="9602">
                  <c:v>44516.083518518521</c:v>
                </c:pt>
                <c:pt idx="9603">
                  <c:v>44516.104351851849</c:v>
                </c:pt>
                <c:pt idx="9604">
                  <c:v>44516.125185185185</c:v>
                </c:pt>
                <c:pt idx="9605">
                  <c:v>44516.146018518521</c:v>
                </c:pt>
                <c:pt idx="9606">
                  <c:v>44516.166851851849</c:v>
                </c:pt>
                <c:pt idx="9607">
                  <c:v>44516.187685185185</c:v>
                </c:pt>
                <c:pt idx="9608">
                  <c:v>44516.208518518521</c:v>
                </c:pt>
                <c:pt idx="9609">
                  <c:v>44516.229351851849</c:v>
                </c:pt>
                <c:pt idx="9610">
                  <c:v>44516.250185185185</c:v>
                </c:pt>
                <c:pt idx="9611">
                  <c:v>44516.271018518521</c:v>
                </c:pt>
                <c:pt idx="9612">
                  <c:v>44516.291851851849</c:v>
                </c:pt>
                <c:pt idx="9613">
                  <c:v>44516.312685185185</c:v>
                </c:pt>
                <c:pt idx="9614">
                  <c:v>44516.333518518521</c:v>
                </c:pt>
                <c:pt idx="9615">
                  <c:v>44516.354351851849</c:v>
                </c:pt>
                <c:pt idx="9616">
                  <c:v>44516.375185185185</c:v>
                </c:pt>
                <c:pt idx="9617">
                  <c:v>44516.396018518521</c:v>
                </c:pt>
                <c:pt idx="9618">
                  <c:v>44516.416851851849</c:v>
                </c:pt>
                <c:pt idx="9619">
                  <c:v>44516.437685185185</c:v>
                </c:pt>
                <c:pt idx="9620">
                  <c:v>44516.458518518521</c:v>
                </c:pt>
                <c:pt idx="9621">
                  <c:v>44516.479351851849</c:v>
                </c:pt>
                <c:pt idx="9622">
                  <c:v>44516.500185185185</c:v>
                </c:pt>
                <c:pt idx="9623">
                  <c:v>44516.521018518521</c:v>
                </c:pt>
                <c:pt idx="9624">
                  <c:v>44516.541851851849</c:v>
                </c:pt>
                <c:pt idx="9625">
                  <c:v>44516.562685185185</c:v>
                </c:pt>
                <c:pt idx="9626">
                  <c:v>44516.583518518521</c:v>
                </c:pt>
                <c:pt idx="9627">
                  <c:v>44516.604351851849</c:v>
                </c:pt>
                <c:pt idx="9628">
                  <c:v>44516.625185185185</c:v>
                </c:pt>
                <c:pt idx="9629">
                  <c:v>44516.646018518521</c:v>
                </c:pt>
                <c:pt idx="9630">
                  <c:v>44516.666851851849</c:v>
                </c:pt>
                <c:pt idx="9631">
                  <c:v>44516.687685185185</c:v>
                </c:pt>
                <c:pt idx="9632">
                  <c:v>44516.708518518521</c:v>
                </c:pt>
                <c:pt idx="9633">
                  <c:v>44516.729351851849</c:v>
                </c:pt>
                <c:pt idx="9634">
                  <c:v>44516.750185185185</c:v>
                </c:pt>
                <c:pt idx="9635">
                  <c:v>44516.771018518521</c:v>
                </c:pt>
                <c:pt idx="9636">
                  <c:v>44516.791851851849</c:v>
                </c:pt>
                <c:pt idx="9637">
                  <c:v>44516.812685185185</c:v>
                </c:pt>
                <c:pt idx="9638">
                  <c:v>44516.833518518521</c:v>
                </c:pt>
                <c:pt idx="9639">
                  <c:v>44516.854351851849</c:v>
                </c:pt>
                <c:pt idx="9640">
                  <c:v>44516.875185185185</c:v>
                </c:pt>
                <c:pt idx="9641">
                  <c:v>44516.896018518521</c:v>
                </c:pt>
                <c:pt idx="9642">
                  <c:v>44516.916851851849</c:v>
                </c:pt>
                <c:pt idx="9643">
                  <c:v>44516.937685185185</c:v>
                </c:pt>
                <c:pt idx="9644">
                  <c:v>44516.958518518521</c:v>
                </c:pt>
                <c:pt idx="9645">
                  <c:v>44516.979351851849</c:v>
                </c:pt>
                <c:pt idx="9646">
                  <c:v>44517.000185185185</c:v>
                </c:pt>
                <c:pt idx="9647">
                  <c:v>44517.021018518521</c:v>
                </c:pt>
                <c:pt idx="9648">
                  <c:v>44517.041851851849</c:v>
                </c:pt>
                <c:pt idx="9649">
                  <c:v>44517.062685185185</c:v>
                </c:pt>
                <c:pt idx="9650">
                  <c:v>44517.083518518521</c:v>
                </c:pt>
                <c:pt idx="9651">
                  <c:v>44517.104351851849</c:v>
                </c:pt>
                <c:pt idx="9652">
                  <c:v>44517.125185185185</c:v>
                </c:pt>
                <c:pt idx="9653">
                  <c:v>44517.146018518521</c:v>
                </c:pt>
                <c:pt idx="9654">
                  <c:v>44517.166851851849</c:v>
                </c:pt>
                <c:pt idx="9655">
                  <c:v>44517.187685185185</c:v>
                </c:pt>
                <c:pt idx="9656">
                  <c:v>44517.208518518521</c:v>
                </c:pt>
                <c:pt idx="9657">
                  <c:v>44517.229351851849</c:v>
                </c:pt>
                <c:pt idx="9658">
                  <c:v>44517.250185185185</c:v>
                </c:pt>
                <c:pt idx="9659">
                  <c:v>44517.271018518521</c:v>
                </c:pt>
                <c:pt idx="9660">
                  <c:v>44517.291851851849</c:v>
                </c:pt>
                <c:pt idx="9661">
                  <c:v>44517.312685185185</c:v>
                </c:pt>
                <c:pt idx="9662">
                  <c:v>44517.333518518521</c:v>
                </c:pt>
                <c:pt idx="9663">
                  <c:v>44517.354351851849</c:v>
                </c:pt>
                <c:pt idx="9664">
                  <c:v>44517.375185185185</c:v>
                </c:pt>
                <c:pt idx="9665">
                  <c:v>44517.396018518521</c:v>
                </c:pt>
                <c:pt idx="9666">
                  <c:v>44517.416851851849</c:v>
                </c:pt>
                <c:pt idx="9667">
                  <c:v>44517.437685185185</c:v>
                </c:pt>
                <c:pt idx="9668">
                  <c:v>44517.458518518521</c:v>
                </c:pt>
                <c:pt idx="9669">
                  <c:v>44517.479351851849</c:v>
                </c:pt>
                <c:pt idx="9670">
                  <c:v>44517.500185185185</c:v>
                </c:pt>
                <c:pt idx="9671">
                  <c:v>44517.521018518521</c:v>
                </c:pt>
                <c:pt idx="9672">
                  <c:v>44517.541851851849</c:v>
                </c:pt>
                <c:pt idx="9673">
                  <c:v>44517.562685185185</c:v>
                </c:pt>
                <c:pt idx="9674">
                  <c:v>44517.583518518521</c:v>
                </c:pt>
                <c:pt idx="9675">
                  <c:v>44517.604351851849</c:v>
                </c:pt>
                <c:pt idx="9676">
                  <c:v>44517.625185185185</c:v>
                </c:pt>
                <c:pt idx="9677">
                  <c:v>44517.646018518521</c:v>
                </c:pt>
                <c:pt idx="9678">
                  <c:v>44517.666851851849</c:v>
                </c:pt>
                <c:pt idx="9679">
                  <c:v>44517.687685185185</c:v>
                </c:pt>
                <c:pt idx="9680">
                  <c:v>44517.708518518521</c:v>
                </c:pt>
                <c:pt idx="9681">
                  <c:v>44517.729351851849</c:v>
                </c:pt>
                <c:pt idx="9682">
                  <c:v>44517.750185185185</c:v>
                </c:pt>
                <c:pt idx="9683">
                  <c:v>44517.771018518521</c:v>
                </c:pt>
                <c:pt idx="9684">
                  <c:v>44517.791851851849</c:v>
                </c:pt>
                <c:pt idx="9685">
                  <c:v>44517.812685185185</c:v>
                </c:pt>
                <c:pt idx="9686">
                  <c:v>44517.833518518521</c:v>
                </c:pt>
                <c:pt idx="9687">
                  <c:v>44517.854351851849</c:v>
                </c:pt>
                <c:pt idx="9688">
                  <c:v>44517.875185185185</c:v>
                </c:pt>
                <c:pt idx="9689">
                  <c:v>44517.896018518521</c:v>
                </c:pt>
                <c:pt idx="9690">
                  <c:v>44517.916851851849</c:v>
                </c:pt>
                <c:pt idx="9691">
                  <c:v>44517.937685185185</c:v>
                </c:pt>
                <c:pt idx="9692">
                  <c:v>44517.958518518521</c:v>
                </c:pt>
                <c:pt idx="9693">
                  <c:v>44517.979351851849</c:v>
                </c:pt>
                <c:pt idx="9694">
                  <c:v>44518.000185185185</c:v>
                </c:pt>
                <c:pt idx="9695">
                  <c:v>44518.021018518521</c:v>
                </c:pt>
                <c:pt idx="9696">
                  <c:v>44518.041851851849</c:v>
                </c:pt>
                <c:pt idx="9697">
                  <c:v>44518.062685185185</c:v>
                </c:pt>
                <c:pt idx="9698">
                  <c:v>44518.083518518521</c:v>
                </c:pt>
                <c:pt idx="9699">
                  <c:v>44518.104351851849</c:v>
                </c:pt>
                <c:pt idx="9700">
                  <c:v>44518.125185185185</c:v>
                </c:pt>
                <c:pt idx="9701">
                  <c:v>44518.146018518521</c:v>
                </c:pt>
                <c:pt idx="9702">
                  <c:v>44518.166851851849</c:v>
                </c:pt>
                <c:pt idx="9703">
                  <c:v>44518.187685185185</c:v>
                </c:pt>
                <c:pt idx="9704">
                  <c:v>44518.208518518521</c:v>
                </c:pt>
                <c:pt idx="9705">
                  <c:v>44518.229351851849</c:v>
                </c:pt>
                <c:pt idx="9706">
                  <c:v>44518.250185185185</c:v>
                </c:pt>
                <c:pt idx="9707">
                  <c:v>44518.271018518521</c:v>
                </c:pt>
                <c:pt idx="9708">
                  <c:v>44518.291851851849</c:v>
                </c:pt>
                <c:pt idx="9709">
                  <c:v>44518.312685185185</c:v>
                </c:pt>
                <c:pt idx="9710">
                  <c:v>44518.333518518521</c:v>
                </c:pt>
                <c:pt idx="9711">
                  <c:v>44518.354351851849</c:v>
                </c:pt>
                <c:pt idx="9712">
                  <c:v>44518.375185185185</c:v>
                </c:pt>
                <c:pt idx="9713">
                  <c:v>44518.396018518521</c:v>
                </c:pt>
                <c:pt idx="9714">
                  <c:v>44518.416851851849</c:v>
                </c:pt>
                <c:pt idx="9715">
                  <c:v>44518.437685185185</c:v>
                </c:pt>
                <c:pt idx="9716">
                  <c:v>44518.458518518521</c:v>
                </c:pt>
                <c:pt idx="9717">
                  <c:v>44518.479351851849</c:v>
                </c:pt>
                <c:pt idx="9718">
                  <c:v>44518.500185185185</c:v>
                </c:pt>
                <c:pt idx="9719">
                  <c:v>44518.521018518521</c:v>
                </c:pt>
                <c:pt idx="9720">
                  <c:v>44518.541851851849</c:v>
                </c:pt>
                <c:pt idx="9721">
                  <c:v>44518.562685185185</c:v>
                </c:pt>
                <c:pt idx="9722">
                  <c:v>44518.583518518521</c:v>
                </c:pt>
                <c:pt idx="9723">
                  <c:v>44518.604351851849</c:v>
                </c:pt>
                <c:pt idx="9724">
                  <c:v>44518.625185185185</c:v>
                </c:pt>
                <c:pt idx="9725">
                  <c:v>44518.646018518521</c:v>
                </c:pt>
                <c:pt idx="9726">
                  <c:v>44518.666851851849</c:v>
                </c:pt>
                <c:pt idx="9727">
                  <c:v>44518.687685185185</c:v>
                </c:pt>
                <c:pt idx="9728">
                  <c:v>44518.708518518521</c:v>
                </c:pt>
                <c:pt idx="9729">
                  <c:v>44518.729351851849</c:v>
                </c:pt>
                <c:pt idx="9730">
                  <c:v>44518.750185185185</c:v>
                </c:pt>
                <c:pt idx="9731">
                  <c:v>44518.771018518521</c:v>
                </c:pt>
                <c:pt idx="9732">
                  <c:v>44518.791851851849</c:v>
                </c:pt>
                <c:pt idx="9733">
                  <c:v>44518.812685185185</c:v>
                </c:pt>
                <c:pt idx="9734">
                  <c:v>44518.833518518521</c:v>
                </c:pt>
                <c:pt idx="9735">
                  <c:v>44518.854351851849</c:v>
                </c:pt>
                <c:pt idx="9736">
                  <c:v>44518.875185185185</c:v>
                </c:pt>
                <c:pt idx="9737">
                  <c:v>44518.896018518521</c:v>
                </c:pt>
                <c:pt idx="9738">
                  <c:v>44518.916851851849</c:v>
                </c:pt>
                <c:pt idx="9739">
                  <c:v>44518.937685185185</c:v>
                </c:pt>
                <c:pt idx="9740">
                  <c:v>44518.958518518521</c:v>
                </c:pt>
                <c:pt idx="9741">
                  <c:v>44518.979351851849</c:v>
                </c:pt>
                <c:pt idx="9742">
                  <c:v>44519.000185185185</c:v>
                </c:pt>
                <c:pt idx="9743">
                  <c:v>44519.021018518521</c:v>
                </c:pt>
                <c:pt idx="9744">
                  <c:v>44519.041851851849</c:v>
                </c:pt>
                <c:pt idx="9745">
                  <c:v>44519.062685185185</c:v>
                </c:pt>
                <c:pt idx="9746">
                  <c:v>44519.083518518521</c:v>
                </c:pt>
                <c:pt idx="9747">
                  <c:v>44519.104351851849</c:v>
                </c:pt>
                <c:pt idx="9748">
                  <c:v>44519.125185185185</c:v>
                </c:pt>
                <c:pt idx="9749">
                  <c:v>44519.146018518521</c:v>
                </c:pt>
                <c:pt idx="9750">
                  <c:v>44519.166851851849</c:v>
                </c:pt>
                <c:pt idx="9751">
                  <c:v>44519.187685185185</c:v>
                </c:pt>
                <c:pt idx="9752">
                  <c:v>44519.208518518521</c:v>
                </c:pt>
                <c:pt idx="9753">
                  <c:v>44519.229351851849</c:v>
                </c:pt>
                <c:pt idx="9754">
                  <c:v>44519.250185185185</c:v>
                </c:pt>
                <c:pt idx="9755">
                  <c:v>44519.271018518521</c:v>
                </c:pt>
                <c:pt idx="9756">
                  <c:v>44519.291851851849</c:v>
                </c:pt>
                <c:pt idx="9757">
                  <c:v>44519.312685185185</c:v>
                </c:pt>
                <c:pt idx="9758">
                  <c:v>44519.333518518521</c:v>
                </c:pt>
                <c:pt idx="9759">
                  <c:v>44519.354351851849</c:v>
                </c:pt>
                <c:pt idx="9760">
                  <c:v>44519.375185185185</c:v>
                </c:pt>
                <c:pt idx="9761">
                  <c:v>44519.396018518521</c:v>
                </c:pt>
                <c:pt idx="9762">
                  <c:v>44519.416851851849</c:v>
                </c:pt>
                <c:pt idx="9763">
                  <c:v>44519.437685185185</c:v>
                </c:pt>
                <c:pt idx="9764">
                  <c:v>44519.458518518521</c:v>
                </c:pt>
                <c:pt idx="9765">
                  <c:v>44519.479351851849</c:v>
                </c:pt>
                <c:pt idx="9766">
                  <c:v>44519.500185185185</c:v>
                </c:pt>
                <c:pt idx="9767">
                  <c:v>44519.521018518521</c:v>
                </c:pt>
                <c:pt idx="9768">
                  <c:v>44519.541851851849</c:v>
                </c:pt>
                <c:pt idx="9769">
                  <c:v>44519.562685185185</c:v>
                </c:pt>
                <c:pt idx="9770">
                  <c:v>44519.583518518521</c:v>
                </c:pt>
                <c:pt idx="9771">
                  <c:v>44519.604351851849</c:v>
                </c:pt>
                <c:pt idx="9772">
                  <c:v>44519.625185185185</c:v>
                </c:pt>
                <c:pt idx="9773">
                  <c:v>44519.646018518521</c:v>
                </c:pt>
                <c:pt idx="9774">
                  <c:v>44519.666851851849</c:v>
                </c:pt>
                <c:pt idx="9775">
                  <c:v>44519.687685185185</c:v>
                </c:pt>
                <c:pt idx="9776">
                  <c:v>44519.708518518521</c:v>
                </c:pt>
                <c:pt idx="9777">
                  <c:v>44519.729351851849</c:v>
                </c:pt>
                <c:pt idx="9778">
                  <c:v>44519.750185185185</c:v>
                </c:pt>
                <c:pt idx="9779">
                  <c:v>44519.771018518521</c:v>
                </c:pt>
                <c:pt idx="9780">
                  <c:v>44519.791851851849</c:v>
                </c:pt>
                <c:pt idx="9781">
                  <c:v>44519.812685185185</c:v>
                </c:pt>
                <c:pt idx="9782">
                  <c:v>44519.833518518521</c:v>
                </c:pt>
                <c:pt idx="9783">
                  <c:v>44519.854351851849</c:v>
                </c:pt>
                <c:pt idx="9784">
                  <c:v>44519.875185185185</c:v>
                </c:pt>
                <c:pt idx="9785">
                  <c:v>44519.896018518521</c:v>
                </c:pt>
                <c:pt idx="9786">
                  <c:v>44519.916851851849</c:v>
                </c:pt>
                <c:pt idx="9787">
                  <c:v>44519.937685185185</c:v>
                </c:pt>
                <c:pt idx="9788">
                  <c:v>44519.958518518521</c:v>
                </c:pt>
                <c:pt idx="9789">
                  <c:v>44519.979351851849</c:v>
                </c:pt>
                <c:pt idx="9790">
                  <c:v>44520.000185185185</c:v>
                </c:pt>
                <c:pt idx="9791">
                  <c:v>44520.021018518521</c:v>
                </c:pt>
                <c:pt idx="9792">
                  <c:v>44520.041851851849</c:v>
                </c:pt>
                <c:pt idx="9793">
                  <c:v>44520.062685185185</c:v>
                </c:pt>
                <c:pt idx="9794">
                  <c:v>44520.083518518521</c:v>
                </c:pt>
                <c:pt idx="9795">
                  <c:v>44520.104351851849</c:v>
                </c:pt>
                <c:pt idx="9796">
                  <c:v>44520.125185185185</c:v>
                </c:pt>
                <c:pt idx="9797">
                  <c:v>44520.146018518521</c:v>
                </c:pt>
                <c:pt idx="9798">
                  <c:v>44520.166851851849</c:v>
                </c:pt>
                <c:pt idx="9799">
                  <c:v>44520.187685185185</c:v>
                </c:pt>
                <c:pt idx="9800">
                  <c:v>44520.208518518521</c:v>
                </c:pt>
                <c:pt idx="9801">
                  <c:v>44520.229351851849</c:v>
                </c:pt>
                <c:pt idx="9802">
                  <c:v>44520.250185185185</c:v>
                </c:pt>
                <c:pt idx="9803">
                  <c:v>44520.271018518521</c:v>
                </c:pt>
                <c:pt idx="9804">
                  <c:v>44520.291851851849</c:v>
                </c:pt>
                <c:pt idx="9805">
                  <c:v>44520.312685185185</c:v>
                </c:pt>
                <c:pt idx="9806">
                  <c:v>44520.333518518521</c:v>
                </c:pt>
                <c:pt idx="9807">
                  <c:v>44520.354351851849</c:v>
                </c:pt>
                <c:pt idx="9808">
                  <c:v>44520.375185185185</c:v>
                </c:pt>
                <c:pt idx="9809">
                  <c:v>44520.396018518521</c:v>
                </c:pt>
                <c:pt idx="9810">
                  <c:v>44520.416851851849</c:v>
                </c:pt>
                <c:pt idx="9811">
                  <c:v>44520.437685185185</c:v>
                </c:pt>
                <c:pt idx="9812">
                  <c:v>44520.458518518521</c:v>
                </c:pt>
                <c:pt idx="9813">
                  <c:v>44520.479351851849</c:v>
                </c:pt>
                <c:pt idx="9814">
                  <c:v>44520.500185185185</c:v>
                </c:pt>
                <c:pt idx="9815">
                  <c:v>44520.521018518521</c:v>
                </c:pt>
                <c:pt idx="9816">
                  <c:v>44520.541851851849</c:v>
                </c:pt>
                <c:pt idx="9817">
                  <c:v>44520.562685185185</c:v>
                </c:pt>
                <c:pt idx="9818">
                  <c:v>44520.583518518521</c:v>
                </c:pt>
                <c:pt idx="9819">
                  <c:v>44520.604351851849</c:v>
                </c:pt>
                <c:pt idx="9820">
                  <c:v>44520.625185185185</c:v>
                </c:pt>
                <c:pt idx="9821">
                  <c:v>44520.646018518521</c:v>
                </c:pt>
                <c:pt idx="9822">
                  <c:v>44520.666851851849</c:v>
                </c:pt>
                <c:pt idx="9823">
                  <c:v>44520.687685185185</c:v>
                </c:pt>
                <c:pt idx="9824">
                  <c:v>44520.708518518521</c:v>
                </c:pt>
                <c:pt idx="9825">
                  <c:v>44520.729351851849</c:v>
                </c:pt>
                <c:pt idx="9826">
                  <c:v>44520.750185185185</c:v>
                </c:pt>
                <c:pt idx="9827">
                  <c:v>44520.771018518521</c:v>
                </c:pt>
                <c:pt idx="9828">
                  <c:v>44520.791851851849</c:v>
                </c:pt>
                <c:pt idx="9829">
                  <c:v>44520.812685185185</c:v>
                </c:pt>
                <c:pt idx="9830">
                  <c:v>44520.833518518521</c:v>
                </c:pt>
                <c:pt idx="9831">
                  <c:v>44520.854351851849</c:v>
                </c:pt>
                <c:pt idx="9832">
                  <c:v>44520.875185185185</c:v>
                </c:pt>
                <c:pt idx="9833">
                  <c:v>44520.896018518521</c:v>
                </c:pt>
                <c:pt idx="9834">
                  <c:v>44520.916851851849</c:v>
                </c:pt>
                <c:pt idx="9835">
                  <c:v>44520.937685185185</c:v>
                </c:pt>
                <c:pt idx="9836">
                  <c:v>44520.958518518521</c:v>
                </c:pt>
                <c:pt idx="9837">
                  <c:v>44520.979351851849</c:v>
                </c:pt>
                <c:pt idx="9838">
                  <c:v>44521.000185185185</c:v>
                </c:pt>
                <c:pt idx="9839">
                  <c:v>44521.021018518521</c:v>
                </c:pt>
                <c:pt idx="9840">
                  <c:v>44521.041851851849</c:v>
                </c:pt>
                <c:pt idx="9841">
                  <c:v>44521.062685185185</c:v>
                </c:pt>
                <c:pt idx="9842">
                  <c:v>44521.083518518521</c:v>
                </c:pt>
                <c:pt idx="9843">
                  <c:v>44521.104351851849</c:v>
                </c:pt>
                <c:pt idx="9844">
                  <c:v>44521.125185185185</c:v>
                </c:pt>
                <c:pt idx="9845">
                  <c:v>44521.146018518521</c:v>
                </c:pt>
                <c:pt idx="9846">
                  <c:v>44521.166851851849</c:v>
                </c:pt>
                <c:pt idx="9847">
                  <c:v>44521.187685185185</c:v>
                </c:pt>
                <c:pt idx="9848">
                  <c:v>44521.208518518521</c:v>
                </c:pt>
                <c:pt idx="9849">
                  <c:v>44521.229351851849</c:v>
                </c:pt>
                <c:pt idx="9850">
                  <c:v>44521.250185185185</c:v>
                </c:pt>
                <c:pt idx="9851">
                  <c:v>44521.271018518521</c:v>
                </c:pt>
                <c:pt idx="9852">
                  <c:v>44521.291851851849</c:v>
                </c:pt>
                <c:pt idx="9853">
                  <c:v>44521.312685185185</c:v>
                </c:pt>
                <c:pt idx="9854">
                  <c:v>44521.333518518521</c:v>
                </c:pt>
                <c:pt idx="9855">
                  <c:v>44521.354351851849</c:v>
                </c:pt>
                <c:pt idx="9856">
                  <c:v>44521.375185185185</c:v>
                </c:pt>
                <c:pt idx="9857">
                  <c:v>44521.396018518521</c:v>
                </c:pt>
                <c:pt idx="9858">
                  <c:v>44521.416851851849</c:v>
                </c:pt>
                <c:pt idx="9859">
                  <c:v>44521.437685185185</c:v>
                </c:pt>
                <c:pt idx="9860">
                  <c:v>44521.458518518521</c:v>
                </c:pt>
                <c:pt idx="9861">
                  <c:v>44521.479351851849</c:v>
                </c:pt>
                <c:pt idx="9862">
                  <c:v>44521.500185185185</c:v>
                </c:pt>
                <c:pt idx="9863">
                  <c:v>44521.521018518521</c:v>
                </c:pt>
                <c:pt idx="9864">
                  <c:v>44521.541851851849</c:v>
                </c:pt>
                <c:pt idx="9865">
                  <c:v>44521.562685185185</c:v>
                </c:pt>
                <c:pt idx="9866">
                  <c:v>44521.583518518521</c:v>
                </c:pt>
                <c:pt idx="9867">
                  <c:v>44521.604351851849</c:v>
                </c:pt>
                <c:pt idx="9868">
                  <c:v>44521.625185185185</c:v>
                </c:pt>
                <c:pt idx="9869">
                  <c:v>44521.646018518521</c:v>
                </c:pt>
                <c:pt idx="9870">
                  <c:v>44521.666851851849</c:v>
                </c:pt>
                <c:pt idx="9871">
                  <c:v>44521.687685185185</c:v>
                </c:pt>
                <c:pt idx="9872">
                  <c:v>44521.708518518521</c:v>
                </c:pt>
                <c:pt idx="9873">
                  <c:v>44521.729351851849</c:v>
                </c:pt>
                <c:pt idx="9874">
                  <c:v>44521.750185185185</c:v>
                </c:pt>
                <c:pt idx="9875">
                  <c:v>44521.771018518521</c:v>
                </c:pt>
                <c:pt idx="9876">
                  <c:v>44521.791851851849</c:v>
                </c:pt>
                <c:pt idx="9877">
                  <c:v>44521.812685185185</c:v>
                </c:pt>
                <c:pt idx="9878">
                  <c:v>44521.833518518521</c:v>
                </c:pt>
                <c:pt idx="9879">
                  <c:v>44521.854351851849</c:v>
                </c:pt>
                <c:pt idx="9880">
                  <c:v>44521.875185185185</c:v>
                </c:pt>
                <c:pt idx="9881">
                  <c:v>44521.896018518521</c:v>
                </c:pt>
                <c:pt idx="9882">
                  <c:v>44521.916851851849</c:v>
                </c:pt>
                <c:pt idx="9883">
                  <c:v>44521.937685185185</c:v>
                </c:pt>
                <c:pt idx="9884">
                  <c:v>44521.958518518521</c:v>
                </c:pt>
                <c:pt idx="9885">
                  <c:v>44521.979351851849</c:v>
                </c:pt>
                <c:pt idx="9886">
                  <c:v>44522.000185185185</c:v>
                </c:pt>
                <c:pt idx="9887">
                  <c:v>44522.021018518521</c:v>
                </c:pt>
                <c:pt idx="9888">
                  <c:v>44522.041851851849</c:v>
                </c:pt>
                <c:pt idx="9889">
                  <c:v>44522.062685185185</c:v>
                </c:pt>
                <c:pt idx="9890">
                  <c:v>44522.083518518521</c:v>
                </c:pt>
                <c:pt idx="9891">
                  <c:v>44522.104351851849</c:v>
                </c:pt>
                <c:pt idx="9892">
                  <c:v>44522.125185185185</c:v>
                </c:pt>
                <c:pt idx="9893">
                  <c:v>44522.146018518521</c:v>
                </c:pt>
                <c:pt idx="9894">
                  <c:v>44522.166851851849</c:v>
                </c:pt>
                <c:pt idx="9895">
                  <c:v>44522.187685185185</c:v>
                </c:pt>
                <c:pt idx="9896">
                  <c:v>44522.208518518521</c:v>
                </c:pt>
                <c:pt idx="9897">
                  <c:v>44522.229351851849</c:v>
                </c:pt>
                <c:pt idx="9898">
                  <c:v>44522.250185185185</c:v>
                </c:pt>
                <c:pt idx="9899">
                  <c:v>44522.271018518521</c:v>
                </c:pt>
                <c:pt idx="9900">
                  <c:v>44522.291851851849</c:v>
                </c:pt>
                <c:pt idx="9901">
                  <c:v>44522.312685185185</c:v>
                </c:pt>
                <c:pt idx="9902">
                  <c:v>44522.333518518521</c:v>
                </c:pt>
                <c:pt idx="9903">
                  <c:v>44522.354351851849</c:v>
                </c:pt>
              </c:numCache>
            </c:numRef>
          </c:xVal>
          <c:yVal>
            <c:numRef>
              <c:f>Data!$S$2:$S$9905</c:f>
              <c:numCache>
                <c:formatCode>General</c:formatCode>
                <c:ptCount val="9904"/>
                <c:pt idx="0">
                  <c:v>321.5</c:v>
                </c:pt>
                <c:pt idx="1">
                  <c:v>275.7</c:v>
                </c:pt>
                <c:pt idx="2">
                  <c:v>110.1</c:v>
                </c:pt>
                <c:pt idx="3">
                  <c:v>119.9</c:v>
                </c:pt>
                <c:pt idx="4">
                  <c:v>107.9</c:v>
                </c:pt>
                <c:pt idx="5">
                  <c:v>87.6</c:v>
                </c:pt>
                <c:pt idx="6">
                  <c:v>88.1</c:v>
                </c:pt>
                <c:pt idx="7">
                  <c:v>76.2</c:v>
                </c:pt>
                <c:pt idx="8">
                  <c:v>71.599999999999994</c:v>
                </c:pt>
                <c:pt idx="9">
                  <c:v>85.6</c:v>
                </c:pt>
                <c:pt idx="10">
                  <c:v>87.3</c:v>
                </c:pt>
                <c:pt idx="11">
                  <c:v>82</c:v>
                </c:pt>
                <c:pt idx="12">
                  <c:v>72.2</c:v>
                </c:pt>
                <c:pt idx="13">
                  <c:v>80.3</c:v>
                </c:pt>
                <c:pt idx="14">
                  <c:v>71.099999999999994</c:v>
                </c:pt>
                <c:pt idx="15">
                  <c:v>68.8</c:v>
                </c:pt>
                <c:pt idx="16">
                  <c:v>64.599999999999994</c:v>
                </c:pt>
                <c:pt idx="17">
                  <c:v>76.2</c:v>
                </c:pt>
                <c:pt idx="18">
                  <c:v>65.5</c:v>
                </c:pt>
                <c:pt idx="19">
                  <c:v>65.7</c:v>
                </c:pt>
                <c:pt idx="20">
                  <c:v>70.3</c:v>
                </c:pt>
                <c:pt idx="21">
                  <c:v>68.5</c:v>
                </c:pt>
                <c:pt idx="22">
                  <c:v>65.400000000000006</c:v>
                </c:pt>
                <c:pt idx="23">
                  <c:v>65.400000000000006</c:v>
                </c:pt>
                <c:pt idx="24">
                  <c:v>70.400000000000006</c:v>
                </c:pt>
                <c:pt idx="25">
                  <c:v>74.8</c:v>
                </c:pt>
                <c:pt idx="26">
                  <c:v>85.4</c:v>
                </c:pt>
                <c:pt idx="27">
                  <c:v>184.5</c:v>
                </c:pt>
                <c:pt idx="28">
                  <c:v>220.9</c:v>
                </c:pt>
                <c:pt idx="29">
                  <c:v>248.4</c:v>
                </c:pt>
                <c:pt idx="30">
                  <c:v>328.9</c:v>
                </c:pt>
                <c:pt idx="31">
                  <c:v>537.5</c:v>
                </c:pt>
                <c:pt idx="32">
                  <c:v>423.1</c:v>
                </c:pt>
                <c:pt idx="33">
                  <c:v>453.5</c:v>
                </c:pt>
                <c:pt idx="34">
                  <c:v>403.9</c:v>
                </c:pt>
                <c:pt idx="35">
                  <c:v>422</c:v>
                </c:pt>
                <c:pt idx="36">
                  <c:v>506.2</c:v>
                </c:pt>
                <c:pt idx="37">
                  <c:v>359.1</c:v>
                </c:pt>
                <c:pt idx="38">
                  <c:v>437.6</c:v>
                </c:pt>
                <c:pt idx="39">
                  <c:v>427</c:v>
                </c:pt>
                <c:pt idx="40">
                  <c:v>350.5</c:v>
                </c:pt>
                <c:pt idx="41">
                  <c:v>401.4</c:v>
                </c:pt>
                <c:pt idx="42">
                  <c:v>330.2</c:v>
                </c:pt>
                <c:pt idx="43">
                  <c:v>350</c:v>
                </c:pt>
                <c:pt idx="44">
                  <c:v>379.7</c:v>
                </c:pt>
                <c:pt idx="45">
                  <c:v>278.2</c:v>
                </c:pt>
                <c:pt idx="46">
                  <c:v>258.10000000000002</c:v>
                </c:pt>
                <c:pt idx="47">
                  <c:v>244</c:v>
                </c:pt>
                <c:pt idx="48">
                  <c:v>220.3</c:v>
                </c:pt>
                <c:pt idx="49">
                  <c:v>194.9</c:v>
                </c:pt>
                <c:pt idx="50">
                  <c:v>177.4</c:v>
                </c:pt>
                <c:pt idx="51">
                  <c:v>166.5</c:v>
                </c:pt>
                <c:pt idx="52">
                  <c:v>161.9</c:v>
                </c:pt>
                <c:pt idx="53">
                  <c:v>150.9</c:v>
                </c:pt>
                <c:pt idx="54">
                  <c:v>153.30000000000001</c:v>
                </c:pt>
                <c:pt idx="55">
                  <c:v>137.9</c:v>
                </c:pt>
                <c:pt idx="56">
                  <c:v>140.19999999999999</c:v>
                </c:pt>
                <c:pt idx="57">
                  <c:v>136.5</c:v>
                </c:pt>
                <c:pt idx="58">
                  <c:v>132.6</c:v>
                </c:pt>
                <c:pt idx="59">
                  <c:v>129.9</c:v>
                </c:pt>
                <c:pt idx="60">
                  <c:v>123</c:v>
                </c:pt>
                <c:pt idx="61">
                  <c:v>125.3</c:v>
                </c:pt>
                <c:pt idx="62">
                  <c:v>125</c:v>
                </c:pt>
                <c:pt idx="63">
                  <c:v>127.5</c:v>
                </c:pt>
                <c:pt idx="64">
                  <c:v>127.6</c:v>
                </c:pt>
                <c:pt idx="65">
                  <c:v>123.3</c:v>
                </c:pt>
                <c:pt idx="66">
                  <c:v>120.9</c:v>
                </c:pt>
                <c:pt idx="67">
                  <c:v>117.4</c:v>
                </c:pt>
                <c:pt idx="68">
                  <c:v>115.6</c:v>
                </c:pt>
                <c:pt idx="69">
                  <c:v>110.6</c:v>
                </c:pt>
                <c:pt idx="70">
                  <c:v>92.3</c:v>
                </c:pt>
                <c:pt idx="71">
                  <c:v>68.8</c:v>
                </c:pt>
                <c:pt idx="72">
                  <c:v>67.7</c:v>
                </c:pt>
                <c:pt idx="73">
                  <c:v>74.099999999999994</c:v>
                </c:pt>
                <c:pt idx="74">
                  <c:v>78.3</c:v>
                </c:pt>
                <c:pt idx="75">
                  <c:v>96.1</c:v>
                </c:pt>
                <c:pt idx="76">
                  <c:v>105.4</c:v>
                </c:pt>
                <c:pt idx="77">
                  <c:v>104.2</c:v>
                </c:pt>
                <c:pt idx="78">
                  <c:v>104.5</c:v>
                </c:pt>
                <c:pt idx="79">
                  <c:v>157.30000000000001</c:v>
                </c:pt>
                <c:pt idx="80">
                  <c:v>135.80000000000001</c:v>
                </c:pt>
                <c:pt idx="81">
                  <c:v>186.6</c:v>
                </c:pt>
                <c:pt idx="82">
                  <c:v>199.5</c:v>
                </c:pt>
                <c:pt idx="83">
                  <c:v>203.1</c:v>
                </c:pt>
                <c:pt idx="84">
                  <c:v>216.7</c:v>
                </c:pt>
                <c:pt idx="85">
                  <c:v>219.9</c:v>
                </c:pt>
                <c:pt idx="86">
                  <c:v>256.8</c:v>
                </c:pt>
                <c:pt idx="87">
                  <c:v>295.5</c:v>
                </c:pt>
                <c:pt idx="88">
                  <c:v>273</c:v>
                </c:pt>
                <c:pt idx="89">
                  <c:v>245.3</c:v>
                </c:pt>
                <c:pt idx="90">
                  <c:v>258.89999999999998</c:v>
                </c:pt>
                <c:pt idx="91">
                  <c:v>282.7</c:v>
                </c:pt>
                <c:pt idx="92">
                  <c:v>274.89999999999998</c:v>
                </c:pt>
                <c:pt idx="93">
                  <c:v>337.2</c:v>
                </c:pt>
                <c:pt idx="94">
                  <c:v>407.2</c:v>
                </c:pt>
                <c:pt idx="95">
                  <c:v>395.1</c:v>
                </c:pt>
                <c:pt idx="96">
                  <c:v>351.7</c:v>
                </c:pt>
                <c:pt idx="97">
                  <c:v>381.6</c:v>
                </c:pt>
                <c:pt idx="98">
                  <c:v>438.7</c:v>
                </c:pt>
                <c:pt idx="99">
                  <c:v>398.4</c:v>
                </c:pt>
                <c:pt idx="100">
                  <c:v>297.2</c:v>
                </c:pt>
                <c:pt idx="101">
                  <c:v>366</c:v>
                </c:pt>
                <c:pt idx="102">
                  <c:v>261</c:v>
                </c:pt>
                <c:pt idx="103">
                  <c:v>286.7</c:v>
                </c:pt>
                <c:pt idx="104">
                  <c:v>285.8</c:v>
                </c:pt>
                <c:pt idx="105">
                  <c:v>293.39999999999998</c:v>
                </c:pt>
                <c:pt idx="106">
                  <c:v>279.2</c:v>
                </c:pt>
                <c:pt idx="107">
                  <c:v>253.9</c:v>
                </c:pt>
                <c:pt idx="108">
                  <c:v>235.7</c:v>
                </c:pt>
                <c:pt idx="109">
                  <c:v>255.1</c:v>
                </c:pt>
                <c:pt idx="110">
                  <c:v>217.6</c:v>
                </c:pt>
                <c:pt idx="111">
                  <c:v>213.7</c:v>
                </c:pt>
                <c:pt idx="112">
                  <c:v>213.6</c:v>
                </c:pt>
                <c:pt idx="113">
                  <c:v>220</c:v>
                </c:pt>
                <c:pt idx="114">
                  <c:v>234.4</c:v>
                </c:pt>
                <c:pt idx="115">
                  <c:v>234</c:v>
                </c:pt>
                <c:pt idx="116">
                  <c:v>233.8</c:v>
                </c:pt>
                <c:pt idx="117">
                  <c:v>234.1</c:v>
                </c:pt>
                <c:pt idx="118">
                  <c:v>234.6</c:v>
                </c:pt>
                <c:pt idx="119">
                  <c:v>272.89999999999998</c:v>
                </c:pt>
                <c:pt idx="120">
                  <c:v>312.10000000000002</c:v>
                </c:pt>
                <c:pt idx="121">
                  <c:v>252.3</c:v>
                </c:pt>
                <c:pt idx="122">
                  <c:v>289.3</c:v>
                </c:pt>
                <c:pt idx="123">
                  <c:v>269.89999999999998</c:v>
                </c:pt>
                <c:pt idx="124">
                  <c:v>294</c:v>
                </c:pt>
                <c:pt idx="125">
                  <c:v>304.8</c:v>
                </c:pt>
                <c:pt idx="126">
                  <c:v>394.4</c:v>
                </c:pt>
                <c:pt idx="127">
                  <c:v>310.8</c:v>
                </c:pt>
                <c:pt idx="128">
                  <c:v>351.2</c:v>
                </c:pt>
                <c:pt idx="129">
                  <c:v>291</c:v>
                </c:pt>
                <c:pt idx="130">
                  <c:v>309.5</c:v>
                </c:pt>
                <c:pt idx="131">
                  <c:v>306.89999999999998</c:v>
                </c:pt>
                <c:pt idx="132">
                  <c:v>370.1</c:v>
                </c:pt>
                <c:pt idx="133">
                  <c:v>320.5</c:v>
                </c:pt>
                <c:pt idx="134">
                  <c:v>282.89999999999998</c:v>
                </c:pt>
                <c:pt idx="135">
                  <c:v>251.3</c:v>
                </c:pt>
                <c:pt idx="136">
                  <c:v>205.9</c:v>
                </c:pt>
                <c:pt idx="137">
                  <c:v>137.30000000000001</c:v>
                </c:pt>
                <c:pt idx="138">
                  <c:v>76.7</c:v>
                </c:pt>
                <c:pt idx="139">
                  <c:v>52.2</c:v>
                </c:pt>
                <c:pt idx="140">
                  <c:v>95.7</c:v>
                </c:pt>
                <c:pt idx="141">
                  <c:v>147.69999999999999</c:v>
                </c:pt>
                <c:pt idx="142">
                  <c:v>176.1</c:v>
                </c:pt>
                <c:pt idx="143">
                  <c:v>161.30000000000001</c:v>
                </c:pt>
                <c:pt idx="144">
                  <c:v>115</c:v>
                </c:pt>
                <c:pt idx="145">
                  <c:v>136.30000000000001</c:v>
                </c:pt>
                <c:pt idx="146">
                  <c:v>87.6</c:v>
                </c:pt>
                <c:pt idx="147">
                  <c:v>125</c:v>
                </c:pt>
                <c:pt idx="148">
                  <c:v>164.8</c:v>
                </c:pt>
                <c:pt idx="149">
                  <c:v>242.8</c:v>
                </c:pt>
                <c:pt idx="150">
                  <c:v>339.4</c:v>
                </c:pt>
                <c:pt idx="151">
                  <c:v>402.1</c:v>
                </c:pt>
                <c:pt idx="152">
                  <c:v>320.39999999999998</c:v>
                </c:pt>
                <c:pt idx="153">
                  <c:v>368.7</c:v>
                </c:pt>
                <c:pt idx="154">
                  <c:v>355.8</c:v>
                </c:pt>
                <c:pt idx="155">
                  <c:v>312.60000000000002</c:v>
                </c:pt>
                <c:pt idx="156">
                  <c:v>287.8</c:v>
                </c:pt>
                <c:pt idx="157">
                  <c:v>279.10000000000002</c:v>
                </c:pt>
                <c:pt idx="158">
                  <c:v>229.9</c:v>
                </c:pt>
                <c:pt idx="159">
                  <c:v>189.5</c:v>
                </c:pt>
                <c:pt idx="160">
                  <c:v>183.5</c:v>
                </c:pt>
                <c:pt idx="161">
                  <c:v>185.4</c:v>
                </c:pt>
                <c:pt idx="162">
                  <c:v>176</c:v>
                </c:pt>
                <c:pt idx="163">
                  <c:v>221.3</c:v>
                </c:pt>
                <c:pt idx="164">
                  <c:v>239.4</c:v>
                </c:pt>
                <c:pt idx="165">
                  <c:v>295.8</c:v>
                </c:pt>
                <c:pt idx="166">
                  <c:v>248.4</c:v>
                </c:pt>
                <c:pt idx="167">
                  <c:v>296.89999999999998</c:v>
                </c:pt>
                <c:pt idx="168">
                  <c:v>305.60000000000002</c:v>
                </c:pt>
                <c:pt idx="169">
                  <c:v>266</c:v>
                </c:pt>
                <c:pt idx="170">
                  <c:v>252</c:v>
                </c:pt>
                <c:pt idx="171">
                  <c:v>280.7</c:v>
                </c:pt>
                <c:pt idx="172">
                  <c:v>257.39999999999998</c:v>
                </c:pt>
                <c:pt idx="173">
                  <c:v>285.2</c:v>
                </c:pt>
                <c:pt idx="174">
                  <c:v>285.89999999999998</c:v>
                </c:pt>
                <c:pt idx="175">
                  <c:v>253.4</c:v>
                </c:pt>
                <c:pt idx="176">
                  <c:v>213.8</c:v>
                </c:pt>
                <c:pt idx="177">
                  <c:v>194.5</c:v>
                </c:pt>
                <c:pt idx="178">
                  <c:v>201</c:v>
                </c:pt>
                <c:pt idx="179">
                  <c:v>232.2</c:v>
                </c:pt>
                <c:pt idx="180">
                  <c:v>245</c:v>
                </c:pt>
                <c:pt idx="181">
                  <c:v>237.1</c:v>
                </c:pt>
                <c:pt idx="182">
                  <c:v>249.9</c:v>
                </c:pt>
                <c:pt idx="183">
                  <c:v>254.1</c:v>
                </c:pt>
                <c:pt idx="184">
                  <c:v>272.8</c:v>
                </c:pt>
                <c:pt idx="185">
                  <c:v>297.39999999999998</c:v>
                </c:pt>
                <c:pt idx="186">
                  <c:v>270.3</c:v>
                </c:pt>
                <c:pt idx="187">
                  <c:v>286.3</c:v>
                </c:pt>
                <c:pt idx="188">
                  <c:v>257.89999999999998</c:v>
                </c:pt>
                <c:pt idx="189">
                  <c:v>240.4</c:v>
                </c:pt>
                <c:pt idx="190">
                  <c:v>245.8</c:v>
                </c:pt>
                <c:pt idx="191">
                  <c:v>298.2</c:v>
                </c:pt>
                <c:pt idx="192">
                  <c:v>255.1</c:v>
                </c:pt>
                <c:pt idx="193">
                  <c:v>241.3</c:v>
                </c:pt>
                <c:pt idx="194">
                  <c:v>233.1</c:v>
                </c:pt>
                <c:pt idx="195">
                  <c:v>286.5</c:v>
                </c:pt>
                <c:pt idx="196">
                  <c:v>304.60000000000002</c:v>
                </c:pt>
                <c:pt idx="197">
                  <c:v>257.7</c:v>
                </c:pt>
                <c:pt idx="198">
                  <c:v>278.60000000000002</c:v>
                </c:pt>
                <c:pt idx="199">
                  <c:v>268.89999999999998</c:v>
                </c:pt>
                <c:pt idx="200">
                  <c:v>236.6</c:v>
                </c:pt>
                <c:pt idx="201">
                  <c:v>246.7</c:v>
                </c:pt>
                <c:pt idx="202">
                  <c:v>273.5</c:v>
                </c:pt>
                <c:pt idx="203">
                  <c:v>280.5</c:v>
                </c:pt>
                <c:pt idx="204">
                  <c:v>322.60000000000002</c:v>
                </c:pt>
                <c:pt idx="205">
                  <c:v>366.8</c:v>
                </c:pt>
                <c:pt idx="206">
                  <c:v>395.8</c:v>
                </c:pt>
                <c:pt idx="207">
                  <c:v>453.5</c:v>
                </c:pt>
                <c:pt idx="208">
                  <c:v>464.4</c:v>
                </c:pt>
                <c:pt idx="209">
                  <c:v>281.7</c:v>
                </c:pt>
                <c:pt idx="210">
                  <c:v>265.60000000000002</c:v>
                </c:pt>
                <c:pt idx="211">
                  <c:v>220.7</c:v>
                </c:pt>
                <c:pt idx="212">
                  <c:v>209.8</c:v>
                </c:pt>
                <c:pt idx="213">
                  <c:v>212.3</c:v>
                </c:pt>
                <c:pt idx="214">
                  <c:v>227.8</c:v>
                </c:pt>
                <c:pt idx="215">
                  <c:v>170.5</c:v>
                </c:pt>
                <c:pt idx="216">
                  <c:v>180.3</c:v>
                </c:pt>
                <c:pt idx="217">
                  <c:v>141.69999999999999</c:v>
                </c:pt>
                <c:pt idx="218">
                  <c:v>111.4</c:v>
                </c:pt>
                <c:pt idx="219">
                  <c:v>80.599999999999994</c:v>
                </c:pt>
                <c:pt idx="220">
                  <c:v>107.7</c:v>
                </c:pt>
                <c:pt idx="221">
                  <c:v>91.2</c:v>
                </c:pt>
                <c:pt idx="222">
                  <c:v>123.5</c:v>
                </c:pt>
                <c:pt idx="223">
                  <c:v>152.80000000000001</c:v>
                </c:pt>
                <c:pt idx="224">
                  <c:v>247.7</c:v>
                </c:pt>
                <c:pt idx="225">
                  <c:v>343.1</c:v>
                </c:pt>
                <c:pt idx="226">
                  <c:v>166.3</c:v>
                </c:pt>
                <c:pt idx="227">
                  <c:v>307.2</c:v>
                </c:pt>
                <c:pt idx="228">
                  <c:v>180.8</c:v>
                </c:pt>
                <c:pt idx="229">
                  <c:v>251</c:v>
                </c:pt>
                <c:pt idx="230">
                  <c:v>231.5</c:v>
                </c:pt>
                <c:pt idx="231">
                  <c:v>161.30000000000001</c:v>
                </c:pt>
                <c:pt idx="232">
                  <c:v>120.7</c:v>
                </c:pt>
                <c:pt idx="233">
                  <c:v>166.1</c:v>
                </c:pt>
                <c:pt idx="234">
                  <c:v>164.4</c:v>
                </c:pt>
                <c:pt idx="235">
                  <c:v>204.4</c:v>
                </c:pt>
                <c:pt idx="236">
                  <c:v>218.5</c:v>
                </c:pt>
                <c:pt idx="237">
                  <c:v>195.7</c:v>
                </c:pt>
                <c:pt idx="238">
                  <c:v>175.1</c:v>
                </c:pt>
                <c:pt idx="239">
                  <c:v>125</c:v>
                </c:pt>
                <c:pt idx="240">
                  <c:v>132.6</c:v>
                </c:pt>
                <c:pt idx="241">
                  <c:v>122.1</c:v>
                </c:pt>
                <c:pt idx="242">
                  <c:v>111</c:v>
                </c:pt>
                <c:pt idx="243">
                  <c:v>103</c:v>
                </c:pt>
                <c:pt idx="244">
                  <c:v>96.9</c:v>
                </c:pt>
                <c:pt idx="245">
                  <c:v>100.9</c:v>
                </c:pt>
                <c:pt idx="246">
                  <c:v>211.5</c:v>
                </c:pt>
                <c:pt idx="247">
                  <c:v>250.1</c:v>
                </c:pt>
                <c:pt idx="248">
                  <c:v>196.8</c:v>
                </c:pt>
                <c:pt idx="249">
                  <c:v>293.5</c:v>
                </c:pt>
                <c:pt idx="250">
                  <c:v>395.2</c:v>
                </c:pt>
                <c:pt idx="251">
                  <c:v>365.9</c:v>
                </c:pt>
                <c:pt idx="252">
                  <c:v>326.39999999999998</c:v>
                </c:pt>
                <c:pt idx="253">
                  <c:v>226.1</c:v>
                </c:pt>
                <c:pt idx="254">
                  <c:v>130.69999999999999</c:v>
                </c:pt>
                <c:pt idx="255">
                  <c:v>224.2</c:v>
                </c:pt>
                <c:pt idx="256">
                  <c:v>234.4</c:v>
                </c:pt>
                <c:pt idx="257">
                  <c:v>345.5</c:v>
                </c:pt>
                <c:pt idx="258">
                  <c:v>265.89999999999998</c:v>
                </c:pt>
                <c:pt idx="259">
                  <c:v>239.7</c:v>
                </c:pt>
                <c:pt idx="260">
                  <c:v>419.6</c:v>
                </c:pt>
                <c:pt idx="261">
                  <c:v>337.7</c:v>
                </c:pt>
                <c:pt idx="262">
                  <c:v>317.60000000000002</c:v>
                </c:pt>
                <c:pt idx="263">
                  <c:v>344.4</c:v>
                </c:pt>
                <c:pt idx="264">
                  <c:v>358.3</c:v>
                </c:pt>
                <c:pt idx="265">
                  <c:v>469.6</c:v>
                </c:pt>
                <c:pt idx="266">
                  <c:v>490</c:v>
                </c:pt>
                <c:pt idx="267">
                  <c:v>460</c:v>
                </c:pt>
                <c:pt idx="268">
                  <c:v>443.4</c:v>
                </c:pt>
                <c:pt idx="269">
                  <c:v>324.60000000000002</c:v>
                </c:pt>
                <c:pt idx="270">
                  <c:v>280</c:v>
                </c:pt>
                <c:pt idx="271">
                  <c:v>247.5</c:v>
                </c:pt>
                <c:pt idx="272">
                  <c:v>235.2</c:v>
                </c:pt>
                <c:pt idx="273">
                  <c:v>260.7</c:v>
                </c:pt>
                <c:pt idx="274">
                  <c:v>239.7</c:v>
                </c:pt>
                <c:pt idx="275">
                  <c:v>228.5</c:v>
                </c:pt>
                <c:pt idx="276">
                  <c:v>227.9</c:v>
                </c:pt>
                <c:pt idx="277">
                  <c:v>211.9</c:v>
                </c:pt>
                <c:pt idx="278">
                  <c:v>230</c:v>
                </c:pt>
                <c:pt idx="279">
                  <c:v>236.6</c:v>
                </c:pt>
                <c:pt idx="280">
                  <c:v>217.2</c:v>
                </c:pt>
                <c:pt idx="281">
                  <c:v>222.1</c:v>
                </c:pt>
                <c:pt idx="282">
                  <c:v>224.3</c:v>
                </c:pt>
                <c:pt idx="283">
                  <c:v>180.2</c:v>
                </c:pt>
                <c:pt idx="284">
                  <c:v>181.7</c:v>
                </c:pt>
                <c:pt idx="285">
                  <c:v>164.7</c:v>
                </c:pt>
                <c:pt idx="286">
                  <c:v>288.7</c:v>
                </c:pt>
                <c:pt idx="287">
                  <c:v>203.2</c:v>
                </c:pt>
                <c:pt idx="288">
                  <c:v>292.60000000000002</c:v>
                </c:pt>
                <c:pt idx="289">
                  <c:v>318.60000000000002</c:v>
                </c:pt>
                <c:pt idx="290">
                  <c:v>326.60000000000002</c:v>
                </c:pt>
                <c:pt idx="291">
                  <c:v>368.3</c:v>
                </c:pt>
                <c:pt idx="292">
                  <c:v>319.3</c:v>
                </c:pt>
                <c:pt idx="293">
                  <c:v>360.1</c:v>
                </c:pt>
                <c:pt idx="294">
                  <c:v>418.5</c:v>
                </c:pt>
                <c:pt idx="295">
                  <c:v>381.3</c:v>
                </c:pt>
                <c:pt idx="296">
                  <c:v>367.5</c:v>
                </c:pt>
                <c:pt idx="297">
                  <c:v>336.6</c:v>
                </c:pt>
                <c:pt idx="298">
                  <c:v>174.9</c:v>
                </c:pt>
                <c:pt idx="299">
                  <c:v>130.5</c:v>
                </c:pt>
                <c:pt idx="300">
                  <c:v>122.6</c:v>
                </c:pt>
                <c:pt idx="301">
                  <c:v>119.5</c:v>
                </c:pt>
                <c:pt idx="302">
                  <c:v>115.6</c:v>
                </c:pt>
                <c:pt idx="303">
                  <c:v>115.6</c:v>
                </c:pt>
                <c:pt idx="304">
                  <c:v>111.2</c:v>
                </c:pt>
                <c:pt idx="305">
                  <c:v>109.7</c:v>
                </c:pt>
                <c:pt idx="306">
                  <c:v>106</c:v>
                </c:pt>
                <c:pt idx="307">
                  <c:v>180.8</c:v>
                </c:pt>
                <c:pt idx="308">
                  <c:v>97</c:v>
                </c:pt>
                <c:pt idx="309">
                  <c:v>139.69999999999999</c:v>
                </c:pt>
                <c:pt idx="310">
                  <c:v>236.3</c:v>
                </c:pt>
                <c:pt idx="311">
                  <c:v>108.2</c:v>
                </c:pt>
                <c:pt idx="312">
                  <c:v>324.39999999999998</c:v>
                </c:pt>
                <c:pt idx="313">
                  <c:v>274.89999999999998</c:v>
                </c:pt>
                <c:pt idx="314">
                  <c:v>254.7</c:v>
                </c:pt>
                <c:pt idx="315">
                  <c:v>232.7</c:v>
                </c:pt>
                <c:pt idx="316">
                  <c:v>225.3</c:v>
                </c:pt>
                <c:pt idx="317">
                  <c:v>188.9</c:v>
                </c:pt>
                <c:pt idx="318">
                  <c:v>153.4</c:v>
                </c:pt>
                <c:pt idx="319">
                  <c:v>186.2</c:v>
                </c:pt>
                <c:pt idx="320">
                  <c:v>124.9</c:v>
                </c:pt>
                <c:pt idx="321">
                  <c:v>101</c:v>
                </c:pt>
                <c:pt idx="322">
                  <c:v>86.9</c:v>
                </c:pt>
                <c:pt idx="323">
                  <c:v>70.5</c:v>
                </c:pt>
                <c:pt idx="324">
                  <c:v>65.8</c:v>
                </c:pt>
                <c:pt idx="325">
                  <c:v>74.400000000000006</c:v>
                </c:pt>
                <c:pt idx="326">
                  <c:v>72.2</c:v>
                </c:pt>
                <c:pt idx="327">
                  <c:v>70.599999999999994</c:v>
                </c:pt>
                <c:pt idx="328">
                  <c:v>74.900000000000006</c:v>
                </c:pt>
                <c:pt idx="329">
                  <c:v>70.3</c:v>
                </c:pt>
                <c:pt idx="330">
                  <c:v>72.8</c:v>
                </c:pt>
                <c:pt idx="331">
                  <c:v>73.7</c:v>
                </c:pt>
                <c:pt idx="332">
                  <c:v>73</c:v>
                </c:pt>
                <c:pt idx="333">
                  <c:v>73.3</c:v>
                </c:pt>
                <c:pt idx="334">
                  <c:v>73.7</c:v>
                </c:pt>
                <c:pt idx="335">
                  <c:v>73.900000000000006</c:v>
                </c:pt>
                <c:pt idx="336">
                  <c:v>75.900000000000006</c:v>
                </c:pt>
                <c:pt idx="337">
                  <c:v>72.3</c:v>
                </c:pt>
                <c:pt idx="338">
                  <c:v>68.3</c:v>
                </c:pt>
                <c:pt idx="339">
                  <c:v>69.8</c:v>
                </c:pt>
                <c:pt idx="340">
                  <c:v>74.099999999999994</c:v>
                </c:pt>
                <c:pt idx="341">
                  <c:v>67</c:v>
                </c:pt>
                <c:pt idx="342">
                  <c:v>82.6</c:v>
                </c:pt>
                <c:pt idx="343">
                  <c:v>71</c:v>
                </c:pt>
                <c:pt idx="344">
                  <c:v>67.099999999999994</c:v>
                </c:pt>
                <c:pt idx="345">
                  <c:v>63.3</c:v>
                </c:pt>
                <c:pt idx="346">
                  <c:v>61.8</c:v>
                </c:pt>
                <c:pt idx="347">
                  <c:v>65.2</c:v>
                </c:pt>
                <c:pt idx="348">
                  <c:v>67</c:v>
                </c:pt>
                <c:pt idx="349">
                  <c:v>73.7</c:v>
                </c:pt>
                <c:pt idx="350">
                  <c:v>72.7</c:v>
                </c:pt>
                <c:pt idx="351">
                  <c:v>69.5</c:v>
                </c:pt>
                <c:pt idx="352">
                  <c:v>68.8</c:v>
                </c:pt>
                <c:pt idx="353">
                  <c:v>68.099999999999994</c:v>
                </c:pt>
                <c:pt idx="354">
                  <c:v>68.2</c:v>
                </c:pt>
                <c:pt idx="355">
                  <c:v>66.5</c:v>
                </c:pt>
                <c:pt idx="356">
                  <c:v>67.5</c:v>
                </c:pt>
                <c:pt idx="357">
                  <c:v>65.099999999999994</c:v>
                </c:pt>
                <c:pt idx="358">
                  <c:v>67</c:v>
                </c:pt>
                <c:pt idx="359">
                  <c:v>70.3</c:v>
                </c:pt>
                <c:pt idx="360">
                  <c:v>119.3</c:v>
                </c:pt>
                <c:pt idx="361">
                  <c:v>136</c:v>
                </c:pt>
                <c:pt idx="362">
                  <c:v>156.1</c:v>
                </c:pt>
                <c:pt idx="363">
                  <c:v>120.1</c:v>
                </c:pt>
                <c:pt idx="364">
                  <c:v>129.69999999999999</c:v>
                </c:pt>
                <c:pt idx="365">
                  <c:v>117</c:v>
                </c:pt>
                <c:pt idx="366">
                  <c:v>127.8</c:v>
                </c:pt>
                <c:pt idx="367">
                  <c:v>130.1</c:v>
                </c:pt>
                <c:pt idx="368">
                  <c:v>117.4</c:v>
                </c:pt>
                <c:pt idx="369">
                  <c:v>101.4</c:v>
                </c:pt>
                <c:pt idx="370">
                  <c:v>114.7</c:v>
                </c:pt>
                <c:pt idx="371">
                  <c:v>113.7</c:v>
                </c:pt>
                <c:pt idx="372">
                  <c:v>102.2</c:v>
                </c:pt>
                <c:pt idx="373">
                  <c:v>85.2</c:v>
                </c:pt>
                <c:pt idx="374">
                  <c:v>82.6</c:v>
                </c:pt>
                <c:pt idx="375">
                  <c:v>77.5</c:v>
                </c:pt>
                <c:pt idx="376">
                  <c:v>76.400000000000006</c:v>
                </c:pt>
                <c:pt idx="377">
                  <c:v>77.400000000000006</c:v>
                </c:pt>
                <c:pt idx="378">
                  <c:v>96.9</c:v>
                </c:pt>
                <c:pt idx="379">
                  <c:v>87.6</c:v>
                </c:pt>
                <c:pt idx="380">
                  <c:v>96.9</c:v>
                </c:pt>
                <c:pt idx="381">
                  <c:v>101</c:v>
                </c:pt>
                <c:pt idx="382">
                  <c:v>91.7</c:v>
                </c:pt>
                <c:pt idx="383">
                  <c:v>164</c:v>
                </c:pt>
                <c:pt idx="384">
                  <c:v>118.8</c:v>
                </c:pt>
                <c:pt idx="385">
                  <c:v>121.1</c:v>
                </c:pt>
                <c:pt idx="386">
                  <c:v>125.1</c:v>
                </c:pt>
                <c:pt idx="387">
                  <c:v>104.1</c:v>
                </c:pt>
                <c:pt idx="388">
                  <c:v>82.1</c:v>
                </c:pt>
                <c:pt idx="389">
                  <c:v>72.400000000000006</c:v>
                </c:pt>
                <c:pt idx="390">
                  <c:v>79.2</c:v>
                </c:pt>
                <c:pt idx="391">
                  <c:v>107.3</c:v>
                </c:pt>
                <c:pt idx="392">
                  <c:v>164</c:v>
                </c:pt>
                <c:pt idx="393">
                  <c:v>144</c:v>
                </c:pt>
                <c:pt idx="394">
                  <c:v>165.9</c:v>
                </c:pt>
                <c:pt idx="395">
                  <c:v>139.5</c:v>
                </c:pt>
                <c:pt idx="396">
                  <c:v>86.2</c:v>
                </c:pt>
                <c:pt idx="397">
                  <c:v>67.7</c:v>
                </c:pt>
                <c:pt idx="398">
                  <c:v>62.8</c:v>
                </c:pt>
                <c:pt idx="399">
                  <c:v>65.599999999999994</c:v>
                </c:pt>
                <c:pt idx="400">
                  <c:v>59.9</c:v>
                </c:pt>
                <c:pt idx="401">
                  <c:v>61</c:v>
                </c:pt>
                <c:pt idx="402">
                  <c:v>63.8</c:v>
                </c:pt>
                <c:pt idx="403">
                  <c:v>65.900000000000006</c:v>
                </c:pt>
                <c:pt idx="404">
                  <c:v>68.3</c:v>
                </c:pt>
                <c:pt idx="405">
                  <c:v>69.2</c:v>
                </c:pt>
                <c:pt idx="406">
                  <c:v>72.5</c:v>
                </c:pt>
                <c:pt idx="407">
                  <c:v>67.599999999999994</c:v>
                </c:pt>
                <c:pt idx="408">
                  <c:v>68.599999999999994</c:v>
                </c:pt>
                <c:pt idx="409">
                  <c:v>65.400000000000006</c:v>
                </c:pt>
                <c:pt idx="410">
                  <c:v>61.2</c:v>
                </c:pt>
                <c:pt idx="411">
                  <c:v>60.9</c:v>
                </c:pt>
                <c:pt idx="412">
                  <c:v>57.1</c:v>
                </c:pt>
                <c:pt idx="413">
                  <c:v>61.1</c:v>
                </c:pt>
                <c:pt idx="414">
                  <c:v>61.6</c:v>
                </c:pt>
                <c:pt idx="415">
                  <c:v>66.8</c:v>
                </c:pt>
                <c:pt idx="416">
                  <c:v>62.5</c:v>
                </c:pt>
                <c:pt idx="417">
                  <c:v>62</c:v>
                </c:pt>
                <c:pt idx="418">
                  <c:v>61</c:v>
                </c:pt>
                <c:pt idx="419">
                  <c:v>66.5</c:v>
                </c:pt>
                <c:pt idx="420">
                  <c:v>58.6</c:v>
                </c:pt>
                <c:pt idx="421">
                  <c:v>71.2</c:v>
                </c:pt>
                <c:pt idx="422">
                  <c:v>69.099999999999994</c:v>
                </c:pt>
                <c:pt idx="423">
                  <c:v>62.5</c:v>
                </c:pt>
                <c:pt idx="424">
                  <c:v>64.2</c:v>
                </c:pt>
                <c:pt idx="425">
                  <c:v>63.3</c:v>
                </c:pt>
                <c:pt idx="426">
                  <c:v>69.2</c:v>
                </c:pt>
                <c:pt idx="427">
                  <c:v>97.7</c:v>
                </c:pt>
                <c:pt idx="428">
                  <c:v>118.1</c:v>
                </c:pt>
                <c:pt idx="429">
                  <c:v>102.5</c:v>
                </c:pt>
                <c:pt idx="430">
                  <c:v>95.6</c:v>
                </c:pt>
                <c:pt idx="431">
                  <c:v>185.6</c:v>
                </c:pt>
                <c:pt idx="432">
                  <c:v>118.2</c:v>
                </c:pt>
                <c:pt idx="433">
                  <c:v>95.6</c:v>
                </c:pt>
                <c:pt idx="434">
                  <c:v>109</c:v>
                </c:pt>
                <c:pt idx="435">
                  <c:v>121.3</c:v>
                </c:pt>
                <c:pt idx="436">
                  <c:v>163.5</c:v>
                </c:pt>
                <c:pt idx="437">
                  <c:v>234.1</c:v>
                </c:pt>
                <c:pt idx="438">
                  <c:v>310.3</c:v>
                </c:pt>
                <c:pt idx="439">
                  <c:v>220.7</c:v>
                </c:pt>
                <c:pt idx="440">
                  <c:v>231.1</c:v>
                </c:pt>
                <c:pt idx="441">
                  <c:v>272</c:v>
                </c:pt>
                <c:pt idx="442">
                  <c:v>276.7</c:v>
                </c:pt>
                <c:pt idx="443">
                  <c:v>295.39999999999998</c:v>
                </c:pt>
                <c:pt idx="444">
                  <c:v>287.8</c:v>
                </c:pt>
                <c:pt idx="445">
                  <c:v>266.3</c:v>
                </c:pt>
                <c:pt idx="446">
                  <c:v>251.5</c:v>
                </c:pt>
                <c:pt idx="447">
                  <c:v>245.8</c:v>
                </c:pt>
                <c:pt idx="448">
                  <c:v>222.1</c:v>
                </c:pt>
                <c:pt idx="449">
                  <c:v>238</c:v>
                </c:pt>
                <c:pt idx="450">
                  <c:v>207.9</c:v>
                </c:pt>
                <c:pt idx="451">
                  <c:v>203.3</c:v>
                </c:pt>
                <c:pt idx="452">
                  <c:v>247.2</c:v>
                </c:pt>
                <c:pt idx="453">
                  <c:v>225.4</c:v>
                </c:pt>
                <c:pt idx="454">
                  <c:v>68</c:v>
                </c:pt>
                <c:pt idx="455">
                  <c:v>52.2</c:v>
                </c:pt>
                <c:pt idx="456">
                  <c:v>120.2</c:v>
                </c:pt>
                <c:pt idx="457">
                  <c:v>94.3</c:v>
                </c:pt>
                <c:pt idx="458">
                  <c:v>179.2</c:v>
                </c:pt>
                <c:pt idx="459">
                  <c:v>129</c:v>
                </c:pt>
                <c:pt idx="460">
                  <c:v>60.7</c:v>
                </c:pt>
                <c:pt idx="461">
                  <c:v>52.5</c:v>
                </c:pt>
                <c:pt idx="462">
                  <c:v>76.7</c:v>
                </c:pt>
                <c:pt idx="463">
                  <c:v>70.900000000000006</c:v>
                </c:pt>
                <c:pt idx="464">
                  <c:v>75.3</c:v>
                </c:pt>
                <c:pt idx="465">
                  <c:v>296.60000000000002</c:v>
                </c:pt>
                <c:pt idx="466">
                  <c:v>253.5</c:v>
                </c:pt>
                <c:pt idx="467">
                  <c:v>201.6</c:v>
                </c:pt>
                <c:pt idx="468">
                  <c:v>252.2</c:v>
                </c:pt>
                <c:pt idx="469">
                  <c:v>335.4</c:v>
                </c:pt>
                <c:pt idx="470">
                  <c:v>289.5</c:v>
                </c:pt>
                <c:pt idx="471">
                  <c:v>230.1</c:v>
                </c:pt>
                <c:pt idx="472">
                  <c:v>300.89999999999998</c:v>
                </c:pt>
                <c:pt idx="473">
                  <c:v>232.5</c:v>
                </c:pt>
                <c:pt idx="474">
                  <c:v>308.60000000000002</c:v>
                </c:pt>
                <c:pt idx="475">
                  <c:v>301.5</c:v>
                </c:pt>
                <c:pt idx="476">
                  <c:v>325.39999999999998</c:v>
                </c:pt>
                <c:pt idx="477">
                  <c:v>206.9</c:v>
                </c:pt>
                <c:pt idx="478">
                  <c:v>179.8</c:v>
                </c:pt>
                <c:pt idx="479">
                  <c:v>204.8</c:v>
                </c:pt>
                <c:pt idx="480">
                  <c:v>239.4</c:v>
                </c:pt>
                <c:pt idx="481">
                  <c:v>224.4</c:v>
                </c:pt>
                <c:pt idx="482">
                  <c:v>182.8</c:v>
                </c:pt>
                <c:pt idx="483">
                  <c:v>189.9</c:v>
                </c:pt>
                <c:pt idx="484">
                  <c:v>187.4</c:v>
                </c:pt>
                <c:pt idx="485">
                  <c:v>191.6</c:v>
                </c:pt>
                <c:pt idx="486">
                  <c:v>161.6</c:v>
                </c:pt>
                <c:pt idx="487">
                  <c:v>149.6</c:v>
                </c:pt>
                <c:pt idx="488">
                  <c:v>198.9</c:v>
                </c:pt>
                <c:pt idx="489">
                  <c:v>255.7</c:v>
                </c:pt>
                <c:pt idx="490">
                  <c:v>247.1</c:v>
                </c:pt>
                <c:pt idx="491">
                  <c:v>209</c:v>
                </c:pt>
                <c:pt idx="492">
                  <c:v>205.8</c:v>
                </c:pt>
                <c:pt idx="493">
                  <c:v>183.9</c:v>
                </c:pt>
                <c:pt idx="494">
                  <c:v>180.8</c:v>
                </c:pt>
                <c:pt idx="495">
                  <c:v>180.7</c:v>
                </c:pt>
                <c:pt idx="496">
                  <c:v>173.8</c:v>
                </c:pt>
                <c:pt idx="497">
                  <c:v>177.6</c:v>
                </c:pt>
                <c:pt idx="498">
                  <c:v>231.2</c:v>
                </c:pt>
                <c:pt idx="499">
                  <c:v>189.9</c:v>
                </c:pt>
                <c:pt idx="500">
                  <c:v>206.3</c:v>
                </c:pt>
                <c:pt idx="501">
                  <c:v>212.3</c:v>
                </c:pt>
                <c:pt idx="502">
                  <c:v>257</c:v>
                </c:pt>
                <c:pt idx="503">
                  <c:v>232.1</c:v>
                </c:pt>
                <c:pt idx="504">
                  <c:v>158.4</c:v>
                </c:pt>
                <c:pt idx="505">
                  <c:v>216.6</c:v>
                </c:pt>
                <c:pt idx="506">
                  <c:v>146.30000000000001</c:v>
                </c:pt>
                <c:pt idx="507">
                  <c:v>181.1</c:v>
                </c:pt>
                <c:pt idx="508">
                  <c:v>61.3</c:v>
                </c:pt>
                <c:pt idx="509">
                  <c:v>53.2</c:v>
                </c:pt>
                <c:pt idx="510">
                  <c:v>197.1</c:v>
                </c:pt>
                <c:pt idx="511">
                  <c:v>152.30000000000001</c:v>
                </c:pt>
                <c:pt idx="512">
                  <c:v>282.7</c:v>
                </c:pt>
                <c:pt idx="513">
                  <c:v>147.80000000000001</c:v>
                </c:pt>
                <c:pt idx="514">
                  <c:v>147</c:v>
                </c:pt>
                <c:pt idx="515">
                  <c:v>140.30000000000001</c:v>
                </c:pt>
                <c:pt idx="516">
                  <c:v>187.6</c:v>
                </c:pt>
                <c:pt idx="517">
                  <c:v>192.6</c:v>
                </c:pt>
                <c:pt idx="518">
                  <c:v>211.3</c:v>
                </c:pt>
                <c:pt idx="519">
                  <c:v>207.9</c:v>
                </c:pt>
                <c:pt idx="520">
                  <c:v>224.3</c:v>
                </c:pt>
                <c:pt idx="521">
                  <c:v>224.6</c:v>
                </c:pt>
                <c:pt idx="522">
                  <c:v>210.3</c:v>
                </c:pt>
                <c:pt idx="523">
                  <c:v>313.89999999999998</c:v>
                </c:pt>
                <c:pt idx="524">
                  <c:v>276.10000000000002</c:v>
                </c:pt>
                <c:pt idx="525">
                  <c:v>254.7</c:v>
                </c:pt>
                <c:pt idx="526">
                  <c:v>190.7</c:v>
                </c:pt>
                <c:pt idx="527">
                  <c:v>184.7</c:v>
                </c:pt>
                <c:pt idx="528">
                  <c:v>181.1</c:v>
                </c:pt>
                <c:pt idx="529">
                  <c:v>176.3</c:v>
                </c:pt>
                <c:pt idx="530">
                  <c:v>178</c:v>
                </c:pt>
                <c:pt idx="531">
                  <c:v>204.6</c:v>
                </c:pt>
                <c:pt idx="532">
                  <c:v>241.4</c:v>
                </c:pt>
                <c:pt idx="533">
                  <c:v>189.2</c:v>
                </c:pt>
                <c:pt idx="534">
                  <c:v>207.1</c:v>
                </c:pt>
                <c:pt idx="535">
                  <c:v>296.5</c:v>
                </c:pt>
                <c:pt idx="536">
                  <c:v>290.3</c:v>
                </c:pt>
                <c:pt idx="537">
                  <c:v>287.2</c:v>
                </c:pt>
                <c:pt idx="538">
                  <c:v>267.7</c:v>
                </c:pt>
                <c:pt idx="539">
                  <c:v>252.7</c:v>
                </c:pt>
                <c:pt idx="540">
                  <c:v>235.2</c:v>
                </c:pt>
                <c:pt idx="541">
                  <c:v>171.3</c:v>
                </c:pt>
                <c:pt idx="542">
                  <c:v>152.1</c:v>
                </c:pt>
                <c:pt idx="543">
                  <c:v>337.8</c:v>
                </c:pt>
                <c:pt idx="544">
                  <c:v>388.1</c:v>
                </c:pt>
                <c:pt idx="545">
                  <c:v>469.1</c:v>
                </c:pt>
                <c:pt idx="546">
                  <c:v>428.2</c:v>
                </c:pt>
                <c:pt idx="547">
                  <c:v>503.3</c:v>
                </c:pt>
                <c:pt idx="548">
                  <c:v>269.5</c:v>
                </c:pt>
                <c:pt idx="549">
                  <c:v>377.7</c:v>
                </c:pt>
                <c:pt idx="550">
                  <c:v>379.6</c:v>
                </c:pt>
                <c:pt idx="551">
                  <c:v>429.7</c:v>
                </c:pt>
                <c:pt idx="552">
                  <c:v>464.1</c:v>
                </c:pt>
                <c:pt idx="553">
                  <c:v>421.1</c:v>
                </c:pt>
                <c:pt idx="554">
                  <c:v>393</c:v>
                </c:pt>
                <c:pt idx="555">
                  <c:v>421.7</c:v>
                </c:pt>
                <c:pt idx="556">
                  <c:v>446.8</c:v>
                </c:pt>
                <c:pt idx="557">
                  <c:v>453.4</c:v>
                </c:pt>
                <c:pt idx="558">
                  <c:v>409.2</c:v>
                </c:pt>
                <c:pt idx="559">
                  <c:v>442.7</c:v>
                </c:pt>
                <c:pt idx="560">
                  <c:v>485.6</c:v>
                </c:pt>
                <c:pt idx="561">
                  <c:v>393.7</c:v>
                </c:pt>
                <c:pt idx="562">
                  <c:v>448.1</c:v>
                </c:pt>
                <c:pt idx="563">
                  <c:v>425.8</c:v>
                </c:pt>
                <c:pt idx="564">
                  <c:v>436.8</c:v>
                </c:pt>
                <c:pt idx="565">
                  <c:v>421.3</c:v>
                </c:pt>
                <c:pt idx="566">
                  <c:v>508</c:v>
                </c:pt>
                <c:pt idx="567">
                  <c:v>487.5</c:v>
                </c:pt>
                <c:pt idx="568">
                  <c:v>454</c:v>
                </c:pt>
                <c:pt idx="569">
                  <c:v>472.2</c:v>
                </c:pt>
                <c:pt idx="570">
                  <c:v>474.7</c:v>
                </c:pt>
                <c:pt idx="571">
                  <c:v>431.7</c:v>
                </c:pt>
                <c:pt idx="572">
                  <c:v>212.2</c:v>
                </c:pt>
                <c:pt idx="573">
                  <c:v>408.9</c:v>
                </c:pt>
                <c:pt idx="574">
                  <c:v>340.4</c:v>
                </c:pt>
                <c:pt idx="575">
                  <c:v>468.2</c:v>
                </c:pt>
                <c:pt idx="576">
                  <c:v>354.7</c:v>
                </c:pt>
                <c:pt idx="577">
                  <c:v>282.39999999999998</c:v>
                </c:pt>
                <c:pt idx="578">
                  <c:v>338.4</c:v>
                </c:pt>
                <c:pt idx="579">
                  <c:v>449.9</c:v>
                </c:pt>
                <c:pt idx="580">
                  <c:v>413.9</c:v>
                </c:pt>
                <c:pt idx="581">
                  <c:v>437.3</c:v>
                </c:pt>
                <c:pt idx="582">
                  <c:v>398.6</c:v>
                </c:pt>
                <c:pt idx="583">
                  <c:v>479.2</c:v>
                </c:pt>
                <c:pt idx="584">
                  <c:v>507.5</c:v>
                </c:pt>
                <c:pt idx="585">
                  <c:v>362.5</c:v>
                </c:pt>
                <c:pt idx="586">
                  <c:v>366.8</c:v>
                </c:pt>
                <c:pt idx="587">
                  <c:v>228.7</c:v>
                </c:pt>
                <c:pt idx="588">
                  <c:v>243.7</c:v>
                </c:pt>
                <c:pt idx="589">
                  <c:v>416.6</c:v>
                </c:pt>
                <c:pt idx="590">
                  <c:v>362.5</c:v>
                </c:pt>
                <c:pt idx="591">
                  <c:v>446.1</c:v>
                </c:pt>
                <c:pt idx="592">
                  <c:v>526.4</c:v>
                </c:pt>
                <c:pt idx="593">
                  <c:v>547.1</c:v>
                </c:pt>
                <c:pt idx="594">
                  <c:v>630.1</c:v>
                </c:pt>
                <c:pt idx="595">
                  <c:v>587</c:v>
                </c:pt>
                <c:pt idx="596">
                  <c:v>386.6</c:v>
                </c:pt>
                <c:pt idx="597">
                  <c:v>405.8</c:v>
                </c:pt>
                <c:pt idx="598">
                  <c:v>334.8</c:v>
                </c:pt>
                <c:pt idx="599">
                  <c:v>367</c:v>
                </c:pt>
                <c:pt idx="600">
                  <c:v>391.4</c:v>
                </c:pt>
                <c:pt idx="601">
                  <c:v>323.60000000000002</c:v>
                </c:pt>
                <c:pt idx="602">
                  <c:v>399.4</c:v>
                </c:pt>
                <c:pt idx="603">
                  <c:v>267.3</c:v>
                </c:pt>
                <c:pt idx="604">
                  <c:v>305.10000000000002</c:v>
                </c:pt>
                <c:pt idx="605">
                  <c:v>377.7</c:v>
                </c:pt>
                <c:pt idx="606">
                  <c:v>328.2</c:v>
                </c:pt>
                <c:pt idx="607">
                  <c:v>323.7</c:v>
                </c:pt>
                <c:pt idx="608">
                  <c:v>403.9</c:v>
                </c:pt>
                <c:pt idx="609">
                  <c:v>503.5</c:v>
                </c:pt>
                <c:pt idx="610">
                  <c:v>473.8</c:v>
                </c:pt>
                <c:pt idx="611">
                  <c:v>506.8</c:v>
                </c:pt>
                <c:pt idx="612">
                  <c:v>452.6</c:v>
                </c:pt>
                <c:pt idx="613">
                  <c:v>516.20000000000005</c:v>
                </c:pt>
                <c:pt idx="614">
                  <c:v>470</c:v>
                </c:pt>
                <c:pt idx="615">
                  <c:v>521.29999999999995</c:v>
                </c:pt>
                <c:pt idx="616">
                  <c:v>522.5</c:v>
                </c:pt>
                <c:pt idx="617">
                  <c:v>521.6</c:v>
                </c:pt>
                <c:pt idx="618">
                  <c:v>521.6</c:v>
                </c:pt>
                <c:pt idx="619">
                  <c:v>578.70000000000005</c:v>
                </c:pt>
                <c:pt idx="620">
                  <c:v>597.29999999999995</c:v>
                </c:pt>
                <c:pt idx="621">
                  <c:v>588</c:v>
                </c:pt>
                <c:pt idx="622">
                  <c:v>559</c:v>
                </c:pt>
                <c:pt idx="623">
                  <c:v>623</c:v>
                </c:pt>
                <c:pt idx="624">
                  <c:v>621.4</c:v>
                </c:pt>
                <c:pt idx="625">
                  <c:v>577.20000000000005</c:v>
                </c:pt>
                <c:pt idx="626">
                  <c:v>579.29999999999995</c:v>
                </c:pt>
                <c:pt idx="627">
                  <c:v>687.6</c:v>
                </c:pt>
                <c:pt idx="628">
                  <c:v>603.29999999999995</c:v>
                </c:pt>
                <c:pt idx="629">
                  <c:v>594.79999999999995</c:v>
                </c:pt>
                <c:pt idx="630">
                  <c:v>673.5</c:v>
                </c:pt>
                <c:pt idx="631">
                  <c:v>772.8</c:v>
                </c:pt>
                <c:pt idx="632">
                  <c:v>800.8</c:v>
                </c:pt>
                <c:pt idx="633">
                  <c:v>896.2</c:v>
                </c:pt>
                <c:pt idx="634">
                  <c:v>913.4</c:v>
                </c:pt>
                <c:pt idx="635">
                  <c:v>956.1</c:v>
                </c:pt>
                <c:pt idx="636">
                  <c:v>913</c:v>
                </c:pt>
                <c:pt idx="637">
                  <c:v>929.2</c:v>
                </c:pt>
                <c:pt idx="638">
                  <c:v>1100.2</c:v>
                </c:pt>
                <c:pt idx="639">
                  <c:v>1157.3</c:v>
                </c:pt>
                <c:pt idx="640">
                  <c:v>1173.8</c:v>
                </c:pt>
                <c:pt idx="641">
                  <c:v>1075.9000000000001</c:v>
                </c:pt>
                <c:pt idx="642">
                  <c:v>1061.8</c:v>
                </c:pt>
                <c:pt idx="643">
                  <c:v>1039.4000000000001</c:v>
                </c:pt>
                <c:pt idx="644">
                  <c:v>1120.4000000000001</c:v>
                </c:pt>
                <c:pt idx="645">
                  <c:v>1122.2</c:v>
                </c:pt>
                <c:pt idx="646">
                  <c:v>945.6</c:v>
                </c:pt>
                <c:pt idx="647">
                  <c:v>1049.5999999999999</c:v>
                </c:pt>
                <c:pt idx="648">
                  <c:v>1066.8</c:v>
                </c:pt>
                <c:pt idx="649">
                  <c:v>1125.8</c:v>
                </c:pt>
                <c:pt idx="650">
                  <c:v>1106.2</c:v>
                </c:pt>
                <c:pt idx="651">
                  <c:v>1010.4</c:v>
                </c:pt>
                <c:pt idx="652">
                  <c:v>899.5</c:v>
                </c:pt>
                <c:pt idx="653">
                  <c:v>742.3</c:v>
                </c:pt>
                <c:pt idx="654">
                  <c:v>788.4</c:v>
                </c:pt>
                <c:pt idx="655">
                  <c:v>894.4</c:v>
                </c:pt>
                <c:pt idx="656">
                  <c:v>926.7</c:v>
                </c:pt>
                <c:pt idx="657">
                  <c:v>925.5</c:v>
                </c:pt>
                <c:pt idx="658">
                  <c:v>961.1</c:v>
                </c:pt>
                <c:pt idx="659">
                  <c:v>437.8</c:v>
                </c:pt>
                <c:pt idx="660">
                  <c:v>679.2</c:v>
                </c:pt>
                <c:pt idx="661">
                  <c:v>727.1</c:v>
                </c:pt>
                <c:pt idx="662">
                  <c:v>624.9</c:v>
                </c:pt>
                <c:pt idx="663">
                  <c:v>499.5</c:v>
                </c:pt>
                <c:pt idx="664">
                  <c:v>461.7</c:v>
                </c:pt>
                <c:pt idx="665">
                  <c:v>634.9</c:v>
                </c:pt>
                <c:pt idx="666">
                  <c:v>280.2</c:v>
                </c:pt>
                <c:pt idx="667">
                  <c:v>521</c:v>
                </c:pt>
                <c:pt idx="668">
                  <c:v>650.6</c:v>
                </c:pt>
                <c:pt idx="669">
                  <c:v>428.1</c:v>
                </c:pt>
                <c:pt idx="670">
                  <c:v>563.6</c:v>
                </c:pt>
                <c:pt idx="671">
                  <c:v>450.9</c:v>
                </c:pt>
                <c:pt idx="672">
                  <c:v>517.20000000000005</c:v>
                </c:pt>
                <c:pt idx="673">
                  <c:v>481.2</c:v>
                </c:pt>
                <c:pt idx="674">
                  <c:v>431.3</c:v>
                </c:pt>
                <c:pt idx="675">
                  <c:v>425.6</c:v>
                </c:pt>
                <c:pt idx="676">
                  <c:v>551.4</c:v>
                </c:pt>
                <c:pt idx="677">
                  <c:v>423.4</c:v>
                </c:pt>
                <c:pt idx="678">
                  <c:v>369.4</c:v>
                </c:pt>
                <c:pt idx="679">
                  <c:v>317.2</c:v>
                </c:pt>
                <c:pt idx="680">
                  <c:v>323</c:v>
                </c:pt>
                <c:pt idx="681">
                  <c:v>267.2</c:v>
                </c:pt>
                <c:pt idx="682">
                  <c:v>288.8</c:v>
                </c:pt>
                <c:pt idx="683">
                  <c:v>257.39999999999998</c:v>
                </c:pt>
                <c:pt idx="684">
                  <c:v>273.39999999999998</c:v>
                </c:pt>
                <c:pt idx="685">
                  <c:v>255.4</c:v>
                </c:pt>
                <c:pt idx="686">
                  <c:v>253.1</c:v>
                </c:pt>
                <c:pt idx="687">
                  <c:v>238.2</c:v>
                </c:pt>
                <c:pt idx="688">
                  <c:v>226.8</c:v>
                </c:pt>
                <c:pt idx="689">
                  <c:v>199.1</c:v>
                </c:pt>
                <c:pt idx="690">
                  <c:v>191.2</c:v>
                </c:pt>
                <c:pt idx="691">
                  <c:v>195.8</c:v>
                </c:pt>
                <c:pt idx="692">
                  <c:v>161.80000000000001</c:v>
                </c:pt>
                <c:pt idx="693">
                  <c:v>150.4</c:v>
                </c:pt>
                <c:pt idx="694">
                  <c:v>146.6</c:v>
                </c:pt>
                <c:pt idx="695">
                  <c:v>144.4</c:v>
                </c:pt>
                <c:pt idx="696">
                  <c:v>166.7</c:v>
                </c:pt>
                <c:pt idx="697">
                  <c:v>140.80000000000001</c:v>
                </c:pt>
                <c:pt idx="698">
                  <c:v>139.80000000000001</c:v>
                </c:pt>
                <c:pt idx="699">
                  <c:v>147.4</c:v>
                </c:pt>
                <c:pt idx="700">
                  <c:v>198</c:v>
                </c:pt>
                <c:pt idx="701">
                  <c:v>396.4</c:v>
                </c:pt>
                <c:pt idx="702">
                  <c:v>345.2</c:v>
                </c:pt>
                <c:pt idx="703">
                  <c:v>420</c:v>
                </c:pt>
                <c:pt idx="704">
                  <c:v>407.3</c:v>
                </c:pt>
                <c:pt idx="705">
                  <c:v>346.6</c:v>
                </c:pt>
                <c:pt idx="706">
                  <c:v>374.6</c:v>
                </c:pt>
                <c:pt idx="707">
                  <c:v>253.8</c:v>
                </c:pt>
                <c:pt idx="708">
                  <c:v>294.60000000000002</c:v>
                </c:pt>
                <c:pt idx="709">
                  <c:v>325.5</c:v>
                </c:pt>
                <c:pt idx="710">
                  <c:v>342.3</c:v>
                </c:pt>
                <c:pt idx="711">
                  <c:v>289.5</c:v>
                </c:pt>
                <c:pt idx="712">
                  <c:v>230.4</c:v>
                </c:pt>
                <c:pt idx="713">
                  <c:v>198.7</c:v>
                </c:pt>
                <c:pt idx="714">
                  <c:v>181.5</c:v>
                </c:pt>
                <c:pt idx="715">
                  <c:v>171</c:v>
                </c:pt>
                <c:pt idx="716">
                  <c:v>158.5</c:v>
                </c:pt>
                <c:pt idx="717">
                  <c:v>142.80000000000001</c:v>
                </c:pt>
                <c:pt idx="718">
                  <c:v>142.1</c:v>
                </c:pt>
                <c:pt idx="719">
                  <c:v>145.5</c:v>
                </c:pt>
                <c:pt idx="720">
                  <c:v>145.6</c:v>
                </c:pt>
                <c:pt idx="721">
                  <c:v>147.9</c:v>
                </c:pt>
                <c:pt idx="722">
                  <c:v>150.9</c:v>
                </c:pt>
                <c:pt idx="723">
                  <c:v>155.30000000000001</c:v>
                </c:pt>
                <c:pt idx="724">
                  <c:v>198</c:v>
                </c:pt>
                <c:pt idx="725">
                  <c:v>214.6</c:v>
                </c:pt>
                <c:pt idx="726">
                  <c:v>370.7</c:v>
                </c:pt>
                <c:pt idx="727">
                  <c:v>292.10000000000002</c:v>
                </c:pt>
                <c:pt idx="728">
                  <c:v>278.3</c:v>
                </c:pt>
                <c:pt idx="729">
                  <c:v>298.39999999999998</c:v>
                </c:pt>
                <c:pt idx="730">
                  <c:v>324.3</c:v>
                </c:pt>
                <c:pt idx="731">
                  <c:v>307</c:v>
                </c:pt>
                <c:pt idx="732">
                  <c:v>339.4</c:v>
                </c:pt>
                <c:pt idx="733">
                  <c:v>303.5</c:v>
                </c:pt>
                <c:pt idx="734">
                  <c:v>361.2</c:v>
                </c:pt>
                <c:pt idx="735">
                  <c:v>281.8</c:v>
                </c:pt>
                <c:pt idx="736">
                  <c:v>343.9</c:v>
                </c:pt>
                <c:pt idx="737">
                  <c:v>315.10000000000002</c:v>
                </c:pt>
                <c:pt idx="738">
                  <c:v>313.39999999999998</c:v>
                </c:pt>
                <c:pt idx="739">
                  <c:v>281</c:v>
                </c:pt>
                <c:pt idx="740">
                  <c:v>280.2</c:v>
                </c:pt>
                <c:pt idx="741">
                  <c:v>245.3</c:v>
                </c:pt>
                <c:pt idx="742">
                  <c:v>217.8</c:v>
                </c:pt>
                <c:pt idx="743">
                  <c:v>205.9</c:v>
                </c:pt>
                <c:pt idx="744">
                  <c:v>196.4</c:v>
                </c:pt>
                <c:pt idx="745">
                  <c:v>189.5</c:v>
                </c:pt>
                <c:pt idx="746">
                  <c:v>177.7</c:v>
                </c:pt>
                <c:pt idx="747">
                  <c:v>197.7</c:v>
                </c:pt>
                <c:pt idx="748">
                  <c:v>198.7</c:v>
                </c:pt>
                <c:pt idx="749">
                  <c:v>217.3</c:v>
                </c:pt>
                <c:pt idx="750">
                  <c:v>207.1</c:v>
                </c:pt>
                <c:pt idx="751">
                  <c:v>205</c:v>
                </c:pt>
                <c:pt idx="752">
                  <c:v>210.2</c:v>
                </c:pt>
                <c:pt idx="753">
                  <c:v>211.1</c:v>
                </c:pt>
                <c:pt idx="754">
                  <c:v>237</c:v>
                </c:pt>
                <c:pt idx="755">
                  <c:v>223.4</c:v>
                </c:pt>
                <c:pt idx="756">
                  <c:v>220.6</c:v>
                </c:pt>
                <c:pt idx="757">
                  <c:v>225.3</c:v>
                </c:pt>
                <c:pt idx="758">
                  <c:v>342.8</c:v>
                </c:pt>
                <c:pt idx="759">
                  <c:v>232.3</c:v>
                </c:pt>
                <c:pt idx="760">
                  <c:v>245.4</c:v>
                </c:pt>
                <c:pt idx="761">
                  <c:v>230.4</c:v>
                </c:pt>
                <c:pt idx="762">
                  <c:v>242.1</c:v>
                </c:pt>
                <c:pt idx="763">
                  <c:v>262.8</c:v>
                </c:pt>
                <c:pt idx="764">
                  <c:v>232.4</c:v>
                </c:pt>
                <c:pt idx="765">
                  <c:v>242.5</c:v>
                </c:pt>
                <c:pt idx="766">
                  <c:v>226.2</c:v>
                </c:pt>
                <c:pt idx="767">
                  <c:v>222</c:v>
                </c:pt>
                <c:pt idx="768">
                  <c:v>226.3</c:v>
                </c:pt>
                <c:pt idx="769">
                  <c:v>228.8</c:v>
                </c:pt>
                <c:pt idx="770">
                  <c:v>225.3</c:v>
                </c:pt>
                <c:pt idx="771">
                  <c:v>246.3</c:v>
                </c:pt>
                <c:pt idx="772">
                  <c:v>258.39999999999998</c:v>
                </c:pt>
                <c:pt idx="773">
                  <c:v>221.4</c:v>
                </c:pt>
                <c:pt idx="774">
                  <c:v>303.60000000000002</c:v>
                </c:pt>
                <c:pt idx="775">
                  <c:v>299.8</c:v>
                </c:pt>
                <c:pt idx="776">
                  <c:v>306.3</c:v>
                </c:pt>
                <c:pt idx="777">
                  <c:v>275.2</c:v>
                </c:pt>
                <c:pt idx="778">
                  <c:v>224</c:v>
                </c:pt>
                <c:pt idx="779">
                  <c:v>208.5</c:v>
                </c:pt>
                <c:pt idx="780">
                  <c:v>219.4</c:v>
                </c:pt>
                <c:pt idx="781">
                  <c:v>240</c:v>
                </c:pt>
                <c:pt idx="782">
                  <c:v>240.2</c:v>
                </c:pt>
                <c:pt idx="783">
                  <c:v>232.1</c:v>
                </c:pt>
                <c:pt idx="784">
                  <c:v>215.2</c:v>
                </c:pt>
                <c:pt idx="785">
                  <c:v>219.7</c:v>
                </c:pt>
                <c:pt idx="786">
                  <c:v>230.5</c:v>
                </c:pt>
                <c:pt idx="787">
                  <c:v>235.2</c:v>
                </c:pt>
                <c:pt idx="788">
                  <c:v>255.1</c:v>
                </c:pt>
                <c:pt idx="789">
                  <c:v>222.6</c:v>
                </c:pt>
                <c:pt idx="790">
                  <c:v>206.9</c:v>
                </c:pt>
                <c:pt idx="791">
                  <c:v>201.9</c:v>
                </c:pt>
                <c:pt idx="792">
                  <c:v>224.5</c:v>
                </c:pt>
                <c:pt idx="793">
                  <c:v>216.1</c:v>
                </c:pt>
                <c:pt idx="794">
                  <c:v>225.4</c:v>
                </c:pt>
                <c:pt idx="795">
                  <c:v>223.7</c:v>
                </c:pt>
                <c:pt idx="796">
                  <c:v>221.6</c:v>
                </c:pt>
                <c:pt idx="797">
                  <c:v>209.1</c:v>
                </c:pt>
                <c:pt idx="798">
                  <c:v>185.2</c:v>
                </c:pt>
                <c:pt idx="799">
                  <c:v>177.8</c:v>
                </c:pt>
                <c:pt idx="800">
                  <c:v>177.2</c:v>
                </c:pt>
                <c:pt idx="801">
                  <c:v>202.2</c:v>
                </c:pt>
                <c:pt idx="802">
                  <c:v>224.6</c:v>
                </c:pt>
                <c:pt idx="803">
                  <c:v>310.2</c:v>
                </c:pt>
                <c:pt idx="804">
                  <c:v>353</c:v>
                </c:pt>
                <c:pt idx="805">
                  <c:v>296.8</c:v>
                </c:pt>
                <c:pt idx="806">
                  <c:v>308.5</c:v>
                </c:pt>
                <c:pt idx="807">
                  <c:v>235.1</c:v>
                </c:pt>
                <c:pt idx="808">
                  <c:v>200.5</c:v>
                </c:pt>
                <c:pt idx="809">
                  <c:v>410.5</c:v>
                </c:pt>
                <c:pt idx="810">
                  <c:v>296.3</c:v>
                </c:pt>
                <c:pt idx="811">
                  <c:v>401.2</c:v>
                </c:pt>
                <c:pt idx="812">
                  <c:v>234.5</c:v>
                </c:pt>
                <c:pt idx="813">
                  <c:v>240.5</c:v>
                </c:pt>
                <c:pt idx="814">
                  <c:v>318.89999999999998</c:v>
                </c:pt>
                <c:pt idx="815">
                  <c:v>308.3</c:v>
                </c:pt>
                <c:pt idx="816">
                  <c:v>316.7</c:v>
                </c:pt>
                <c:pt idx="817">
                  <c:v>386</c:v>
                </c:pt>
                <c:pt idx="818">
                  <c:v>310.5</c:v>
                </c:pt>
                <c:pt idx="819">
                  <c:v>365.6</c:v>
                </c:pt>
                <c:pt idx="820">
                  <c:v>366.8</c:v>
                </c:pt>
                <c:pt idx="821">
                  <c:v>317.8</c:v>
                </c:pt>
                <c:pt idx="822">
                  <c:v>251.5</c:v>
                </c:pt>
                <c:pt idx="823">
                  <c:v>324.3</c:v>
                </c:pt>
                <c:pt idx="824">
                  <c:v>306.5</c:v>
                </c:pt>
                <c:pt idx="825">
                  <c:v>293.2</c:v>
                </c:pt>
                <c:pt idx="826">
                  <c:v>277.5</c:v>
                </c:pt>
                <c:pt idx="827">
                  <c:v>321.3</c:v>
                </c:pt>
                <c:pt idx="828">
                  <c:v>282.2</c:v>
                </c:pt>
                <c:pt idx="829">
                  <c:v>283.10000000000002</c:v>
                </c:pt>
                <c:pt idx="830">
                  <c:v>325.39999999999998</c:v>
                </c:pt>
                <c:pt idx="831">
                  <c:v>334.4</c:v>
                </c:pt>
                <c:pt idx="832">
                  <c:v>329.1</c:v>
                </c:pt>
                <c:pt idx="833">
                  <c:v>258.5</c:v>
                </c:pt>
                <c:pt idx="834">
                  <c:v>209.5</c:v>
                </c:pt>
                <c:pt idx="835">
                  <c:v>187.6</c:v>
                </c:pt>
                <c:pt idx="836">
                  <c:v>181</c:v>
                </c:pt>
                <c:pt idx="837">
                  <c:v>177</c:v>
                </c:pt>
                <c:pt idx="838">
                  <c:v>169.2</c:v>
                </c:pt>
                <c:pt idx="839">
                  <c:v>165.3</c:v>
                </c:pt>
                <c:pt idx="840">
                  <c:v>163.9</c:v>
                </c:pt>
                <c:pt idx="841">
                  <c:v>162.5</c:v>
                </c:pt>
                <c:pt idx="842">
                  <c:v>170.1</c:v>
                </c:pt>
                <c:pt idx="843">
                  <c:v>156.69999999999999</c:v>
                </c:pt>
                <c:pt idx="844">
                  <c:v>153.9</c:v>
                </c:pt>
                <c:pt idx="845">
                  <c:v>158.4</c:v>
                </c:pt>
                <c:pt idx="846">
                  <c:v>161.9</c:v>
                </c:pt>
                <c:pt idx="847">
                  <c:v>178.9</c:v>
                </c:pt>
                <c:pt idx="848">
                  <c:v>188.8</c:v>
                </c:pt>
                <c:pt idx="849">
                  <c:v>189.1</c:v>
                </c:pt>
                <c:pt idx="850">
                  <c:v>215.2</c:v>
                </c:pt>
                <c:pt idx="851">
                  <c:v>219.6</c:v>
                </c:pt>
                <c:pt idx="852">
                  <c:v>226.8</c:v>
                </c:pt>
                <c:pt idx="853">
                  <c:v>213.9</c:v>
                </c:pt>
                <c:pt idx="854">
                  <c:v>213.1</c:v>
                </c:pt>
                <c:pt idx="855">
                  <c:v>222.6</c:v>
                </c:pt>
                <c:pt idx="856">
                  <c:v>260</c:v>
                </c:pt>
                <c:pt idx="857">
                  <c:v>235.6</c:v>
                </c:pt>
                <c:pt idx="858">
                  <c:v>229.8</c:v>
                </c:pt>
                <c:pt idx="859">
                  <c:v>308</c:v>
                </c:pt>
                <c:pt idx="860">
                  <c:v>315.3</c:v>
                </c:pt>
                <c:pt idx="861">
                  <c:v>392.2</c:v>
                </c:pt>
                <c:pt idx="862">
                  <c:v>467.4</c:v>
                </c:pt>
                <c:pt idx="863">
                  <c:v>415.4</c:v>
                </c:pt>
                <c:pt idx="864">
                  <c:v>355.9</c:v>
                </c:pt>
                <c:pt idx="865">
                  <c:v>249</c:v>
                </c:pt>
                <c:pt idx="866">
                  <c:v>203.9</c:v>
                </c:pt>
                <c:pt idx="867">
                  <c:v>186.2</c:v>
                </c:pt>
                <c:pt idx="868">
                  <c:v>194.6</c:v>
                </c:pt>
                <c:pt idx="869">
                  <c:v>180.9</c:v>
                </c:pt>
                <c:pt idx="870">
                  <c:v>171.2</c:v>
                </c:pt>
                <c:pt idx="871">
                  <c:v>173.3</c:v>
                </c:pt>
                <c:pt idx="872">
                  <c:v>157.5</c:v>
                </c:pt>
                <c:pt idx="873">
                  <c:v>157.1</c:v>
                </c:pt>
                <c:pt idx="874">
                  <c:v>165</c:v>
                </c:pt>
                <c:pt idx="875">
                  <c:v>156.19999999999999</c:v>
                </c:pt>
                <c:pt idx="876">
                  <c:v>159.9</c:v>
                </c:pt>
                <c:pt idx="877">
                  <c:v>150.4</c:v>
                </c:pt>
                <c:pt idx="878">
                  <c:v>150.4</c:v>
                </c:pt>
                <c:pt idx="879">
                  <c:v>152.4</c:v>
                </c:pt>
                <c:pt idx="880">
                  <c:v>168.5</c:v>
                </c:pt>
                <c:pt idx="881">
                  <c:v>160.69999999999999</c:v>
                </c:pt>
                <c:pt idx="882">
                  <c:v>157.19999999999999</c:v>
                </c:pt>
                <c:pt idx="883">
                  <c:v>159.19999999999999</c:v>
                </c:pt>
                <c:pt idx="884">
                  <c:v>154.1</c:v>
                </c:pt>
                <c:pt idx="885">
                  <c:v>169.5</c:v>
                </c:pt>
                <c:pt idx="886">
                  <c:v>173.1</c:v>
                </c:pt>
                <c:pt idx="887">
                  <c:v>184.6</c:v>
                </c:pt>
                <c:pt idx="888">
                  <c:v>194</c:v>
                </c:pt>
                <c:pt idx="889">
                  <c:v>198.6</c:v>
                </c:pt>
                <c:pt idx="890">
                  <c:v>189.4</c:v>
                </c:pt>
                <c:pt idx="891">
                  <c:v>200.6</c:v>
                </c:pt>
                <c:pt idx="892">
                  <c:v>201</c:v>
                </c:pt>
                <c:pt idx="893">
                  <c:v>204.6</c:v>
                </c:pt>
                <c:pt idx="894">
                  <c:v>204.5</c:v>
                </c:pt>
                <c:pt idx="895">
                  <c:v>203.3</c:v>
                </c:pt>
                <c:pt idx="896">
                  <c:v>202.3</c:v>
                </c:pt>
                <c:pt idx="897">
                  <c:v>237.7</c:v>
                </c:pt>
                <c:pt idx="898">
                  <c:v>357.7</c:v>
                </c:pt>
                <c:pt idx="899">
                  <c:v>445.1</c:v>
                </c:pt>
                <c:pt idx="900">
                  <c:v>355.6</c:v>
                </c:pt>
                <c:pt idx="901">
                  <c:v>376</c:v>
                </c:pt>
                <c:pt idx="902">
                  <c:v>417.7</c:v>
                </c:pt>
                <c:pt idx="903">
                  <c:v>397.4</c:v>
                </c:pt>
                <c:pt idx="904">
                  <c:v>481.5</c:v>
                </c:pt>
                <c:pt idx="905">
                  <c:v>444.9</c:v>
                </c:pt>
                <c:pt idx="906">
                  <c:v>503.1</c:v>
                </c:pt>
                <c:pt idx="907">
                  <c:v>501</c:v>
                </c:pt>
                <c:pt idx="908">
                  <c:v>534.20000000000005</c:v>
                </c:pt>
                <c:pt idx="909">
                  <c:v>516.9</c:v>
                </c:pt>
                <c:pt idx="910">
                  <c:v>475.4</c:v>
                </c:pt>
                <c:pt idx="911">
                  <c:v>466.9</c:v>
                </c:pt>
                <c:pt idx="912">
                  <c:v>477.8</c:v>
                </c:pt>
                <c:pt idx="913">
                  <c:v>514.79999999999995</c:v>
                </c:pt>
                <c:pt idx="914">
                  <c:v>499.8</c:v>
                </c:pt>
                <c:pt idx="915">
                  <c:v>501.8</c:v>
                </c:pt>
                <c:pt idx="916">
                  <c:v>476.8</c:v>
                </c:pt>
                <c:pt idx="917">
                  <c:v>488.3</c:v>
                </c:pt>
                <c:pt idx="918">
                  <c:v>518.4</c:v>
                </c:pt>
                <c:pt idx="919">
                  <c:v>523.1</c:v>
                </c:pt>
                <c:pt idx="920">
                  <c:v>476.8</c:v>
                </c:pt>
                <c:pt idx="921">
                  <c:v>439.7</c:v>
                </c:pt>
                <c:pt idx="922">
                  <c:v>429.3</c:v>
                </c:pt>
                <c:pt idx="923">
                  <c:v>445.7</c:v>
                </c:pt>
                <c:pt idx="924">
                  <c:v>416.3</c:v>
                </c:pt>
                <c:pt idx="925">
                  <c:v>419.3</c:v>
                </c:pt>
                <c:pt idx="926">
                  <c:v>419</c:v>
                </c:pt>
                <c:pt idx="927">
                  <c:v>440.1</c:v>
                </c:pt>
                <c:pt idx="928">
                  <c:v>387.5</c:v>
                </c:pt>
                <c:pt idx="929">
                  <c:v>385.7</c:v>
                </c:pt>
                <c:pt idx="930">
                  <c:v>406.7</c:v>
                </c:pt>
                <c:pt idx="931">
                  <c:v>383.6</c:v>
                </c:pt>
                <c:pt idx="932">
                  <c:v>325.39999999999998</c:v>
                </c:pt>
                <c:pt idx="933">
                  <c:v>309</c:v>
                </c:pt>
                <c:pt idx="934">
                  <c:v>265.7</c:v>
                </c:pt>
                <c:pt idx="935">
                  <c:v>340.3</c:v>
                </c:pt>
                <c:pt idx="936">
                  <c:v>302.7</c:v>
                </c:pt>
                <c:pt idx="937">
                  <c:v>337.6</c:v>
                </c:pt>
                <c:pt idx="938">
                  <c:v>284</c:v>
                </c:pt>
                <c:pt idx="939">
                  <c:v>345.9</c:v>
                </c:pt>
                <c:pt idx="940">
                  <c:v>354.4</c:v>
                </c:pt>
                <c:pt idx="941">
                  <c:v>360</c:v>
                </c:pt>
                <c:pt idx="942">
                  <c:v>392.8</c:v>
                </c:pt>
                <c:pt idx="943">
                  <c:v>304.60000000000002</c:v>
                </c:pt>
                <c:pt idx="944">
                  <c:v>210.4</c:v>
                </c:pt>
                <c:pt idx="945">
                  <c:v>250.9</c:v>
                </c:pt>
                <c:pt idx="946">
                  <c:v>258.10000000000002</c:v>
                </c:pt>
                <c:pt idx="947">
                  <c:v>267.7</c:v>
                </c:pt>
                <c:pt idx="948">
                  <c:v>249.2</c:v>
                </c:pt>
                <c:pt idx="949">
                  <c:v>247.1</c:v>
                </c:pt>
                <c:pt idx="950">
                  <c:v>242.6</c:v>
                </c:pt>
                <c:pt idx="951">
                  <c:v>270.7</c:v>
                </c:pt>
                <c:pt idx="952">
                  <c:v>250.9</c:v>
                </c:pt>
                <c:pt idx="953">
                  <c:v>241.4</c:v>
                </c:pt>
                <c:pt idx="954">
                  <c:v>232.3</c:v>
                </c:pt>
                <c:pt idx="955">
                  <c:v>228.7</c:v>
                </c:pt>
                <c:pt idx="956">
                  <c:v>224.7</c:v>
                </c:pt>
                <c:pt idx="957">
                  <c:v>226.2</c:v>
                </c:pt>
                <c:pt idx="958">
                  <c:v>243.5</c:v>
                </c:pt>
                <c:pt idx="959">
                  <c:v>263.7</c:v>
                </c:pt>
                <c:pt idx="960">
                  <c:v>286.8</c:v>
                </c:pt>
                <c:pt idx="961">
                  <c:v>217</c:v>
                </c:pt>
                <c:pt idx="962">
                  <c:v>223.5</c:v>
                </c:pt>
                <c:pt idx="963">
                  <c:v>254.8</c:v>
                </c:pt>
                <c:pt idx="964">
                  <c:v>259.2</c:v>
                </c:pt>
                <c:pt idx="965">
                  <c:v>238.4</c:v>
                </c:pt>
                <c:pt idx="966">
                  <c:v>211.7</c:v>
                </c:pt>
                <c:pt idx="967">
                  <c:v>194.5</c:v>
                </c:pt>
                <c:pt idx="968">
                  <c:v>176.7</c:v>
                </c:pt>
                <c:pt idx="969">
                  <c:v>191.8</c:v>
                </c:pt>
                <c:pt idx="970">
                  <c:v>227.3</c:v>
                </c:pt>
                <c:pt idx="971">
                  <c:v>195.8</c:v>
                </c:pt>
                <c:pt idx="972">
                  <c:v>218.6</c:v>
                </c:pt>
                <c:pt idx="973">
                  <c:v>163.9</c:v>
                </c:pt>
                <c:pt idx="974">
                  <c:v>166.1</c:v>
                </c:pt>
                <c:pt idx="975">
                  <c:v>181.6</c:v>
                </c:pt>
                <c:pt idx="976">
                  <c:v>171.6</c:v>
                </c:pt>
                <c:pt idx="977">
                  <c:v>172.2</c:v>
                </c:pt>
                <c:pt idx="978">
                  <c:v>167.7</c:v>
                </c:pt>
                <c:pt idx="979">
                  <c:v>245.4</c:v>
                </c:pt>
                <c:pt idx="980">
                  <c:v>309</c:v>
                </c:pt>
                <c:pt idx="981">
                  <c:v>453.1</c:v>
                </c:pt>
                <c:pt idx="982">
                  <c:v>248.1</c:v>
                </c:pt>
                <c:pt idx="983">
                  <c:v>430.9</c:v>
                </c:pt>
                <c:pt idx="984">
                  <c:v>183.2</c:v>
                </c:pt>
                <c:pt idx="985">
                  <c:v>240.9</c:v>
                </c:pt>
                <c:pt idx="986">
                  <c:v>319.10000000000002</c:v>
                </c:pt>
                <c:pt idx="987">
                  <c:v>378.4</c:v>
                </c:pt>
                <c:pt idx="988">
                  <c:v>354.9</c:v>
                </c:pt>
                <c:pt idx="989">
                  <c:v>327.2</c:v>
                </c:pt>
                <c:pt idx="990">
                  <c:v>286.3</c:v>
                </c:pt>
                <c:pt idx="991">
                  <c:v>275.89999999999998</c:v>
                </c:pt>
                <c:pt idx="992">
                  <c:v>286.60000000000002</c:v>
                </c:pt>
                <c:pt idx="993">
                  <c:v>287.3</c:v>
                </c:pt>
                <c:pt idx="994">
                  <c:v>299.39999999999998</c:v>
                </c:pt>
                <c:pt idx="995">
                  <c:v>329</c:v>
                </c:pt>
                <c:pt idx="996">
                  <c:v>244.8</c:v>
                </c:pt>
                <c:pt idx="997">
                  <c:v>368.6</c:v>
                </c:pt>
                <c:pt idx="998">
                  <c:v>373.7</c:v>
                </c:pt>
                <c:pt idx="999">
                  <c:v>459.2</c:v>
                </c:pt>
                <c:pt idx="1000">
                  <c:v>486.8</c:v>
                </c:pt>
                <c:pt idx="1001">
                  <c:v>492.8</c:v>
                </c:pt>
                <c:pt idx="1002">
                  <c:v>461.6</c:v>
                </c:pt>
                <c:pt idx="1003">
                  <c:v>379.6</c:v>
                </c:pt>
                <c:pt idx="1004">
                  <c:v>410.9</c:v>
                </c:pt>
                <c:pt idx="1005">
                  <c:v>325</c:v>
                </c:pt>
                <c:pt idx="1006">
                  <c:v>419.1</c:v>
                </c:pt>
                <c:pt idx="1007">
                  <c:v>377.9</c:v>
                </c:pt>
                <c:pt idx="1008">
                  <c:v>466.1</c:v>
                </c:pt>
                <c:pt idx="1009">
                  <c:v>428.8</c:v>
                </c:pt>
                <c:pt idx="1010">
                  <c:v>441.4</c:v>
                </c:pt>
                <c:pt idx="1011">
                  <c:v>448</c:v>
                </c:pt>
                <c:pt idx="1012">
                  <c:v>465.7</c:v>
                </c:pt>
                <c:pt idx="1013">
                  <c:v>305.3</c:v>
                </c:pt>
                <c:pt idx="1014">
                  <c:v>258.5</c:v>
                </c:pt>
                <c:pt idx="1015">
                  <c:v>269.2</c:v>
                </c:pt>
                <c:pt idx="1016">
                  <c:v>260.60000000000002</c:v>
                </c:pt>
                <c:pt idx="1017">
                  <c:v>242.3</c:v>
                </c:pt>
                <c:pt idx="1018">
                  <c:v>248.2</c:v>
                </c:pt>
                <c:pt idx="1019">
                  <c:v>271.10000000000002</c:v>
                </c:pt>
                <c:pt idx="1020">
                  <c:v>281.3</c:v>
                </c:pt>
                <c:pt idx="1021">
                  <c:v>289.3</c:v>
                </c:pt>
                <c:pt idx="1022">
                  <c:v>341.2</c:v>
                </c:pt>
                <c:pt idx="1023">
                  <c:v>297.60000000000002</c:v>
                </c:pt>
                <c:pt idx="1024">
                  <c:v>368.8</c:v>
                </c:pt>
                <c:pt idx="1025">
                  <c:v>318.5</c:v>
                </c:pt>
                <c:pt idx="1026">
                  <c:v>311.3</c:v>
                </c:pt>
                <c:pt idx="1027">
                  <c:v>366.4</c:v>
                </c:pt>
                <c:pt idx="1028">
                  <c:v>391.6</c:v>
                </c:pt>
                <c:pt idx="1029">
                  <c:v>341.2</c:v>
                </c:pt>
                <c:pt idx="1030">
                  <c:v>260.3</c:v>
                </c:pt>
                <c:pt idx="1031">
                  <c:v>267</c:v>
                </c:pt>
                <c:pt idx="1032">
                  <c:v>361.1</c:v>
                </c:pt>
                <c:pt idx="1033">
                  <c:v>393.2</c:v>
                </c:pt>
                <c:pt idx="1034">
                  <c:v>382.8</c:v>
                </c:pt>
                <c:pt idx="1035">
                  <c:v>355</c:v>
                </c:pt>
                <c:pt idx="1036">
                  <c:v>419.1</c:v>
                </c:pt>
                <c:pt idx="1037">
                  <c:v>304.39999999999998</c:v>
                </c:pt>
                <c:pt idx="1038">
                  <c:v>256.3</c:v>
                </c:pt>
                <c:pt idx="1039">
                  <c:v>222.7</c:v>
                </c:pt>
                <c:pt idx="1040">
                  <c:v>260.7</c:v>
                </c:pt>
                <c:pt idx="1041">
                  <c:v>291.2</c:v>
                </c:pt>
                <c:pt idx="1042">
                  <c:v>337.3</c:v>
                </c:pt>
                <c:pt idx="1043">
                  <c:v>362.9</c:v>
                </c:pt>
                <c:pt idx="1044">
                  <c:v>553.6</c:v>
                </c:pt>
                <c:pt idx="1045">
                  <c:v>396</c:v>
                </c:pt>
                <c:pt idx="1046">
                  <c:v>396.5</c:v>
                </c:pt>
                <c:pt idx="1047">
                  <c:v>392</c:v>
                </c:pt>
                <c:pt idx="1048">
                  <c:v>416.7</c:v>
                </c:pt>
                <c:pt idx="1049">
                  <c:v>421.3</c:v>
                </c:pt>
                <c:pt idx="1050">
                  <c:v>359.7</c:v>
                </c:pt>
                <c:pt idx="1051">
                  <c:v>347.3</c:v>
                </c:pt>
                <c:pt idx="1052">
                  <c:v>452.2</c:v>
                </c:pt>
                <c:pt idx="1053">
                  <c:v>494.2</c:v>
                </c:pt>
                <c:pt idx="1054">
                  <c:v>496.8</c:v>
                </c:pt>
                <c:pt idx="1055">
                  <c:v>416.6</c:v>
                </c:pt>
                <c:pt idx="1056">
                  <c:v>341.8</c:v>
                </c:pt>
                <c:pt idx="1057">
                  <c:v>262.8</c:v>
                </c:pt>
                <c:pt idx="1058">
                  <c:v>271.5</c:v>
                </c:pt>
                <c:pt idx="1059">
                  <c:v>235.4</c:v>
                </c:pt>
                <c:pt idx="1060">
                  <c:v>297.60000000000002</c:v>
                </c:pt>
                <c:pt idx="1061">
                  <c:v>423.8</c:v>
                </c:pt>
                <c:pt idx="1062">
                  <c:v>414.8</c:v>
                </c:pt>
                <c:pt idx="1063">
                  <c:v>425.5</c:v>
                </c:pt>
                <c:pt idx="1064">
                  <c:v>451.4</c:v>
                </c:pt>
                <c:pt idx="1065">
                  <c:v>487.5</c:v>
                </c:pt>
                <c:pt idx="1066">
                  <c:v>439.8</c:v>
                </c:pt>
                <c:pt idx="1067">
                  <c:v>452.3</c:v>
                </c:pt>
                <c:pt idx="1068">
                  <c:v>380.6</c:v>
                </c:pt>
                <c:pt idx="1069">
                  <c:v>353.4</c:v>
                </c:pt>
                <c:pt idx="1070">
                  <c:v>388</c:v>
                </c:pt>
                <c:pt idx="1071">
                  <c:v>364.2</c:v>
                </c:pt>
                <c:pt idx="1072">
                  <c:v>399.4</c:v>
                </c:pt>
                <c:pt idx="1073">
                  <c:v>408.7</c:v>
                </c:pt>
                <c:pt idx="1074">
                  <c:v>414.9</c:v>
                </c:pt>
                <c:pt idx="1075">
                  <c:v>394</c:v>
                </c:pt>
                <c:pt idx="1076">
                  <c:v>370.7</c:v>
                </c:pt>
                <c:pt idx="1077">
                  <c:v>383.9</c:v>
                </c:pt>
                <c:pt idx="1078">
                  <c:v>373.8</c:v>
                </c:pt>
                <c:pt idx="1079">
                  <c:v>356.9</c:v>
                </c:pt>
                <c:pt idx="1080">
                  <c:v>348.8</c:v>
                </c:pt>
                <c:pt idx="1081">
                  <c:v>316.7</c:v>
                </c:pt>
                <c:pt idx="1082">
                  <c:v>343.5</c:v>
                </c:pt>
                <c:pt idx="1083">
                  <c:v>315.8</c:v>
                </c:pt>
                <c:pt idx="1084">
                  <c:v>289.5</c:v>
                </c:pt>
                <c:pt idx="1085">
                  <c:v>314.3</c:v>
                </c:pt>
                <c:pt idx="1086">
                  <c:v>295</c:v>
                </c:pt>
                <c:pt idx="1087">
                  <c:v>321.7</c:v>
                </c:pt>
                <c:pt idx="1088">
                  <c:v>294.7</c:v>
                </c:pt>
                <c:pt idx="1089">
                  <c:v>465.6</c:v>
                </c:pt>
                <c:pt idx="1090">
                  <c:v>323.8</c:v>
                </c:pt>
                <c:pt idx="1091">
                  <c:v>358.9</c:v>
                </c:pt>
                <c:pt idx="1092">
                  <c:v>275.10000000000002</c:v>
                </c:pt>
                <c:pt idx="1093">
                  <c:v>293.2</c:v>
                </c:pt>
                <c:pt idx="1094">
                  <c:v>291.39999999999998</c:v>
                </c:pt>
                <c:pt idx="1095">
                  <c:v>285.2</c:v>
                </c:pt>
                <c:pt idx="1096">
                  <c:v>284.60000000000002</c:v>
                </c:pt>
                <c:pt idx="1097">
                  <c:v>253.6</c:v>
                </c:pt>
                <c:pt idx="1098">
                  <c:v>197.3</c:v>
                </c:pt>
                <c:pt idx="1099">
                  <c:v>191.2</c:v>
                </c:pt>
                <c:pt idx="1100">
                  <c:v>187.9</c:v>
                </c:pt>
                <c:pt idx="1101">
                  <c:v>188.9</c:v>
                </c:pt>
                <c:pt idx="1102">
                  <c:v>188.8</c:v>
                </c:pt>
                <c:pt idx="1103">
                  <c:v>188.8</c:v>
                </c:pt>
                <c:pt idx="1104">
                  <c:v>183.6</c:v>
                </c:pt>
                <c:pt idx="1105">
                  <c:v>180.1</c:v>
                </c:pt>
                <c:pt idx="1106">
                  <c:v>177.3</c:v>
                </c:pt>
                <c:pt idx="1107">
                  <c:v>185.9</c:v>
                </c:pt>
                <c:pt idx="1108">
                  <c:v>192.7</c:v>
                </c:pt>
                <c:pt idx="1109">
                  <c:v>182.9</c:v>
                </c:pt>
                <c:pt idx="1110">
                  <c:v>176.7</c:v>
                </c:pt>
                <c:pt idx="1111">
                  <c:v>179.5</c:v>
                </c:pt>
                <c:pt idx="1112">
                  <c:v>188.4</c:v>
                </c:pt>
                <c:pt idx="1113">
                  <c:v>213.5</c:v>
                </c:pt>
                <c:pt idx="1114">
                  <c:v>208.3</c:v>
                </c:pt>
                <c:pt idx="1115">
                  <c:v>376.9</c:v>
                </c:pt>
                <c:pt idx="1116">
                  <c:v>305.3</c:v>
                </c:pt>
                <c:pt idx="1117">
                  <c:v>225</c:v>
                </c:pt>
                <c:pt idx="1118">
                  <c:v>197.5</c:v>
                </c:pt>
                <c:pt idx="1119">
                  <c:v>192.7</c:v>
                </c:pt>
                <c:pt idx="1120">
                  <c:v>208.4</c:v>
                </c:pt>
                <c:pt idx="1121">
                  <c:v>175.2</c:v>
                </c:pt>
                <c:pt idx="1122">
                  <c:v>183</c:v>
                </c:pt>
                <c:pt idx="1123">
                  <c:v>206.5</c:v>
                </c:pt>
                <c:pt idx="1124">
                  <c:v>229</c:v>
                </c:pt>
                <c:pt idx="1125">
                  <c:v>289.10000000000002</c:v>
                </c:pt>
                <c:pt idx="1126">
                  <c:v>221.7</c:v>
                </c:pt>
                <c:pt idx="1127">
                  <c:v>229.7</c:v>
                </c:pt>
                <c:pt idx="1128">
                  <c:v>223</c:v>
                </c:pt>
                <c:pt idx="1129">
                  <c:v>220.8</c:v>
                </c:pt>
                <c:pt idx="1130">
                  <c:v>209.9</c:v>
                </c:pt>
                <c:pt idx="1131">
                  <c:v>177.8</c:v>
                </c:pt>
                <c:pt idx="1132">
                  <c:v>179.7</c:v>
                </c:pt>
                <c:pt idx="1133">
                  <c:v>176.2</c:v>
                </c:pt>
                <c:pt idx="1134">
                  <c:v>195.3</c:v>
                </c:pt>
                <c:pt idx="1135">
                  <c:v>190.6</c:v>
                </c:pt>
                <c:pt idx="1136">
                  <c:v>187.3</c:v>
                </c:pt>
                <c:pt idx="1137">
                  <c:v>180.7</c:v>
                </c:pt>
                <c:pt idx="1138">
                  <c:v>176.1</c:v>
                </c:pt>
                <c:pt idx="1139">
                  <c:v>168.2</c:v>
                </c:pt>
                <c:pt idx="1140">
                  <c:v>166.8</c:v>
                </c:pt>
                <c:pt idx="1141">
                  <c:v>168.9</c:v>
                </c:pt>
                <c:pt idx="1142">
                  <c:v>166.4</c:v>
                </c:pt>
                <c:pt idx="1143">
                  <c:v>165.8</c:v>
                </c:pt>
                <c:pt idx="1144">
                  <c:v>160.1</c:v>
                </c:pt>
                <c:pt idx="1145">
                  <c:v>152.69999999999999</c:v>
                </c:pt>
                <c:pt idx="1146">
                  <c:v>158.19999999999999</c:v>
                </c:pt>
                <c:pt idx="1147">
                  <c:v>160.30000000000001</c:v>
                </c:pt>
                <c:pt idx="1148">
                  <c:v>156.19999999999999</c:v>
                </c:pt>
                <c:pt idx="1149">
                  <c:v>160.4</c:v>
                </c:pt>
                <c:pt idx="1150">
                  <c:v>162.69999999999999</c:v>
                </c:pt>
                <c:pt idx="1151">
                  <c:v>165.7</c:v>
                </c:pt>
                <c:pt idx="1152">
                  <c:v>165.4</c:v>
                </c:pt>
                <c:pt idx="1153">
                  <c:v>182.9</c:v>
                </c:pt>
                <c:pt idx="1154">
                  <c:v>205.6</c:v>
                </c:pt>
                <c:pt idx="1155">
                  <c:v>208.2</c:v>
                </c:pt>
                <c:pt idx="1156">
                  <c:v>205.2</c:v>
                </c:pt>
                <c:pt idx="1157">
                  <c:v>206.5</c:v>
                </c:pt>
                <c:pt idx="1158">
                  <c:v>217.8</c:v>
                </c:pt>
                <c:pt idx="1159">
                  <c:v>222.4</c:v>
                </c:pt>
                <c:pt idx="1160">
                  <c:v>216.8</c:v>
                </c:pt>
                <c:pt idx="1161">
                  <c:v>221.2</c:v>
                </c:pt>
                <c:pt idx="1162">
                  <c:v>218.5</c:v>
                </c:pt>
                <c:pt idx="1163">
                  <c:v>229.9</c:v>
                </c:pt>
                <c:pt idx="1164">
                  <c:v>233.4</c:v>
                </c:pt>
                <c:pt idx="1165">
                  <c:v>250.3</c:v>
                </c:pt>
                <c:pt idx="1166">
                  <c:v>266.89999999999998</c:v>
                </c:pt>
                <c:pt idx="1167">
                  <c:v>324.7</c:v>
                </c:pt>
                <c:pt idx="1168">
                  <c:v>326</c:v>
                </c:pt>
                <c:pt idx="1169">
                  <c:v>299.89999999999998</c:v>
                </c:pt>
                <c:pt idx="1170">
                  <c:v>277.8</c:v>
                </c:pt>
                <c:pt idx="1171">
                  <c:v>265.5</c:v>
                </c:pt>
                <c:pt idx="1172">
                  <c:v>257.8</c:v>
                </c:pt>
                <c:pt idx="1173">
                  <c:v>238.8</c:v>
                </c:pt>
                <c:pt idx="1174">
                  <c:v>237.8</c:v>
                </c:pt>
                <c:pt idx="1175">
                  <c:v>255</c:v>
                </c:pt>
                <c:pt idx="1176">
                  <c:v>243.5</c:v>
                </c:pt>
                <c:pt idx="1177">
                  <c:v>230.2</c:v>
                </c:pt>
                <c:pt idx="1178">
                  <c:v>229.3</c:v>
                </c:pt>
                <c:pt idx="1179">
                  <c:v>239.5</c:v>
                </c:pt>
                <c:pt idx="1180">
                  <c:v>286.5</c:v>
                </c:pt>
                <c:pt idx="1181">
                  <c:v>431.4</c:v>
                </c:pt>
                <c:pt idx="1182">
                  <c:v>408.8</c:v>
                </c:pt>
                <c:pt idx="1183">
                  <c:v>309.8</c:v>
                </c:pt>
                <c:pt idx="1184">
                  <c:v>290.89999999999998</c:v>
                </c:pt>
                <c:pt idx="1185">
                  <c:v>268.2</c:v>
                </c:pt>
                <c:pt idx="1186">
                  <c:v>227</c:v>
                </c:pt>
                <c:pt idx="1187">
                  <c:v>193.8</c:v>
                </c:pt>
                <c:pt idx="1188">
                  <c:v>182.4</c:v>
                </c:pt>
                <c:pt idx="1189">
                  <c:v>169.1</c:v>
                </c:pt>
                <c:pt idx="1190">
                  <c:v>164</c:v>
                </c:pt>
                <c:pt idx="1191">
                  <c:v>159</c:v>
                </c:pt>
                <c:pt idx="1192">
                  <c:v>158.9</c:v>
                </c:pt>
                <c:pt idx="1193">
                  <c:v>150.9</c:v>
                </c:pt>
                <c:pt idx="1194">
                  <c:v>147</c:v>
                </c:pt>
                <c:pt idx="1195">
                  <c:v>146.4</c:v>
                </c:pt>
                <c:pt idx="1196">
                  <c:v>143.30000000000001</c:v>
                </c:pt>
                <c:pt idx="1197">
                  <c:v>140.5</c:v>
                </c:pt>
                <c:pt idx="1198">
                  <c:v>137.69999999999999</c:v>
                </c:pt>
                <c:pt idx="1199">
                  <c:v>136.69999999999999</c:v>
                </c:pt>
                <c:pt idx="1200">
                  <c:v>141.4</c:v>
                </c:pt>
                <c:pt idx="1201">
                  <c:v>134.4</c:v>
                </c:pt>
                <c:pt idx="1202">
                  <c:v>133.1</c:v>
                </c:pt>
                <c:pt idx="1203">
                  <c:v>123.2</c:v>
                </c:pt>
                <c:pt idx="1204">
                  <c:v>119.6</c:v>
                </c:pt>
                <c:pt idx="1205">
                  <c:v>120.6</c:v>
                </c:pt>
                <c:pt idx="1206">
                  <c:v>117</c:v>
                </c:pt>
                <c:pt idx="1207">
                  <c:v>119.8</c:v>
                </c:pt>
                <c:pt idx="1208">
                  <c:v>116.7</c:v>
                </c:pt>
                <c:pt idx="1209">
                  <c:v>116.7</c:v>
                </c:pt>
                <c:pt idx="1210">
                  <c:v>115.9</c:v>
                </c:pt>
                <c:pt idx="1211">
                  <c:v>113</c:v>
                </c:pt>
                <c:pt idx="1212">
                  <c:v>125.5</c:v>
                </c:pt>
                <c:pt idx="1213">
                  <c:v>117.6</c:v>
                </c:pt>
                <c:pt idx="1214">
                  <c:v>114.4</c:v>
                </c:pt>
                <c:pt idx="1215">
                  <c:v>122.1</c:v>
                </c:pt>
                <c:pt idx="1216">
                  <c:v>115.7</c:v>
                </c:pt>
                <c:pt idx="1217">
                  <c:v>109.6</c:v>
                </c:pt>
                <c:pt idx="1218">
                  <c:v>114.4</c:v>
                </c:pt>
                <c:pt idx="1219">
                  <c:v>113.2</c:v>
                </c:pt>
                <c:pt idx="1220">
                  <c:v>117.5</c:v>
                </c:pt>
                <c:pt idx="1221">
                  <c:v>116.6</c:v>
                </c:pt>
                <c:pt idx="1222">
                  <c:v>121.5</c:v>
                </c:pt>
                <c:pt idx="1223">
                  <c:v>120.6</c:v>
                </c:pt>
                <c:pt idx="1224">
                  <c:v>124.5</c:v>
                </c:pt>
                <c:pt idx="1225">
                  <c:v>130.80000000000001</c:v>
                </c:pt>
                <c:pt idx="1226">
                  <c:v>131.19999999999999</c:v>
                </c:pt>
                <c:pt idx="1227">
                  <c:v>132.4</c:v>
                </c:pt>
                <c:pt idx="1228">
                  <c:v>130.1</c:v>
                </c:pt>
                <c:pt idx="1229">
                  <c:v>132.80000000000001</c:v>
                </c:pt>
                <c:pt idx="1230">
                  <c:v>134.1</c:v>
                </c:pt>
                <c:pt idx="1231">
                  <c:v>135.5</c:v>
                </c:pt>
                <c:pt idx="1232">
                  <c:v>154.9</c:v>
                </c:pt>
                <c:pt idx="1233">
                  <c:v>133.1</c:v>
                </c:pt>
                <c:pt idx="1234">
                  <c:v>132.1</c:v>
                </c:pt>
                <c:pt idx="1235">
                  <c:v>132.4</c:v>
                </c:pt>
                <c:pt idx="1236">
                  <c:v>126.9</c:v>
                </c:pt>
                <c:pt idx="1237">
                  <c:v>122.2</c:v>
                </c:pt>
                <c:pt idx="1238">
                  <c:v>120.2</c:v>
                </c:pt>
                <c:pt idx="1239">
                  <c:v>116</c:v>
                </c:pt>
                <c:pt idx="1240">
                  <c:v>113.6</c:v>
                </c:pt>
                <c:pt idx="1241">
                  <c:v>111</c:v>
                </c:pt>
                <c:pt idx="1242">
                  <c:v>105.6</c:v>
                </c:pt>
                <c:pt idx="1243">
                  <c:v>112</c:v>
                </c:pt>
                <c:pt idx="1244">
                  <c:v>108.3</c:v>
                </c:pt>
                <c:pt idx="1245">
                  <c:v>113.8</c:v>
                </c:pt>
                <c:pt idx="1246">
                  <c:v>112.6</c:v>
                </c:pt>
                <c:pt idx="1247">
                  <c:v>115.6</c:v>
                </c:pt>
                <c:pt idx="1248">
                  <c:v>121.3</c:v>
                </c:pt>
                <c:pt idx="1249">
                  <c:v>124.8</c:v>
                </c:pt>
                <c:pt idx="1250">
                  <c:v>120.8</c:v>
                </c:pt>
                <c:pt idx="1251">
                  <c:v>141.30000000000001</c:v>
                </c:pt>
                <c:pt idx="1252">
                  <c:v>156</c:v>
                </c:pt>
                <c:pt idx="1253">
                  <c:v>176.9</c:v>
                </c:pt>
                <c:pt idx="1254">
                  <c:v>184.3</c:v>
                </c:pt>
                <c:pt idx="1255">
                  <c:v>179.6</c:v>
                </c:pt>
                <c:pt idx="1256">
                  <c:v>163.30000000000001</c:v>
                </c:pt>
                <c:pt idx="1257">
                  <c:v>168.1</c:v>
                </c:pt>
                <c:pt idx="1258">
                  <c:v>167.3</c:v>
                </c:pt>
                <c:pt idx="1259">
                  <c:v>147.5</c:v>
                </c:pt>
                <c:pt idx="1260">
                  <c:v>152.69999999999999</c:v>
                </c:pt>
                <c:pt idx="1261">
                  <c:v>145</c:v>
                </c:pt>
                <c:pt idx="1262">
                  <c:v>143.69999999999999</c:v>
                </c:pt>
                <c:pt idx="1263">
                  <c:v>145.5</c:v>
                </c:pt>
                <c:pt idx="1264">
                  <c:v>142.30000000000001</c:v>
                </c:pt>
                <c:pt idx="1265">
                  <c:v>142.80000000000001</c:v>
                </c:pt>
                <c:pt idx="1266">
                  <c:v>143.4</c:v>
                </c:pt>
                <c:pt idx="1267">
                  <c:v>137.5</c:v>
                </c:pt>
                <c:pt idx="1268">
                  <c:v>139</c:v>
                </c:pt>
                <c:pt idx="1269">
                  <c:v>140.30000000000001</c:v>
                </c:pt>
                <c:pt idx="1270">
                  <c:v>149.4</c:v>
                </c:pt>
                <c:pt idx="1271">
                  <c:v>158.5</c:v>
                </c:pt>
                <c:pt idx="1272">
                  <c:v>167.7</c:v>
                </c:pt>
                <c:pt idx="1273">
                  <c:v>166.9</c:v>
                </c:pt>
                <c:pt idx="1274">
                  <c:v>164.3</c:v>
                </c:pt>
                <c:pt idx="1275">
                  <c:v>167.7</c:v>
                </c:pt>
                <c:pt idx="1276">
                  <c:v>167.7</c:v>
                </c:pt>
                <c:pt idx="1277">
                  <c:v>170.8</c:v>
                </c:pt>
                <c:pt idx="1278">
                  <c:v>159.9</c:v>
                </c:pt>
                <c:pt idx="1279">
                  <c:v>165.9</c:v>
                </c:pt>
                <c:pt idx="1280">
                  <c:v>205.2</c:v>
                </c:pt>
                <c:pt idx="1281">
                  <c:v>201.7</c:v>
                </c:pt>
                <c:pt idx="1282">
                  <c:v>246.5</c:v>
                </c:pt>
                <c:pt idx="1283">
                  <c:v>246.7</c:v>
                </c:pt>
                <c:pt idx="1284">
                  <c:v>359.1</c:v>
                </c:pt>
                <c:pt idx="1285">
                  <c:v>300</c:v>
                </c:pt>
                <c:pt idx="1286">
                  <c:v>274.39999999999998</c:v>
                </c:pt>
                <c:pt idx="1287">
                  <c:v>352.4</c:v>
                </c:pt>
                <c:pt idx="1288">
                  <c:v>410.3</c:v>
                </c:pt>
                <c:pt idx="1289">
                  <c:v>460</c:v>
                </c:pt>
                <c:pt idx="1290">
                  <c:v>349.5</c:v>
                </c:pt>
                <c:pt idx="1291">
                  <c:v>365.2</c:v>
                </c:pt>
                <c:pt idx="1292">
                  <c:v>331.1</c:v>
                </c:pt>
                <c:pt idx="1293">
                  <c:v>435.8</c:v>
                </c:pt>
                <c:pt idx="1294">
                  <c:v>419.9</c:v>
                </c:pt>
                <c:pt idx="1295">
                  <c:v>469.2</c:v>
                </c:pt>
                <c:pt idx="1296">
                  <c:v>518.20000000000005</c:v>
                </c:pt>
                <c:pt idx="1297">
                  <c:v>513.6</c:v>
                </c:pt>
                <c:pt idx="1298">
                  <c:v>467.7</c:v>
                </c:pt>
                <c:pt idx="1299">
                  <c:v>454.7</c:v>
                </c:pt>
                <c:pt idx="1300">
                  <c:v>427.3</c:v>
                </c:pt>
                <c:pt idx="1301">
                  <c:v>392.5</c:v>
                </c:pt>
                <c:pt idx="1302">
                  <c:v>391.2</c:v>
                </c:pt>
                <c:pt idx="1303">
                  <c:v>350.9</c:v>
                </c:pt>
                <c:pt idx="1304">
                  <c:v>347.6</c:v>
                </c:pt>
                <c:pt idx="1305">
                  <c:v>407.6</c:v>
                </c:pt>
                <c:pt idx="1306">
                  <c:v>341.3</c:v>
                </c:pt>
                <c:pt idx="1307">
                  <c:v>303.10000000000002</c:v>
                </c:pt>
                <c:pt idx="1308">
                  <c:v>295.8</c:v>
                </c:pt>
                <c:pt idx="1309">
                  <c:v>286.89999999999998</c:v>
                </c:pt>
                <c:pt idx="1310">
                  <c:v>267.89999999999998</c:v>
                </c:pt>
                <c:pt idx="1311">
                  <c:v>239.5</c:v>
                </c:pt>
                <c:pt idx="1312">
                  <c:v>289.10000000000002</c:v>
                </c:pt>
                <c:pt idx="1313">
                  <c:v>247.4</c:v>
                </c:pt>
                <c:pt idx="1314">
                  <c:v>281.60000000000002</c:v>
                </c:pt>
                <c:pt idx="1315">
                  <c:v>250.3</c:v>
                </c:pt>
                <c:pt idx="1316">
                  <c:v>326.10000000000002</c:v>
                </c:pt>
                <c:pt idx="1317">
                  <c:v>342.3</c:v>
                </c:pt>
                <c:pt idx="1318">
                  <c:v>247.5</c:v>
                </c:pt>
                <c:pt idx="1319">
                  <c:v>268.89999999999998</c:v>
                </c:pt>
                <c:pt idx="1320">
                  <c:v>344.5</c:v>
                </c:pt>
                <c:pt idx="1321">
                  <c:v>301.5</c:v>
                </c:pt>
                <c:pt idx="1322">
                  <c:v>286.3</c:v>
                </c:pt>
                <c:pt idx="1323">
                  <c:v>301.39999999999998</c:v>
                </c:pt>
                <c:pt idx="1324">
                  <c:v>405.3</c:v>
                </c:pt>
                <c:pt idx="1325">
                  <c:v>303.89999999999998</c:v>
                </c:pt>
                <c:pt idx="1326">
                  <c:v>332.2</c:v>
                </c:pt>
                <c:pt idx="1327">
                  <c:v>367.9</c:v>
                </c:pt>
                <c:pt idx="1328">
                  <c:v>331.2</c:v>
                </c:pt>
                <c:pt idx="1329">
                  <c:v>295.39999999999998</c:v>
                </c:pt>
                <c:pt idx="1330">
                  <c:v>362.6</c:v>
                </c:pt>
                <c:pt idx="1331">
                  <c:v>289.7</c:v>
                </c:pt>
                <c:pt idx="1332">
                  <c:v>330.4</c:v>
                </c:pt>
                <c:pt idx="1333">
                  <c:v>270.39999999999998</c:v>
                </c:pt>
                <c:pt idx="1334">
                  <c:v>260.39999999999998</c:v>
                </c:pt>
                <c:pt idx="1335">
                  <c:v>226.5</c:v>
                </c:pt>
                <c:pt idx="1336">
                  <c:v>238.1</c:v>
                </c:pt>
                <c:pt idx="1337">
                  <c:v>227.9</c:v>
                </c:pt>
                <c:pt idx="1338">
                  <c:v>323.7</c:v>
                </c:pt>
                <c:pt idx="1339">
                  <c:v>314.10000000000002</c:v>
                </c:pt>
                <c:pt idx="1340">
                  <c:v>334</c:v>
                </c:pt>
                <c:pt idx="1341">
                  <c:v>333.5</c:v>
                </c:pt>
                <c:pt idx="1342">
                  <c:v>337.4</c:v>
                </c:pt>
                <c:pt idx="1343">
                  <c:v>332.3</c:v>
                </c:pt>
                <c:pt idx="1344">
                  <c:v>333.6</c:v>
                </c:pt>
                <c:pt idx="1345">
                  <c:v>367.8</c:v>
                </c:pt>
                <c:pt idx="1346">
                  <c:v>333.1</c:v>
                </c:pt>
                <c:pt idx="1347">
                  <c:v>346.4</c:v>
                </c:pt>
                <c:pt idx="1348">
                  <c:v>400</c:v>
                </c:pt>
                <c:pt idx="1349">
                  <c:v>396.7</c:v>
                </c:pt>
                <c:pt idx="1350">
                  <c:v>417.8</c:v>
                </c:pt>
                <c:pt idx="1351">
                  <c:v>468.1</c:v>
                </c:pt>
                <c:pt idx="1352">
                  <c:v>396.3</c:v>
                </c:pt>
                <c:pt idx="1353">
                  <c:v>440</c:v>
                </c:pt>
                <c:pt idx="1354">
                  <c:v>364.6</c:v>
                </c:pt>
                <c:pt idx="1355">
                  <c:v>358.4</c:v>
                </c:pt>
                <c:pt idx="1356">
                  <c:v>385.6</c:v>
                </c:pt>
                <c:pt idx="1357">
                  <c:v>393.8</c:v>
                </c:pt>
                <c:pt idx="1358">
                  <c:v>346.6</c:v>
                </c:pt>
                <c:pt idx="1359">
                  <c:v>357.1</c:v>
                </c:pt>
                <c:pt idx="1360">
                  <c:v>310.89999999999998</c:v>
                </c:pt>
                <c:pt idx="1361">
                  <c:v>332.3</c:v>
                </c:pt>
                <c:pt idx="1362">
                  <c:v>423.6</c:v>
                </c:pt>
                <c:pt idx="1363">
                  <c:v>442.6</c:v>
                </c:pt>
                <c:pt idx="1364">
                  <c:v>396.4</c:v>
                </c:pt>
                <c:pt idx="1365">
                  <c:v>397</c:v>
                </c:pt>
                <c:pt idx="1366">
                  <c:v>349.3</c:v>
                </c:pt>
                <c:pt idx="1367">
                  <c:v>272.89999999999998</c:v>
                </c:pt>
                <c:pt idx="1368">
                  <c:v>281.8</c:v>
                </c:pt>
                <c:pt idx="1369">
                  <c:v>217.9</c:v>
                </c:pt>
                <c:pt idx="1370">
                  <c:v>227.4</c:v>
                </c:pt>
                <c:pt idx="1371">
                  <c:v>192.1</c:v>
                </c:pt>
                <c:pt idx="1372">
                  <c:v>214.3</c:v>
                </c:pt>
                <c:pt idx="1373">
                  <c:v>215.6</c:v>
                </c:pt>
                <c:pt idx="1374">
                  <c:v>232.6</c:v>
                </c:pt>
                <c:pt idx="1375">
                  <c:v>189.9</c:v>
                </c:pt>
                <c:pt idx="1376">
                  <c:v>237.1</c:v>
                </c:pt>
                <c:pt idx="1377">
                  <c:v>341.2</c:v>
                </c:pt>
                <c:pt idx="1378">
                  <c:v>271.60000000000002</c:v>
                </c:pt>
                <c:pt idx="1379">
                  <c:v>263.5</c:v>
                </c:pt>
                <c:pt idx="1380">
                  <c:v>210.2</c:v>
                </c:pt>
                <c:pt idx="1381">
                  <c:v>239.6</c:v>
                </c:pt>
                <c:pt idx="1382">
                  <c:v>253</c:v>
                </c:pt>
                <c:pt idx="1383">
                  <c:v>238.4</c:v>
                </c:pt>
                <c:pt idx="1384">
                  <c:v>223.2</c:v>
                </c:pt>
                <c:pt idx="1385">
                  <c:v>241.3</c:v>
                </c:pt>
                <c:pt idx="1386">
                  <c:v>274.8</c:v>
                </c:pt>
                <c:pt idx="1387">
                  <c:v>302</c:v>
                </c:pt>
                <c:pt idx="1388">
                  <c:v>285.7</c:v>
                </c:pt>
                <c:pt idx="1389">
                  <c:v>302.10000000000002</c:v>
                </c:pt>
                <c:pt idx="1390">
                  <c:v>293.2</c:v>
                </c:pt>
                <c:pt idx="1391">
                  <c:v>330.3</c:v>
                </c:pt>
                <c:pt idx="1392">
                  <c:v>309.39999999999998</c:v>
                </c:pt>
                <c:pt idx="1393">
                  <c:v>309.10000000000002</c:v>
                </c:pt>
                <c:pt idx="1394">
                  <c:v>315</c:v>
                </c:pt>
                <c:pt idx="1395">
                  <c:v>314</c:v>
                </c:pt>
                <c:pt idx="1396">
                  <c:v>315.5</c:v>
                </c:pt>
                <c:pt idx="1397">
                  <c:v>313.7</c:v>
                </c:pt>
                <c:pt idx="1398">
                  <c:v>314.3</c:v>
                </c:pt>
                <c:pt idx="1399">
                  <c:v>311.60000000000002</c:v>
                </c:pt>
                <c:pt idx="1400">
                  <c:v>310.5</c:v>
                </c:pt>
                <c:pt idx="1401">
                  <c:v>304.89999999999998</c:v>
                </c:pt>
                <c:pt idx="1402">
                  <c:v>314.3</c:v>
                </c:pt>
                <c:pt idx="1403">
                  <c:v>309.39999999999998</c:v>
                </c:pt>
                <c:pt idx="1404">
                  <c:v>308.2</c:v>
                </c:pt>
                <c:pt idx="1405">
                  <c:v>305.89999999999998</c:v>
                </c:pt>
                <c:pt idx="1406">
                  <c:v>287.89999999999998</c:v>
                </c:pt>
                <c:pt idx="1407">
                  <c:v>263.3</c:v>
                </c:pt>
                <c:pt idx="1408">
                  <c:v>250.6</c:v>
                </c:pt>
                <c:pt idx="1409">
                  <c:v>238.3</c:v>
                </c:pt>
                <c:pt idx="1410">
                  <c:v>222</c:v>
                </c:pt>
                <c:pt idx="1411">
                  <c:v>200.1</c:v>
                </c:pt>
                <c:pt idx="1412">
                  <c:v>203.7</c:v>
                </c:pt>
                <c:pt idx="1413">
                  <c:v>226.4</c:v>
                </c:pt>
                <c:pt idx="1414">
                  <c:v>186.8</c:v>
                </c:pt>
                <c:pt idx="1415">
                  <c:v>186.6</c:v>
                </c:pt>
                <c:pt idx="1416">
                  <c:v>194.9</c:v>
                </c:pt>
                <c:pt idx="1417">
                  <c:v>198.3</c:v>
                </c:pt>
                <c:pt idx="1418">
                  <c:v>212</c:v>
                </c:pt>
                <c:pt idx="1419">
                  <c:v>208.2</c:v>
                </c:pt>
                <c:pt idx="1420">
                  <c:v>205.6</c:v>
                </c:pt>
                <c:pt idx="1421">
                  <c:v>208.4</c:v>
                </c:pt>
                <c:pt idx="1422">
                  <c:v>199</c:v>
                </c:pt>
                <c:pt idx="1423">
                  <c:v>200</c:v>
                </c:pt>
                <c:pt idx="1424">
                  <c:v>209.5</c:v>
                </c:pt>
                <c:pt idx="1425">
                  <c:v>228.4</c:v>
                </c:pt>
                <c:pt idx="1426">
                  <c:v>232.9</c:v>
                </c:pt>
                <c:pt idx="1427">
                  <c:v>219.2</c:v>
                </c:pt>
                <c:pt idx="1428">
                  <c:v>227</c:v>
                </c:pt>
                <c:pt idx="1429">
                  <c:v>211.1</c:v>
                </c:pt>
                <c:pt idx="1430">
                  <c:v>197.1</c:v>
                </c:pt>
                <c:pt idx="1431">
                  <c:v>207.3</c:v>
                </c:pt>
                <c:pt idx="1432">
                  <c:v>206.5</c:v>
                </c:pt>
                <c:pt idx="1433">
                  <c:v>206.7</c:v>
                </c:pt>
                <c:pt idx="1434">
                  <c:v>301.60000000000002</c:v>
                </c:pt>
                <c:pt idx="1435">
                  <c:v>346.8</c:v>
                </c:pt>
                <c:pt idx="1436">
                  <c:v>396.4</c:v>
                </c:pt>
                <c:pt idx="1437">
                  <c:v>375</c:v>
                </c:pt>
                <c:pt idx="1438">
                  <c:v>438.3</c:v>
                </c:pt>
                <c:pt idx="1439">
                  <c:v>517.5</c:v>
                </c:pt>
                <c:pt idx="1440">
                  <c:v>518.4</c:v>
                </c:pt>
                <c:pt idx="1441">
                  <c:v>491.7</c:v>
                </c:pt>
                <c:pt idx="1442">
                  <c:v>476.4</c:v>
                </c:pt>
                <c:pt idx="1443">
                  <c:v>444.2</c:v>
                </c:pt>
                <c:pt idx="1444">
                  <c:v>425</c:v>
                </c:pt>
                <c:pt idx="1445">
                  <c:v>424.3</c:v>
                </c:pt>
                <c:pt idx="1446">
                  <c:v>421</c:v>
                </c:pt>
                <c:pt idx="1447">
                  <c:v>435.5</c:v>
                </c:pt>
                <c:pt idx="1448">
                  <c:v>391.7</c:v>
                </c:pt>
                <c:pt idx="1449">
                  <c:v>398.4</c:v>
                </c:pt>
                <c:pt idx="1450">
                  <c:v>374.5</c:v>
                </c:pt>
                <c:pt idx="1451">
                  <c:v>375.4</c:v>
                </c:pt>
                <c:pt idx="1452">
                  <c:v>296.60000000000002</c:v>
                </c:pt>
                <c:pt idx="1453">
                  <c:v>285.7</c:v>
                </c:pt>
                <c:pt idx="1454">
                  <c:v>278.2</c:v>
                </c:pt>
                <c:pt idx="1455">
                  <c:v>308.89999999999998</c:v>
                </c:pt>
                <c:pt idx="1456">
                  <c:v>279.39999999999998</c:v>
                </c:pt>
                <c:pt idx="1457">
                  <c:v>295.89999999999998</c:v>
                </c:pt>
                <c:pt idx="1458">
                  <c:v>328.8</c:v>
                </c:pt>
                <c:pt idx="1459">
                  <c:v>336.7</c:v>
                </c:pt>
                <c:pt idx="1460">
                  <c:v>360</c:v>
                </c:pt>
                <c:pt idx="1461">
                  <c:v>358.2</c:v>
                </c:pt>
                <c:pt idx="1462">
                  <c:v>393.6</c:v>
                </c:pt>
                <c:pt idx="1463">
                  <c:v>421</c:v>
                </c:pt>
                <c:pt idx="1464">
                  <c:v>412.5</c:v>
                </c:pt>
                <c:pt idx="1465">
                  <c:v>370</c:v>
                </c:pt>
                <c:pt idx="1466">
                  <c:v>351.8</c:v>
                </c:pt>
                <c:pt idx="1467">
                  <c:v>373.5</c:v>
                </c:pt>
                <c:pt idx="1468">
                  <c:v>303.89999999999998</c:v>
                </c:pt>
                <c:pt idx="1469">
                  <c:v>312.7</c:v>
                </c:pt>
                <c:pt idx="1470">
                  <c:v>329.3</c:v>
                </c:pt>
                <c:pt idx="1471">
                  <c:v>398.2</c:v>
                </c:pt>
                <c:pt idx="1472">
                  <c:v>310.39999999999998</c:v>
                </c:pt>
                <c:pt idx="1473">
                  <c:v>324.89999999999998</c:v>
                </c:pt>
                <c:pt idx="1474">
                  <c:v>326.3</c:v>
                </c:pt>
                <c:pt idx="1475">
                  <c:v>300.10000000000002</c:v>
                </c:pt>
                <c:pt idx="1476">
                  <c:v>290</c:v>
                </c:pt>
                <c:pt idx="1477">
                  <c:v>274.39999999999998</c:v>
                </c:pt>
                <c:pt idx="1478">
                  <c:v>285.3</c:v>
                </c:pt>
                <c:pt idx="1479">
                  <c:v>313.39999999999998</c:v>
                </c:pt>
                <c:pt idx="1480">
                  <c:v>291.5</c:v>
                </c:pt>
                <c:pt idx="1481">
                  <c:v>285.8</c:v>
                </c:pt>
                <c:pt idx="1482">
                  <c:v>349.6</c:v>
                </c:pt>
                <c:pt idx="1483">
                  <c:v>314.39999999999998</c:v>
                </c:pt>
                <c:pt idx="1484">
                  <c:v>294.3</c:v>
                </c:pt>
                <c:pt idx="1485">
                  <c:v>382</c:v>
                </c:pt>
                <c:pt idx="1486">
                  <c:v>305.7</c:v>
                </c:pt>
                <c:pt idx="1487">
                  <c:v>372.5</c:v>
                </c:pt>
                <c:pt idx="1488">
                  <c:v>398.9</c:v>
                </c:pt>
                <c:pt idx="1489">
                  <c:v>397</c:v>
                </c:pt>
                <c:pt idx="1490">
                  <c:v>398.2</c:v>
                </c:pt>
                <c:pt idx="1491">
                  <c:v>380.6</c:v>
                </c:pt>
                <c:pt idx="1492">
                  <c:v>382.4</c:v>
                </c:pt>
                <c:pt idx="1493">
                  <c:v>410.2</c:v>
                </c:pt>
                <c:pt idx="1494">
                  <c:v>414.2</c:v>
                </c:pt>
                <c:pt idx="1495">
                  <c:v>412.6</c:v>
                </c:pt>
                <c:pt idx="1496">
                  <c:v>407.3</c:v>
                </c:pt>
                <c:pt idx="1497">
                  <c:v>403.3</c:v>
                </c:pt>
                <c:pt idx="1498">
                  <c:v>360.8</c:v>
                </c:pt>
                <c:pt idx="1499">
                  <c:v>345.2</c:v>
                </c:pt>
                <c:pt idx="1500">
                  <c:v>329.7</c:v>
                </c:pt>
                <c:pt idx="1501">
                  <c:v>318.89999999999998</c:v>
                </c:pt>
                <c:pt idx="1502">
                  <c:v>325.7</c:v>
                </c:pt>
                <c:pt idx="1503">
                  <c:v>311.89999999999998</c:v>
                </c:pt>
                <c:pt idx="1504">
                  <c:v>291.7</c:v>
                </c:pt>
                <c:pt idx="1505">
                  <c:v>327.10000000000002</c:v>
                </c:pt>
                <c:pt idx="1506">
                  <c:v>319.10000000000002</c:v>
                </c:pt>
                <c:pt idx="1507">
                  <c:v>330.2</c:v>
                </c:pt>
                <c:pt idx="1508">
                  <c:v>316.5</c:v>
                </c:pt>
                <c:pt idx="1509">
                  <c:v>317</c:v>
                </c:pt>
                <c:pt idx="1510">
                  <c:v>320.10000000000002</c:v>
                </c:pt>
                <c:pt idx="1511">
                  <c:v>318.89999999999998</c:v>
                </c:pt>
                <c:pt idx="1512">
                  <c:v>318.2</c:v>
                </c:pt>
                <c:pt idx="1513">
                  <c:v>331.7</c:v>
                </c:pt>
                <c:pt idx="1514">
                  <c:v>335.4</c:v>
                </c:pt>
                <c:pt idx="1515">
                  <c:v>342.7</c:v>
                </c:pt>
                <c:pt idx="1516">
                  <c:v>348</c:v>
                </c:pt>
                <c:pt idx="1517">
                  <c:v>370.1</c:v>
                </c:pt>
                <c:pt idx="1518">
                  <c:v>356.7</c:v>
                </c:pt>
                <c:pt idx="1519">
                  <c:v>332.6</c:v>
                </c:pt>
                <c:pt idx="1520">
                  <c:v>325.7</c:v>
                </c:pt>
                <c:pt idx="1521">
                  <c:v>323</c:v>
                </c:pt>
                <c:pt idx="1522">
                  <c:v>319.60000000000002</c:v>
                </c:pt>
                <c:pt idx="1523">
                  <c:v>299.7</c:v>
                </c:pt>
                <c:pt idx="1524">
                  <c:v>295.3</c:v>
                </c:pt>
                <c:pt idx="1525">
                  <c:v>290.89999999999998</c:v>
                </c:pt>
                <c:pt idx="1526">
                  <c:v>288.89999999999998</c:v>
                </c:pt>
                <c:pt idx="1527">
                  <c:v>288.3</c:v>
                </c:pt>
                <c:pt idx="1528">
                  <c:v>283.3</c:v>
                </c:pt>
                <c:pt idx="1529">
                  <c:v>278</c:v>
                </c:pt>
                <c:pt idx="1530">
                  <c:v>284.60000000000002</c:v>
                </c:pt>
                <c:pt idx="1531">
                  <c:v>289.39999999999998</c:v>
                </c:pt>
                <c:pt idx="1532">
                  <c:v>288.7</c:v>
                </c:pt>
                <c:pt idx="1533">
                  <c:v>288</c:v>
                </c:pt>
                <c:pt idx="1534">
                  <c:v>296.7</c:v>
                </c:pt>
                <c:pt idx="1535">
                  <c:v>300.39999999999998</c:v>
                </c:pt>
                <c:pt idx="1536">
                  <c:v>299.5</c:v>
                </c:pt>
                <c:pt idx="1537">
                  <c:v>292.8</c:v>
                </c:pt>
                <c:pt idx="1538">
                  <c:v>289.39999999999998</c:v>
                </c:pt>
                <c:pt idx="1539">
                  <c:v>293.2</c:v>
                </c:pt>
                <c:pt idx="1540">
                  <c:v>295.39999999999998</c:v>
                </c:pt>
                <c:pt idx="1541">
                  <c:v>303.8</c:v>
                </c:pt>
                <c:pt idx="1542">
                  <c:v>297.60000000000002</c:v>
                </c:pt>
                <c:pt idx="1543">
                  <c:v>284.8</c:v>
                </c:pt>
                <c:pt idx="1544">
                  <c:v>273.89999999999998</c:v>
                </c:pt>
                <c:pt idx="1545">
                  <c:v>217.7</c:v>
                </c:pt>
                <c:pt idx="1546">
                  <c:v>214.5</c:v>
                </c:pt>
                <c:pt idx="1547">
                  <c:v>215.4</c:v>
                </c:pt>
                <c:pt idx="1548">
                  <c:v>209</c:v>
                </c:pt>
                <c:pt idx="1549">
                  <c:v>209.5</c:v>
                </c:pt>
                <c:pt idx="1550">
                  <c:v>209.5</c:v>
                </c:pt>
                <c:pt idx="1551">
                  <c:v>204.6</c:v>
                </c:pt>
                <c:pt idx="1552">
                  <c:v>199.3</c:v>
                </c:pt>
                <c:pt idx="1553">
                  <c:v>197.7</c:v>
                </c:pt>
                <c:pt idx="1554">
                  <c:v>198.3</c:v>
                </c:pt>
                <c:pt idx="1555">
                  <c:v>191.2</c:v>
                </c:pt>
                <c:pt idx="1556">
                  <c:v>197.5</c:v>
                </c:pt>
                <c:pt idx="1557">
                  <c:v>189</c:v>
                </c:pt>
                <c:pt idx="1558">
                  <c:v>191.4</c:v>
                </c:pt>
                <c:pt idx="1559">
                  <c:v>194.4</c:v>
                </c:pt>
                <c:pt idx="1560">
                  <c:v>198.8</c:v>
                </c:pt>
                <c:pt idx="1561">
                  <c:v>198.6</c:v>
                </c:pt>
                <c:pt idx="1562">
                  <c:v>198.6</c:v>
                </c:pt>
                <c:pt idx="1563">
                  <c:v>206.2</c:v>
                </c:pt>
                <c:pt idx="1564">
                  <c:v>203.4</c:v>
                </c:pt>
                <c:pt idx="1565">
                  <c:v>201.3</c:v>
                </c:pt>
                <c:pt idx="1566">
                  <c:v>200.6</c:v>
                </c:pt>
                <c:pt idx="1567">
                  <c:v>209.2</c:v>
                </c:pt>
                <c:pt idx="1568">
                  <c:v>211.8</c:v>
                </c:pt>
                <c:pt idx="1569">
                  <c:v>215.7</c:v>
                </c:pt>
                <c:pt idx="1570">
                  <c:v>216.5</c:v>
                </c:pt>
                <c:pt idx="1571">
                  <c:v>221.5</c:v>
                </c:pt>
                <c:pt idx="1572">
                  <c:v>238.6</c:v>
                </c:pt>
                <c:pt idx="1573">
                  <c:v>233.4</c:v>
                </c:pt>
                <c:pt idx="1574">
                  <c:v>230.6</c:v>
                </c:pt>
                <c:pt idx="1575">
                  <c:v>233.5</c:v>
                </c:pt>
                <c:pt idx="1576">
                  <c:v>232.3</c:v>
                </c:pt>
                <c:pt idx="1577">
                  <c:v>238.9</c:v>
                </c:pt>
                <c:pt idx="1578">
                  <c:v>237.7</c:v>
                </c:pt>
                <c:pt idx="1579">
                  <c:v>238.6</c:v>
                </c:pt>
                <c:pt idx="1580">
                  <c:v>239.2</c:v>
                </c:pt>
                <c:pt idx="1581">
                  <c:v>253.5</c:v>
                </c:pt>
                <c:pt idx="1582">
                  <c:v>237.8</c:v>
                </c:pt>
                <c:pt idx="1583">
                  <c:v>239.6</c:v>
                </c:pt>
                <c:pt idx="1584">
                  <c:v>238</c:v>
                </c:pt>
                <c:pt idx="1585">
                  <c:v>238.7</c:v>
                </c:pt>
                <c:pt idx="1586">
                  <c:v>241.3</c:v>
                </c:pt>
                <c:pt idx="1587">
                  <c:v>239.8</c:v>
                </c:pt>
                <c:pt idx="1588">
                  <c:v>235.8</c:v>
                </c:pt>
                <c:pt idx="1589">
                  <c:v>248</c:v>
                </c:pt>
                <c:pt idx="1590">
                  <c:v>237.9</c:v>
                </c:pt>
                <c:pt idx="1591">
                  <c:v>239.7</c:v>
                </c:pt>
                <c:pt idx="1592">
                  <c:v>242.8</c:v>
                </c:pt>
                <c:pt idx="1593">
                  <c:v>240.4</c:v>
                </c:pt>
                <c:pt idx="1594">
                  <c:v>239.9</c:v>
                </c:pt>
                <c:pt idx="1595">
                  <c:v>240.1</c:v>
                </c:pt>
                <c:pt idx="1596">
                  <c:v>237.3</c:v>
                </c:pt>
                <c:pt idx="1597">
                  <c:v>235.2</c:v>
                </c:pt>
                <c:pt idx="1598">
                  <c:v>235.3</c:v>
                </c:pt>
                <c:pt idx="1599">
                  <c:v>237.8</c:v>
                </c:pt>
                <c:pt idx="1600">
                  <c:v>230.2</c:v>
                </c:pt>
                <c:pt idx="1601">
                  <c:v>234.2</c:v>
                </c:pt>
                <c:pt idx="1602">
                  <c:v>229.1</c:v>
                </c:pt>
                <c:pt idx="1603">
                  <c:v>231.1</c:v>
                </c:pt>
                <c:pt idx="1604">
                  <c:v>229.9</c:v>
                </c:pt>
                <c:pt idx="1605">
                  <c:v>225.6</c:v>
                </c:pt>
                <c:pt idx="1606">
                  <c:v>249.6</c:v>
                </c:pt>
                <c:pt idx="1607">
                  <c:v>264.2</c:v>
                </c:pt>
                <c:pt idx="1608">
                  <c:v>268.60000000000002</c:v>
                </c:pt>
                <c:pt idx="1609">
                  <c:v>273</c:v>
                </c:pt>
                <c:pt idx="1610">
                  <c:v>268.10000000000002</c:v>
                </c:pt>
                <c:pt idx="1611">
                  <c:v>261.3</c:v>
                </c:pt>
                <c:pt idx="1612">
                  <c:v>245.8</c:v>
                </c:pt>
                <c:pt idx="1613">
                  <c:v>237.8</c:v>
                </c:pt>
                <c:pt idx="1614">
                  <c:v>231.8</c:v>
                </c:pt>
                <c:pt idx="1615">
                  <c:v>233.5</c:v>
                </c:pt>
                <c:pt idx="1616">
                  <c:v>228.4</c:v>
                </c:pt>
                <c:pt idx="1617">
                  <c:v>235.5</c:v>
                </c:pt>
                <c:pt idx="1618">
                  <c:v>222.7</c:v>
                </c:pt>
                <c:pt idx="1619">
                  <c:v>226.2</c:v>
                </c:pt>
                <c:pt idx="1620">
                  <c:v>221</c:v>
                </c:pt>
                <c:pt idx="1621">
                  <c:v>223.2</c:v>
                </c:pt>
                <c:pt idx="1622">
                  <c:v>222.9</c:v>
                </c:pt>
                <c:pt idx="1623">
                  <c:v>227.9</c:v>
                </c:pt>
                <c:pt idx="1624">
                  <c:v>226.2</c:v>
                </c:pt>
                <c:pt idx="1625">
                  <c:v>229.1</c:v>
                </c:pt>
                <c:pt idx="1626">
                  <c:v>227.5</c:v>
                </c:pt>
                <c:pt idx="1627">
                  <c:v>226.6</c:v>
                </c:pt>
                <c:pt idx="1628">
                  <c:v>229.5</c:v>
                </c:pt>
                <c:pt idx="1629">
                  <c:v>231</c:v>
                </c:pt>
                <c:pt idx="1630">
                  <c:v>229.4</c:v>
                </c:pt>
                <c:pt idx="1631">
                  <c:v>237.5</c:v>
                </c:pt>
                <c:pt idx="1632">
                  <c:v>230.1</c:v>
                </c:pt>
                <c:pt idx="1633">
                  <c:v>228.4</c:v>
                </c:pt>
                <c:pt idx="1634">
                  <c:v>228.9</c:v>
                </c:pt>
                <c:pt idx="1635">
                  <c:v>228.4</c:v>
                </c:pt>
                <c:pt idx="1636">
                  <c:v>226.4</c:v>
                </c:pt>
                <c:pt idx="1637">
                  <c:v>225.6</c:v>
                </c:pt>
                <c:pt idx="1638">
                  <c:v>227.3</c:v>
                </c:pt>
                <c:pt idx="1639">
                  <c:v>228.5</c:v>
                </c:pt>
                <c:pt idx="1640">
                  <c:v>225.1</c:v>
                </c:pt>
                <c:pt idx="1641">
                  <c:v>228.2</c:v>
                </c:pt>
                <c:pt idx="1642">
                  <c:v>226.6</c:v>
                </c:pt>
                <c:pt idx="1643">
                  <c:v>226.4</c:v>
                </c:pt>
                <c:pt idx="1644">
                  <c:v>225.9</c:v>
                </c:pt>
                <c:pt idx="1645">
                  <c:v>231.3</c:v>
                </c:pt>
                <c:pt idx="1646">
                  <c:v>230.2</c:v>
                </c:pt>
                <c:pt idx="1647">
                  <c:v>233.9</c:v>
                </c:pt>
                <c:pt idx="1648">
                  <c:v>230.8</c:v>
                </c:pt>
                <c:pt idx="1649">
                  <c:v>229.3</c:v>
                </c:pt>
                <c:pt idx="1650">
                  <c:v>234.1</c:v>
                </c:pt>
                <c:pt idx="1651">
                  <c:v>243.5</c:v>
                </c:pt>
                <c:pt idx="1652">
                  <c:v>223.2</c:v>
                </c:pt>
                <c:pt idx="1653">
                  <c:v>220.9</c:v>
                </c:pt>
                <c:pt idx="1654">
                  <c:v>216.9</c:v>
                </c:pt>
                <c:pt idx="1655">
                  <c:v>214.3</c:v>
                </c:pt>
                <c:pt idx="1656">
                  <c:v>214.3</c:v>
                </c:pt>
                <c:pt idx="1657">
                  <c:v>215.6</c:v>
                </c:pt>
                <c:pt idx="1658">
                  <c:v>209.6</c:v>
                </c:pt>
                <c:pt idx="1659">
                  <c:v>212.8</c:v>
                </c:pt>
                <c:pt idx="1660">
                  <c:v>207.2</c:v>
                </c:pt>
                <c:pt idx="1661">
                  <c:v>209.6</c:v>
                </c:pt>
                <c:pt idx="1662">
                  <c:v>207.1</c:v>
                </c:pt>
                <c:pt idx="1663">
                  <c:v>259.3</c:v>
                </c:pt>
                <c:pt idx="1664">
                  <c:v>263.3</c:v>
                </c:pt>
                <c:pt idx="1665">
                  <c:v>274.7</c:v>
                </c:pt>
                <c:pt idx="1666">
                  <c:v>289</c:v>
                </c:pt>
                <c:pt idx="1667">
                  <c:v>293.10000000000002</c:v>
                </c:pt>
                <c:pt idx="1668">
                  <c:v>310.7</c:v>
                </c:pt>
                <c:pt idx="1669">
                  <c:v>322.8</c:v>
                </c:pt>
                <c:pt idx="1670">
                  <c:v>324.10000000000002</c:v>
                </c:pt>
                <c:pt idx="1671">
                  <c:v>327.9</c:v>
                </c:pt>
                <c:pt idx="1672">
                  <c:v>326.7</c:v>
                </c:pt>
                <c:pt idx="1673">
                  <c:v>328.2</c:v>
                </c:pt>
                <c:pt idx="1674">
                  <c:v>333</c:v>
                </c:pt>
                <c:pt idx="1675">
                  <c:v>337</c:v>
                </c:pt>
                <c:pt idx="1676">
                  <c:v>351.7</c:v>
                </c:pt>
                <c:pt idx="1677">
                  <c:v>362.1</c:v>
                </c:pt>
                <c:pt idx="1678">
                  <c:v>381.6</c:v>
                </c:pt>
                <c:pt idx="1679">
                  <c:v>364.8</c:v>
                </c:pt>
                <c:pt idx="1680">
                  <c:v>350.7</c:v>
                </c:pt>
                <c:pt idx="1681">
                  <c:v>337.3</c:v>
                </c:pt>
                <c:pt idx="1682">
                  <c:v>360.2</c:v>
                </c:pt>
                <c:pt idx="1683">
                  <c:v>335.6</c:v>
                </c:pt>
                <c:pt idx="1684">
                  <c:v>332.5</c:v>
                </c:pt>
                <c:pt idx="1685">
                  <c:v>337.2</c:v>
                </c:pt>
                <c:pt idx="1686">
                  <c:v>340.9</c:v>
                </c:pt>
                <c:pt idx="1687">
                  <c:v>332.5</c:v>
                </c:pt>
                <c:pt idx="1688">
                  <c:v>344.7</c:v>
                </c:pt>
                <c:pt idx="1689">
                  <c:v>342.9</c:v>
                </c:pt>
                <c:pt idx="1690">
                  <c:v>335.1</c:v>
                </c:pt>
                <c:pt idx="1691">
                  <c:v>320.3</c:v>
                </c:pt>
                <c:pt idx="1692">
                  <c:v>340.4</c:v>
                </c:pt>
                <c:pt idx="1693">
                  <c:v>338</c:v>
                </c:pt>
                <c:pt idx="1694">
                  <c:v>302.5</c:v>
                </c:pt>
                <c:pt idx="1695">
                  <c:v>310</c:v>
                </c:pt>
                <c:pt idx="1696">
                  <c:v>332.1</c:v>
                </c:pt>
                <c:pt idx="1697">
                  <c:v>353.2</c:v>
                </c:pt>
                <c:pt idx="1698">
                  <c:v>349.4</c:v>
                </c:pt>
                <c:pt idx="1699">
                  <c:v>338.7</c:v>
                </c:pt>
                <c:pt idx="1700">
                  <c:v>347.8</c:v>
                </c:pt>
                <c:pt idx="1701">
                  <c:v>338.5</c:v>
                </c:pt>
                <c:pt idx="1702">
                  <c:v>314</c:v>
                </c:pt>
                <c:pt idx="1703">
                  <c:v>313.5</c:v>
                </c:pt>
                <c:pt idx="1704">
                  <c:v>322.8</c:v>
                </c:pt>
                <c:pt idx="1705">
                  <c:v>328.6</c:v>
                </c:pt>
                <c:pt idx="1706">
                  <c:v>315.3</c:v>
                </c:pt>
                <c:pt idx="1707">
                  <c:v>326.60000000000002</c:v>
                </c:pt>
                <c:pt idx="1708">
                  <c:v>329.5</c:v>
                </c:pt>
                <c:pt idx="1709">
                  <c:v>329.6</c:v>
                </c:pt>
                <c:pt idx="1710">
                  <c:v>331.6</c:v>
                </c:pt>
                <c:pt idx="1711">
                  <c:v>331.1</c:v>
                </c:pt>
                <c:pt idx="1712">
                  <c:v>335.9</c:v>
                </c:pt>
                <c:pt idx="1713">
                  <c:v>326.39999999999998</c:v>
                </c:pt>
                <c:pt idx="1714">
                  <c:v>322.3</c:v>
                </c:pt>
                <c:pt idx="1715">
                  <c:v>327.3</c:v>
                </c:pt>
                <c:pt idx="1716">
                  <c:v>355.4</c:v>
                </c:pt>
                <c:pt idx="1717">
                  <c:v>357.5</c:v>
                </c:pt>
                <c:pt idx="1718">
                  <c:v>325.60000000000002</c:v>
                </c:pt>
                <c:pt idx="1719">
                  <c:v>349</c:v>
                </c:pt>
                <c:pt idx="1720">
                  <c:v>336.4</c:v>
                </c:pt>
                <c:pt idx="1721">
                  <c:v>359</c:v>
                </c:pt>
                <c:pt idx="1722">
                  <c:v>320.3</c:v>
                </c:pt>
                <c:pt idx="1723">
                  <c:v>340</c:v>
                </c:pt>
                <c:pt idx="1724">
                  <c:v>332.8</c:v>
                </c:pt>
                <c:pt idx="1725">
                  <c:v>308.10000000000002</c:v>
                </c:pt>
                <c:pt idx="1726">
                  <c:v>369</c:v>
                </c:pt>
                <c:pt idx="1727">
                  <c:v>366.3</c:v>
                </c:pt>
                <c:pt idx="1728">
                  <c:v>352.3</c:v>
                </c:pt>
                <c:pt idx="1729">
                  <c:v>392.8</c:v>
                </c:pt>
                <c:pt idx="1730">
                  <c:v>310.8</c:v>
                </c:pt>
                <c:pt idx="1731">
                  <c:v>306.8</c:v>
                </c:pt>
                <c:pt idx="1732">
                  <c:v>302.8</c:v>
                </c:pt>
                <c:pt idx="1733">
                  <c:v>298.8</c:v>
                </c:pt>
                <c:pt idx="1734">
                  <c:v>298.60000000000002</c:v>
                </c:pt>
                <c:pt idx="1735">
                  <c:v>313.60000000000002</c:v>
                </c:pt>
                <c:pt idx="1736">
                  <c:v>295.10000000000002</c:v>
                </c:pt>
                <c:pt idx="1737">
                  <c:v>356.4</c:v>
                </c:pt>
                <c:pt idx="1738">
                  <c:v>305.10000000000002</c:v>
                </c:pt>
                <c:pt idx="1739">
                  <c:v>351.3</c:v>
                </c:pt>
                <c:pt idx="1740">
                  <c:v>348.9</c:v>
                </c:pt>
                <c:pt idx="1741">
                  <c:v>315.8</c:v>
                </c:pt>
                <c:pt idx="1742">
                  <c:v>292.89999999999998</c:v>
                </c:pt>
                <c:pt idx="1743">
                  <c:v>286.10000000000002</c:v>
                </c:pt>
                <c:pt idx="1744">
                  <c:v>275.3</c:v>
                </c:pt>
                <c:pt idx="1745">
                  <c:v>276.39999999999998</c:v>
                </c:pt>
                <c:pt idx="1746">
                  <c:v>267.3</c:v>
                </c:pt>
                <c:pt idx="1747">
                  <c:v>285.60000000000002</c:v>
                </c:pt>
                <c:pt idx="1748">
                  <c:v>287.5</c:v>
                </c:pt>
                <c:pt idx="1749">
                  <c:v>263.5</c:v>
                </c:pt>
                <c:pt idx="1750">
                  <c:v>263.10000000000002</c:v>
                </c:pt>
                <c:pt idx="1751">
                  <c:v>273.60000000000002</c:v>
                </c:pt>
                <c:pt idx="1752">
                  <c:v>312.60000000000002</c:v>
                </c:pt>
                <c:pt idx="1753">
                  <c:v>283.39999999999998</c:v>
                </c:pt>
                <c:pt idx="1754">
                  <c:v>290.5</c:v>
                </c:pt>
                <c:pt idx="1755">
                  <c:v>259.89999999999998</c:v>
                </c:pt>
                <c:pt idx="1756">
                  <c:v>227.3</c:v>
                </c:pt>
                <c:pt idx="1757">
                  <c:v>238.6</c:v>
                </c:pt>
                <c:pt idx="1758">
                  <c:v>240.5</c:v>
                </c:pt>
                <c:pt idx="1759">
                  <c:v>212</c:v>
                </c:pt>
                <c:pt idx="1760">
                  <c:v>228.4</c:v>
                </c:pt>
                <c:pt idx="1761">
                  <c:v>221.8</c:v>
                </c:pt>
                <c:pt idx="1762">
                  <c:v>222.8</c:v>
                </c:pt>
                <c:pt idx="1763">
                  <c:v>228.9</c:v>
                </c:pt>
                <c:pt idx="1764">
                  <c:v>221.2</c:v>
                </c:pt>
                <c:pt idx="1765">
                  <c:v>225.5</c:v>
                </c:pt>
                <c:pt idx="1766">
                  <c:v>230.4</c:v>
                </c:pt>
                <c:pt idx="1767">
                  <c:v>225.2</c:v>
                </c:pt>
                <c:pt idx="1768">
                  <c:v>235.2</c:v>
                </c:pt>
                <c:pt idx="1769">
                  <c:v>241.1</c:v>
                </c:pt>
                <c:pt idx="1770">
                  <c:v>267</c:v>
                </c:pt>
                <c:pt idx="1771">
                  <c:v>235.2</c:v>
                </c:pt>
                <c:pt idx="1772">
                  <c:v>234.5</c:v>
                </c:pt>
                <c:pt idx="1773">
                  <c:v>241.1</c:v>
                </c:pt>
                <c:pt idx="1774">
                  <c:v>247.8</c:v>
                </c:pt>
                <c:pt idx="1775">
                  <c:v>262.7</c:v>
                </c:pt>
                <c:pt idx="1776">
                  <c:v>256.39999999999998</c:v>
                </c:pt>
                <c:pt idx="1777">
                  <c:v>192.2</c:v>
                </c:pt>
                <c:pt idx="1778">
                  <c:v>188.8</c:v>
                </c:pt>
                <c:pt idx="1779">
                  <c:v>193.7</c:v>
                </c:pt>
                <c:pt idx="1780">
                  <c:v>194.7</c:v>
                </c:pt>
                <c:pt idx="1781">
                  <c:v>198.1</c:v>
                </c:pt>
                <c:pt idx="1782">
                  <c:v>192.6</c:v>
                </c:pt>
                <c:pt idx="1783">
                  <c:v>194.8</c:v>
                </c:pt>
                <c:pt idx="1784">
                  <c:v>331.7</c:v>
                </c:pt>
                <c:pt idx="1785">
                  <c:v>194.4</c:v>
                </c:pt>
                <c:pt idx="1786">
                  <c:v>204.1</c:v>
                </c:pt>
                <c:pt idx="1787">
                  <c:v>195.5</c:v>
                </c:pt>
                <c:pt idx="1788">
                  <c:v>193.3</c:v>
                </c:pt>
                <c:pt idx="1789">
                  <c:v>189.8</c:v>
                </c:pt>
                <c:pt idx="1790">
                  <c:v>204</c:v>
                </c:pt>
                <c:pt idx="1791">
                  <c:v>193.5</c:v>
                </c:pt>
                <c:pt idx="1792">
                  <c:v>198.3</c:v>
                </c:pt>
                <c:pt idx="1793">
                  <c:v>196.4</c:v>
                </c:pt>
                <c:pt idx="1794">
                  <c:v>216.6</c:v>
                </c:pt>
                <c:pt idx="1795">
                  <c:v>250.9</c:v>
                </c:pt>
                <c:pt idx="1796">
                  <c:v>215.2</c:v>
                </c:pt>
                <c:pt idx="1797">
                  <c:v>235</c:v>
                </c:pt>
                <c:pt idx="1798">
                  <c:v>243.6</c:v>
                </c:pt>
                <c:pt idx="1799">
                  <c:v>235.6</c:v>
                </c:pt>
                <c:pt idx="1800">
                  <c:v>257.60000000000002</c:v>
                </c:pt>
                <c:pt idx="1801">
                  <c:v>327.10000000000002</c:v>
                </c:pt>
                <c:pt idx="1802">
                  <c:v>317.3</c:v>
                </c:pt>
                <c:pt idx="1803">
                  <c:v>393.4</c:v>
                </c:pt>
                <c:pt idx="1804">
                  <c:v>414.1</c:v>
                </c:pt>
                <c:pt idx="1805">
                  <c:v>440.8</c:v>
                </c:pt>
                <c:pt idx="1806">
                  <c:v>390</c:v>
                </c:pt>
                <c:pt idx="1807">
                  <c:v>401</c:v>
                </c:pt>
                <c:pt idx="1808">
                  <c:v>385</c:v>
                </c:pt>
                <c:pt idx="1809">
                  <c:v>417.6</c:v>
                </c:pt>
                <c:pt idx="1810">
                  <c:v>346.1</c:v>
                </c:pt>
                <c:pt idx="1811">
                  <c:v>366.8</c:v>
                </c:pt>
                <c:pt idx="1812">
                  <c:v>424.3</c:v>
                </c:pt>
                <c:pt idx="1813">
                  <c:v>416.1</c:v>
                </c:pt>
                <c:pt idx="1814">
                  <c:v>442.1</c:v>
                </c:pt>
                <c:pt idx="1815">
                  <c:v>442.1</c:v>
                </c:pt>
                <c:pt idx="1816">
                  <c:v>437</c:v>
                </c:pt>
                <c:pt idx="1817">
                  <c:v>447.8</c:v>
                </c:pt>
                <c:pt idx="1818">
                  <c:v>433.6</c:v>
                </c:pt>
                <c:pt idx="1819">
                  <c:v>373.6</c:v>
                </c:pt>
                <c:pt idx="1820">
                  <c:v>358.7</c:v>
                </c:pt>
                <c:pt idx="1821">
                  <c:v>349.3</c:v>
                </c:pt>
                <c:pt idx="1822">
                  <c:v>308.39999999999998</c:v>
                </c:pt>
                <c:pt idx="1823">
                  <c:v>329.8</c:v>
                </c:pt>
                <c:pt idx="1824">
                  <c:v>296.10000000000002</c:v>
                </c:pt>
                <c:pt idx="1825">
                  <c:v>309.5</c:v>
                </c:pt>
                <c:pt idx="1826">
                  <c:v>255.3</c:v>
                </c:pt>
                <c:pt idx="1827">
                  <c:v>255.2</c:v>
                </c:pt>
                <c:pt idx="1828">
                  <c:v>242.6</c:v>
                </c:pt>
                <c:pt idx="1829">
                  <c:v>253</c:v>
                </c:pt>
                <c:pt idx="1830">
                  <c:v>247.9</c:v>
                </c:pt>
                <c:pt idx="1831">
                  <c:v>256.5</c:v>
                </c:pt>
                <c:pt idx="1832">
                  <c:v>241.7</c:v>
                </c:pt>
                <c:pt idx="1833">
                  <c:v>255.6</c:v>
                </c:pt>
                <c:pt idx="1834">
                  <c:v>216.8</c:v>
                </c:pt>
                <c:pt idx="1835">
                  <c:v>244</c:v>
                </c:pt>
                <c:pt idx="1836">
                  <c:v>199.2</c:v>
                </c:pt>
                <c:pt idx="1837">
                  <c:v>240.9</c:v>
                </c:pt>
                <c:pt idx="1838">
                  <c:v>214.6</c:v>
                </c:pt>
                <c:pt idx="1839">
                  <c:v>214</c:v>
                </c:pt>
                <c:pt idx="1840">
                  <c:v>219.3</c:v>
                </c:pt>
                <c:pt idx="1841">
                  <c:v>218.2</c:v>
                </c:pt>
                <c:pt idx="1842">
                  <c:v>224.9</c:v>
                </c:pt>
                <c:pt idx="1843">
                  <c:v>240.2</c:v>
                </c:pt>
                <c:pt idx="1844">
                  <c:v>261.10000000000002</c:v>
                </c:pt>
                <c:pt idx="1845">
                  <c:v>247.8</c:v>
                </c:pt>
                <c:pt idx="1846">
                  <c:v>238.9</c:v>
                </c:pt>
                <c:pt idx="1847">
                  <c:v>240</c:v>
                </c:pt>
                <c:pt idx="1848">
                  <c:v>232.2</c:v>
                </c:pt>
                <c:pt idx="1849">
                  <c:v>204.7</c:v>
                </c:pt>
                <c:pt idx="1850">
                  <c:v>195.1</c:v>
                </c:pt>
                <c:pt idx="1851">
                  <c:v>205.1</c:v>
                </c:pt>
                <c:pt idx="1852">
                  <c:v>186.1</c:v>
                </c:pt>
                <c:pt idx="1853">
                  <c:v>173.2</c:v>
                </c:pt>
                <c:pt idx="1854">
                  <c:v>164.3</c:v>
                </c:pt>
                <c:pt idx="1855">
                  <c:v>152.30000000000001</c:v>
                </c:pt>
                <c:pt idx="1856">
                  <c:v>156.6</c:v>
                </c:pt>
                <c:pt idx="1857">
                  <c:v>147.6</c:v>
                </c:pt>
                <c:pt idx="1858">
                  <c:v>143.9</c:v>
                </c:pt>
                <c:pt idx="1859">
                  <c:v>167.6</c:v>
                </c:pt>
                <c:pt idx="1860">
                  <c:v>143.4</c:v>
                </c:pt>
                <c:pt idx="1861">
                  <c:v>146.6</c:v>
                </c:pt>
                <c:pt idx="1862">
                  <c:v>141.69999999999999</c:v>
                </c:pt>
                <c:pt idx="1863">
                  <c:v>143.30000000000001</c:v>
                </c:pt>
                <c:pt idx="1864">
                  <c:v>141.30000000000001</c:v>
                </c:pt>
                <c:pt idx="1865">
                  <c:v>137.69999999999999</c:v>
                </c:pt>
                <c:pt idx="1866">
                  <c:v>134.5</c:v>
                </c:pt>
                <c:pt idx="1867">
                  <c:v>134.30000000000001</c:v>
                </c:pt>
                <c:pt idx="1868">
                  <c:v>142.80000000000001</c:v>
                </c:pt>
                <c:pt idx="1869">
                  <c:v>135.9</c:v>
                </c:pt>
                <c:pt idx="1870">
                  <c:v>141.69999999999999</c:v>
                </c:pt>
                <c:pt idx="1871">
                  <c:v>141.19999999999999</c:v>
                </c:pt>
                <c:pt idx="1872">
                  <c:v>127.3</c:v>
                </c:pt>
                <c:pt idx="1873">
                  <c:v>121.7</c:v>
                </c:pt>
                <c:pt idx="1874">
                  <c:v>121.4</c:v>
                </c:pt>
                <c:pt idx="1875">
                  <c:v>109.9</c:v>
                </c:pt>
                <c:pt idx="1876">
                  <c:v>109.3</c:v>
                </c:pt>
                <c:pt idx="1877">
                  <c:v>110.6</c:v>
                </c:pt>
                <c:pt idx="1878">
                  <c:v>105.2</c:v>
                </c:pt>
                <c:pt idx="1879">
                  <c:v>106.3</c:v>
                </c:pt>
                <c:pt idx="1880">
                  <c:v>103.1</c:v>
                </c:pt>
                <c:pt idx="1881">
                  <c:v>101.3</c:v>
                </c:pt>
                <c:pt idx="1882">
                  <c:v>99.9</c:v>
                </c:pt>
                <c:pt idx="1883">
                  <c:v>94.9</c:v>
                </c:pt>
                <c:pt idx="1884">
                  <c:v>92.6</c:v>
                </c:pt>
                <c:pt idx="1885">
                  <c:v>88.1</c:v>
                </c:pt>
                <c:pt idx="1886">
                  <c:v>90.6</c:v>
                </c:pt>
                <c:pt idx="1887">
                  <c:v>89</c:v>
                </c:pt>
                <c:pt idx="1888">
                  <c:v>93.6</c:v>
                </c:pt>
                <c:pt idx="1889">
                  <c:v>96.9</c:v>
                </c:pt>
                <c:pt idx="1890">
                  <c:v>93.5</c:v>
                </c:pt>
                <c:pt idx="1891">
                  <c:v>92.8</c:v>
                </c:pt>
                <c:pt idx="1892">
                  <c:v>97</c:v>
                </c:pt>
                <c:pt idx="1893">
                  <c:v>100.3</c:v>
                </c:pt>
                <c:pt idx="1894">
                  <c:v>98</c:v>
                </c:pt>
                <c:pt idx="1895">
                  <c:v>97.3</c:v>
                </c:pt>
                <c:pt idx="1896">
                  <c:v>97.2</c:v>
                </c:pt>
                <c:pt idx="1897">
                  <c:v>98.5</c:v>
                </c:pt>
                <c:pt idx="1898">
                  <c:v>101.2</c:v>
                </c:pt>
                <c:pt idx="1899">
                  <c:v>97.8</c:v>
                </c:pt>
                <c:pt idx="1900">
                  <c:v>101.6</c:v>
                </c:pt>
                <c:pt idx="1901">
                  <c:v>100.8</c:v>
                </c:pt>
                <c:pt idx="1902">
                  <c:v>102</c:v>
                </c:pt>
                <c:pt idx="1903">
                  <c:v>103</c:v>
                </c:pt>
                <c:pt idx="1904">
                  <c:v>101.6</c:v>
                </c:pt>
                <c:pt idx="1905">
                  <c:v>104.8</c:v>
                </c:pt>
                <c:pt idx="1906">
                  <c:v>98.8</c:v>
                </c:pt>
                <c:pt idx="1907">
                  <c:v>96.5</c:v>
                </c:pt>
                <c:pt idx="1908">
                  <c:v>93.4</c:v>
                </c:pt>
                <c:pt idx="1909">
                  <c:v>94.1</c:v>
                </c:pt>
                <c:pt idx="1910">
                  <c:v>91.2</c:v>
                </c:pt>
                <c:pt idx="1911">
                  <c:v>84.1</c:v>
                </c:pt>
                <c:pt idx="1912">
                  <c:v>80.400000000000006</c:v>
                </c:pt>
                <c:pt idx="1913">
                  <c:v>71.7</c:v>
                </c:pt>
                <c:pt idx="1914">
                  <c:v>60.4</c:v>
                </c:pt>
                <c:pt idx="1915">
                  <c:v>58.1</c:v>
                </c:pt>
                <c:pt idx="1916">
                  <c:v>78.3</c:v>
                </c:pt>
                <c:pt idx="1917">
                  <c:v>80.900000000000006</c:v>
                </c:pt>
                <c:pt idx="1918">
                  <c:v>91</c:v>
                </c:pt>
                <c:pt idx="1919">
                  <c:v>85.3</c:v>
                </c:pt>
                <c:pt idx="1920">
                  <c:v>89</c:v>
                </c:pt>
                <c:pt idx="1921">
                  <c:v>88.8</c:v>
                </c:pt>
                <c:pt idx="1922">
                  <c:v>87.9</c:v>
                </c:pt>
                <c:pt idx="1923">
                  <c:v>94.2</c:v>
                </c:pt>
                <c:pt idx="1924">
                  <c:v>91.5</c:v>
                </c:pt>
                <c:pt idx="1925">
                  <c:v>92.5</c:v>
                </c:pt>
                <c:pt idx="1926">
                  <c:v>88.6</c:v>
                </c:pt>
                <c:pt idx="1927">
                  <c:v>90.5</c:v>
                </c:pt>
                <c:pt idx="1928">
                  <c:v>90.8</c:v>
                </c:pt>
                <c:pt idx="1929">
                  <c:v>89.2</c:v>
                </c:pt>
                <c:pt idx="1930">
                  <c:v>86.1</c:v>
                </c:pt>
                <c:pt idx="1931">
                  <c:v>86.8</c:v>
                </c:pt>
                <c:pt idx="1932">
                  <c:v>82.7</c:v>
                </c:pt>
                <c:pt idx="1933">
                  <c:v>90.1</c:v>
                </c:pt>
                <c:pt idx="1934">
                  <c:v>94.3</c:v>
                </c:pt>
                <c:pt idx="1935">
                  <c:v>93.7</c:v>
                </c:pt>
                <c:pt idx="1936">
                  <c:v>109.1</c:v>
                </c:pt>
                <c:pt idx="1937">
                  <c:v>135.1</c:v>
                </c:pt>
                <c:pt idx="1938">
                  <c:v>92.9</c:v>
                </c:pt>
                <c:pt idx="1939">
                  <c:v>82.3</c:v>
                </c:pt>
                <c:pt idx="1940">
                  <c:v>79.8</c:v>
                </c:pt>
                <c:pt idx="1941">
                  <c:v>80.400000000000006</c:v>
                </c:pt>
                <c:pt idx="1942">
                  <c:v>79.900000000000006</c:v>
                </c:pt>
                <c:pt idx="1943">
                  <c:v>83.5</c:v>
                </c:pt>
                <c:pt idx="1944">
                  <c:v>82.7</c:v>
                </c:pt>
                <c:pt idx="1945">
                  <c:v>88.1</c:v>
                </c:pt>
                <c:pt idx="1946">
                  <c:v>88.7</c:v>
                </c:pt>
                <c:pt idx="1947">
                  <c:v>96.4</c:v>
                </c:pt>
                <c:pt idx="1948">
                  <c:v>93.7</c:v>
                </c:pt>
                <c:pt idx="1949">
                  <c:v>101.2</c:v>
                </c:pt>
                <c:pt idx="1950">
                  <c:v>98.3</c:v>
                </c:pt>
                <c:pt idx="1951">
                  <c:v>140.30000000000001</c:v>
                </c:pt>
                <c:pt idx="1952">
                  <c:v>140.80000000000001</c:v>
                </c:pt>
                <c:pt idx="1953">
                  <c:v>107.2</c:v>
                </c:pt>
                <c:pt idx="1954">
                  <c:v>102.7</c:v>
                </c:pt>
                <c:pt idx="1955">
                  <c:v>109.1</c:v>
                </c:pt>
                <c:pt idx="1956">
                  <c:v>107.7</c:v>
                </c:pt>
                <c:pt idx="1957">
                  <c:v>104.8</c:v>
                </c:pt>
                <c:pt idx="1958">
                  <c:v>103.8</c:v>
                </c:pt>
                <c:pt idx="1959">
                  <c:v>101.1</c:v>
                </c:pt>
                <c:pt idx="1960">
                  <c:v>106.5</c:v>
                </c:pt>
                <c:pt idx="1961">
                  <c:v>102.5</c:v>
                </c:pt>
                <c:pt idx="1962">
                  <c:v>100</c:v>
                </c:pt>
                <c:pt idx="1963">
                  <c:v>99.6</c:v>
                </c:pt>
                <c:pt idx="1964">
                  <c:v>98.7</c:v>
                </c:pt>
                <c:pt idx="1965">
                  <c:v>100.7</c:v>
                </c:pt>
                <c:pt idx="1966">
                  <c:v>108.3</c:v>
                </c:pt>
                <c:pt idx="1967">
                  <c:v>103.4</c:v>
                </c:pt>
                <c:pt idx="1968">
                  <c:v>105.7</c:v>
                </c:pt>
                <c:pt idx="1969">
                  <c:v>102.8</c:v>
                </c:pt>
                <c:pt idx="1970">
                  <c:v>107.9</c:v>
                </c:pt>
                <c:pt idx="1971">
                  <c:v>112.2</c:v>
                </c:pt>
                <c:pt idx="1972">
                  <c:v>122.9</c:v>
                </c:pt>
                <c:pt idx="1973">
                  <c:v>124.3</c:v>
                </c:pt>
                <c:pt idx="1974">
                  <c:v>122.2</c:v>
                </c:pt>
                <c:pt idx="1975">
                  <c:v>116.2</c:v>
                </c:pt>
                <c:pt idx="1976">
                  <c:v>112.6</c:v>
                </c:pt>
                <c:pt idx="1977">
                  <c:v>111</c:v>
                </c:pt>
                <c:pt idx="1978">
                  <c:v>116.8</c:v>
                </c:pt>
                <c:pt idx="1979">
                  <c:v>110.1</c:v>
                </c:pt>
                <c:pt idx="1980">
                  <c:v>122.2</c:v>
                </c:pt>
                <c:pt idx="1981">
                  <c:v>154.30000000000001</c:v>
                </c:pt>
                <c:pt idx="1982">
                  <c:v>162.69999999999999</c:v>
                </c:pt>
                <c:pt idx="1983">
                  <c:v>162.4</c:v>
                </c:pt>
                <c:pt idx="1984">
                  <c:v>173</c:v>
                </c:pt>
                <c:pt idx="1985">
                  <c:v>175.5</c:v>
                </c:pt>
                <c:pt idx="1986">
                  <c:v>173.1</c:v>
                </c:pt>
                <c:pt idx="1987">
                  <c:v>160.4</c:v>
                </c:pt>
                <c:pt idx="1988">
                  <c:v>152.4</c:v>
                </c:pt>
                <c:pt idx="1989">
                  <c:v>155.80000000000001</c:v>
                </c:pt>
                <c:pt idx="1990">
                  <c:v>144.30000000000001</c:v>
                </c:pt>
                <c:pt idx="1991">
                  <c:v>145.4</c:v>
                </c:pt>
                <c:pt idx="1992">
                  <c:v>135.6</c:v>
                </c:pt>
                <c:pt idx="1993">
                  <c:v>128.6</c:v>
                </c:pt>
                <c:pt idx="1994">
                  <c:v>133.4</c:v>
                </c:pt>
                <c:pt idx="1995">
                  <c:v>129.9</c:v>
                </c:pt>
                <c:pt idx="1996">
                  <c:v>135.80000000000001</c:v>
                </c:pt>
                <c:pt idx="1997">
                  <c:v>136.9</c:v>
                </c:pt>
                <c:pt idx="1998">
                  <c:v>120.5</c:v>
                </c:pt>
                <c:pt idx="1999">
                  <c:v>150.9</c:v>
                </c:pt>
                <c:pt idx="2000">
                  <c:v>160.80000000000001</c:v>
                </c:pt>
                <c:pt idx="2001">
                  <c:v>179.8</c:v>
                </c:pt>
                <c:pt idx="2002">
                  <c:v>163.19999999999999</c:v>
                </c:pt>
                <c:pt idx="2003">
                  <c:v>155.6</c:v>
                </c:pt>
                <c:pt idx="2004">
                  <c:v>160.80000000000001</c:v>
                </c:pt>
                <c:pt idx="2005">
                  <c:v>149.69999999999999</c:v>
                </c:pt>
                <c:pt idx="2006">
                  <c:v>151.5</c:v>
                </c:pt>
                <c:pt idx="2007">
                  <c:v>147</c:v>
                </c:pt>
                <c:pt idx="2008">
                  <c:v>137.6</c:v>
                </c:pt>
                <c:pt idx="2009">
                  <c:v>137.19999999999999</c:v>
                </c:pt>
                <c:pt idx="2010">
                  <c:v>135.1</c:v>
                </c:pt>
                <c:pt idx="2011">
                  <c:v>148.9</c:v>
                </c:pt>
                <c:pt idx="2012">
                  <c:v>147.80000000000001</c:v>
                </c:pt>
                <c:pt idx="2013">
                  <c:v>137</c:v>
                </c:pt>
                <c:pt idx="2014">
                  <c:v>123.8</c:v>
                </c:pt>
                <c:pt idx="2015">
                  <c:v>112.4</c:v>
                </c:pt>
                <c:pt idx="2016">
                  <c:v>121.2</c:v>
                </c:pt>
                <c:pt idx="2017">
                  <c:v>122.5</c:v>
                </c:pt>
                <c:pt idx="2018">
                  <c:v>129.30000000000001</c:v>
                </c:pt>
                <c:pt idx="2019">
                  <c:v>117.2</c:v>
                </c:pt>
                <c:pt idx="2020">
                  <c:v>108.8</c:v>
                </c:pt>
                <c:pt idx="2021">
                  <c:v>114.9</c:v>
                </c:pt>
                <c:pt idx="2022">
                  <c:v>144.30000000000001</c:v>
                </c:pt>
                <c:pt idx="2023">
                  <c:v>150.69999999999999</c:v>
                </c:pt>
                <c:pt idx="2024">
                  <c:v>159.6</c:v>
                </c:pt>
                <c:pt idx="2025">
                  <c:v>149.69999999999999</c:v>
                </c:pt>
                <c:pt idx="2026">
                  <c:v>141.69999999999999</c:v>
                </c:pt>
                <c:pt idx="2027">
                  <c:v>136.80000000000001</c:v>
                </c:pt>
                <c:pt idx="2028">
                  <c:v>124.8</c:v>
                </c:pt>
                <c:pt idx="2029">
                  <c:v>119.4</c:v>
                </c:pt>
                <c:pt idx="2030">
                  <c:v>119.8</c:v>
                </c:pt>
                <c:pt idx="2031">
                  <c:v>117.8</c:v>
                </c:pt>
                <c:pt idx="2032">
                  <c:v>114.5</c:v>
                </c:pt>
                <c:pt idx="2033">
                  <c:v>112.1</c:v>
                </c:pt>
                <c:pt idx="2034">
                  <c:v>118.1</c:v>
                </c:pt>
                <c:pt idx="2035">
                  <c:v>116.9</c:v>
                </c:pt>
                <c:pt idx="2036">
                  <c:v>122.7</c:v>
                </c:pt>
                <c:pt idx="2037">
                  <c:v>126</c:v>
                </c:pt>
                <c:pt idx="2038">
                  <c:v>128.69999999999999</c:v>
                </c:pt>
                <c:pt idx="2039">
                  <c:v>137.69999999999999</c:v>
                </c:pt>
                <c:pt idx="2040">
                  <c:v>138.4</c:v>
                </c:pt>
                <c:pt idx="2041">
                  <c:v>140.4</c:v>
                </c:pt>
                <c:pt idx="2042">
                  <c:v>135.80000000000001</c:v>
                </c:pt>
                <c:pt idx="2043">
                  <c:v>136.30000000000001</c:v>
                </c:pt>
                <c:pt idx="2044">
                  <c:v>131.6</c:v>
                </c:pt>
                <c:pt idx="2045">
                  <c:v>134.4</c:v>
                </c:pt>
                <c:pt idx="2046">
                  <c:v>160.30000000000001</c:v>
                </c:pt>
                <c:pt idx="2047">
                  <c:v>136.69999999999999</c:v>
                </c:pt>
                <c:pt idx="2048">
                  <c:v>158.9</c:v>
                </c:pt>
                <c:pt idx="2049">
                  <c:v>157.5</c:v>
                </c:pt>
                <c:pt idx="2050">
                  <c:v>160.1</c:v>
                </c:pt>
                <c:pt idx="2051">
                  <c:v>149.9</c:v>
                </c:pt>
                <c:pt idx="2052">
                  <c:v>153.1</c:v>
                </c:pt>
                <c:pt idx="2053">
                  <c:v>154.19999999999999</c:v>
                </c:pt>
                <c:pt idx="2054">
                  <c:v>154.6</c:v>
                </c:pt>
                <c:pt idx="2055">
                  <c:v>165.5</c:v>
                </c:pt>
                <c:pt idx="2056">
                  <c:v>173.6</c:v>
                </c:pt>
                <c:pt idx="2057">
                  <c:v>166.1</c:v>
                </c:pt>
                <c:pt idx="2058">
                  <c:v>165.4</c:v>
                </c:pt>
                <c:pt idx="2059">
                  <c:v>170.4</c:v>
                </c:pt>
                <c:pt idx="2060">
                  <c:v>180.4</c:v>
                </c:pt>
                <c:pt idx="2061">
                  <c:v>167.8</c:v>
                </c:pt>
                <c:pt idx="2062">
                  <c:v>167.9</c:v>
                </c:pt>
                <c:pt idx="2063">
                  <c:v>170.6</c:v>
                </c:pt>
                <c:pt idx="2064">
                  <c:v>190.4</c:v>
                </c:pt>
                <c:pt idx="2065">
                  <c:v>209.1</c:v>
                </c:pt>
                <c:pt idx="2066">
                  <c:v>205.8</c:v>
                </c:pt>
                <c:pt idx="2067">
                  <c:v>201.6</c:v>
                </c:pt>
                <c:pt idx="2068">
                  <c:v>200.3</c:v>
                </c:pt>
                <c:pt idx="2069">
                  <c:v>196.2</c:v>
                </c:pt>
                <c:pt idx="2070">
                  <c:v>193.8</c:v>
                </c:pt>
                <c:pt idx="2071">
                  <c:v>188.4</c:v>
                </c:pt>
                <c:pt idx="2072">
                  <c:v>190.2</c:v>
                </c:pt>
                <c:pt idx="2073">
                  <c:v>177.5</c:v>
                </c:pt>
                <c:pt idx="2074">
                  <c:v>175.1</c:v>
                </c:pt>
                <c:pt idx="2075">
                  <c:v>171.6</c:v>
                </c:pt>
                <c:pt idx="2076">
                  <c:v>172</c:v>
                </c:pt>
                <c:pt idx="2077">
                  <c:v>173.1</c:v>
                </c:pt>
                <c:pt idx="2078">
                  <c:v>171.1</c:v>
                </c:pt>
                <c:pt idx="2079">
                  <c:v>171</c:v>
                </c:pt>
                <c:pt idx="2080">
                  <c:v>177.8</c:v>
                </c:pt>
                <c:pt idx="2081">
                  <c:v>164.4</c:v>
                </c:pt>
                <c:pt idx="2082">
                  <c:v>167.5</c:v>
                </c:pt>
                <c:pt idx="2083">
                  <c:v>163.80000000000001</c:v>
                </c:pt>
                <c:pt idx="2084">
                  <c:v>165.6</c:v>
                </c:pt>
                <c:pt idx="2085">
                  <c:v>173</c:v>
                </c:pt>
                <c:pt idx="2086">
                  <c:v>174.8</c:v>
                </c:pt>
                <c:pt idx="2087">
                  <c:v>185.9</c:v>
                </c:pt>
                <c:pt idx="2088">
                  <c:v>195.5</c:v>
                </c:pt>
                <c:pt idx="2089">
                  <c:v>225.5</c:v>
                </c:pt>
                <c:pt idx="2090">
                  <c:v>206</c:v>
                </c:pt>
                <c:pt idx="2091">
                  <c:v>206.1</c:v>
                </c:pt>
                <c:pt idx="2092">
                  <c:v>215</c:v>
                </c:pt>
                <c:pt idx="2093">
                  <c:v>215.9</c:v>
                </c:pt>
                <c:pt idx="2094">
                  <c:v>223.6</c:v>
                </c:pt>
                <c:pt idx="2095">
                  <c:v>231.5</c:v>
                </c:pt>
                <c:pt idx="2096">
                  <c:v>237.2</c:v>
                </c:pt>
                <c:pt idx="2097">
                  <c:v>226.3</c:v>
                </c:pt>
                <c:pt idx="2098">
                  <c:v>229.8</c:v>
                </c:pt>
                <c:pt idx="2099">
                  <c:v>214.9</c:v>
                </c:pt>
                <c:pt idx="2100">
                  <c:v>210.9</c:v>
                </c:pt>
                <c:pt idx="2101">
                  <c:v>210.3</c:v>
                </c:pt>
                <c:pt idx="2102">
                  <c:v>222.8</c:v>
                </c:pt>
                <c:pt idx="2103">
                  <c:v>216.7</c:v>
                </c:pt>
                <c:pt idx="2104">
                  <c:v>223</c:v>
                </c:pt>
                <c:pt idx="2105">
                  <c:v>224.6</c:v>
                </c:pt>
                <c:pt idx="2106">
                  <c:v>236.6</c:v>
                </c:pt>
                <c:pt idx="2107">
                  <c:v>238.2</c:v>
                </c:pt>
                <c:pt idx="2108">
                  <c:v>255.5</c:v>
                </c:pt>
                <c:pt idx="2109">
                  <c:v>251.2</c:v>
                </c:pt>
                <c:pt idx="2110">
                  <c:v>236.6</c:v>
                </c:pt>
                <c:pt idx="2111">
                  <c:v>245</c:v>
                </c:pt>
                <c:pt idx="2112">
                  <c:v>226.7</c:v>
                </c:pt>
                <c:pt idx="2113">
                  <c:v>224.3</c:v>
                </c:pt>
                <c:pt idx="2114">
                  <c:v>231.2</c:v>
                </c:pt>
                <c:pt idx="2115">
                  <c:v>246</c:v>
                </c:pt>
                <c:pt idx="2116">
                  <c:v>222</c:v>
                </c:pt>
                <c:pt idx="2117">
                  <c:v>248</c:v>
                </c:pt>
                <c:pt idx="2118">
                  <c:v>225.6</c:v>
                </c:pt>
                <c:pt idx="2119">
                  <c:v>240.3</c:v>
                </c:pt>
                <c:pt idx="2120">
                  <c:v>256.3</c:v>
                </c:pt>
                <c:pt idx="2121">
                  <c:v>236.6</c:v>
                </c:pt>
                <c:pt idx="2122">
                  <c:v>244.8</c:v>
                </c:pt>
                <c:pt idx="2123">
                  <c:v>246.6</c:v>
                </c:pt>
                <c:pt idx="2124">
                  <c:v>240</c:v>
                </c:pt>
                <c:pt idx="2125">
                  <c:v>232.7</c:v>
                </c:pt>
                <c:pt idx="2126">
                  <c:v>237.7</c:v>
                </c:pt>
                <c:pt idx="2127">
                  <c:v>236.1</c:v>
                </c:pt>
                <c:pt idx="2128">
                  <c:v>244.7</c:v>
                </c:pt>
                <c:pt idx="2129">
                  <c:v>244.2</c:v>
                </c:pt>
                <c:pt idx="2130">
                  <c:v>238.8</c:v>
                </c:pt>
                <c:pt idx="2131">
                  <c:v>233.8</c:v>
                </c:pt>
                <c:pt idx="2132">
                  <c:v>230.9</c:v>
                </c:pt>
                <c:pt idx="2133">
                  <c:v>223.2</c:v>
                </c:pt>
                <c:pt idx="2134">
                  <c:v>236.6</c:v>
                </c:pt>
                <c:pt idx="2135">
                  <c:v>331.6</c:v>
                </c:pt>
                <c:pt idx="2136">
                  <c:v>306</c:v>
                </c:pt>
                <c:pt idx="2137">
                  <c:v>289.3</c:v>
                </c:pt>
                <c:pt idx="2138">
                  <c:v>291</c:v>
                </c:pt>
                <c:pt idx="2139">
                  <c:v>274.8</c:v>
                </c:pt>
                <c:pt idx="2140">
                  <c:v>282.60000000000002</c:v>
                </c:pt>
                <c:pt idx="2141">
                  <c:v>289.10000000000002</c:v>
                </c:pt>
                <c:pt idx="2142">
                  <c:v>285.3</c:v>
                </c:pt>
                <c:pt idx="2143">
                  <c:v>280.89999999999998</c:v>
                </c:pt>
                <c:pt idx="2144">
                  <c:v>270.2</c:v>
                </c:pt>
                <c:pt idx="2145">
                  <c:v>270.89999999999998</c:v>
                </c:pt>
                <c:pt idx="2146">
                  <c:v>270.7</c:v>
                </c:pt>
                <c:pt idx="2147">
                  <c:v>275.5</c:v>
                </c:pt>
                <c:pt idx="2148">
                  <c:v>277.7</c:v>
                </c:pt>
                <c:pt idx="2149">
                  <c:v>285.5</c:v>
                </c:pt>
                <c:pt idx="2150">
                  <c:v>268</c:v>
                </c:pt>
                <c:pt idx="2151">
                  <c:v>260.3</c:v>
                </c:pt>
                <c:pt idx="2152">
                  <c:v>283.7</c:v>
                </c:pt>
                <c:pt idx="2153">
                  <c:v>278.7</c:v>
                </c:pt>
                <c:pt idx="2154">
                  <c:v>281.89999999999998</c:v>
                </c:pt>
                <c:pt idx="2155">
                  <c:v>287</c:v>
                </c:pt>
                <c:pt idx="2156">
                  <c:v>291.39999999999998</c:v>
                </c:pt>
                <c:pt idx="2157">
                  <c:v>285.89999999999998</c:v>
                </c:pt>
                <c:pt idx="2158">
                  <c:v>295</c:v>
                </c:pt>
                <c:pt idx="2159">
                  <c:v>290.89999999999998</c:v>
                </c:pt>
                <c:pt idx="2160">
                  <c:v>270.60000000000002</c:v>
                </c:pt>
                <c:pt idx="2161">
                  <c:v>266</c:v>
                </c:pt>
                <c:pt idx="2162">
                  <c:v>263.89999999999998</c:v>
                </c:pt>
                <c:pt idx="2163">
                  <c:v>249.8</c:v>
                </c:pt>
                <c:pt idx="2164">
                  <c:v>344.2</c:v>
                </c:pt>
                <c:pt idx="2165">
                  <c:v>313.7</c:v>
                </c:pt>
                <c:pt idx="2166">
                  <c:v>290.3</c:v>
                </c:pt>
                <c:pt idx="2167">
                  <c:v>290.3</c:v>
                </c:pt>
                <c:pt idx="2168">
                  <c:v>283.10000000000002</c:v>
                </c:pt>
                <c:pt idx="2169">
                  <c:v>323.89999999999998</c:v>
                </c:pt>
                <c:pt idx="2170">
                  <c:v>330.8</c:v>
                </c:pt>
                <c:pt idx="2171">
                  <c:v>320.5</c:v>
                </c:pt>
                <c:pt idx="2172">
                  <c:v>326.39999999999998</c:v>
                </c:pt>
                <c:pt idx="2173">
                  <c:v>329.1</c:v>
                </c:pt>
                <c:pt idx="2174">
                  <c:v>315.8</c:v>
                </c:pt>
                <c:pt idx="2175">
                  <c:v>290.89999999999998</c:v>
                </c:pt>
                <c:pt idx="2176">
                  <c:v>342.6</c:v>
                </c:pt>
                <c:pt idx="2177">
                  <c:v>283.8</c:v>
                </c:pt>
                <c:pt idx="2178">
                  <c:v>274.39999999999998</c:v>
                </c:pt>
                <c:pt idx="2179">
                  <c:v>274.89999999999998</c:v>
                </c:pt>
                <c:pt idx="2180">
                  <c:v>271.3</c:v>
                </c:pt>
                <c:pt idx="2181">
                  <c:v>251.7</c:v>
                </c:pt>
                <c:pt idx="2182">
                  <c:v>254.7</c:v>
                </c:pt>
                <c:pt idx="2183">
                  <c:v>246</c:v>
                </c:pt>
                <c:pt idx="2184">
                  <c:v>244.2</c:v>
                </c:pt>
                <c:pt idx="2185">
                  <c:v>241.9</c:v>
                </c:pt>
                <c:pt idx="2186">
                  <c:v>246.6</c:v>
                </c:pt>
                <c:pt idx="2187">
                  <c:v>237.1</c:v>
                </c:pt>
                <c:pt idx="2188">
                  <c:v>249</c:v>
                </c:pt>
                <c:pt idx="2189">
                  <c:v>235.8</c:v>
                </c:pt>
                <c:pt idx="2190">
                  <c:v>225</c:v>
                </c:pt>
                <c:pt idx="2191">
                  <c:v>226</c:v>
                </c:pt>
                <c:pt idx="2192">
                  <c:v>213.9</c:v>
                </c:pt>
                <c:pt idx="2193">
                  <c:v>220.3</c:v>
                </c:pt>
                <c:pt idx="2194">
                  <c:v>216.7</c:v>
                </c:pt>
                <c:pt idx="2195">
                  <c:v>218.8</c:v>
                </c:pt>
                <c:pt idx="2196">
                  <c:v>207</c:v>
                </c:pt>
                <c:pt idx="2197">
                  <c:v>212.7</c:v>
                </c:pt>
                <c:pt idx="2198">
                  <c:v>213.4</c:v>
                </c:pt>
                <c:pt idx="2199">
                  <c:v>226.1</c:v>
                </c:pt>
                <c:pt idx="2200">
                  <c:v>220.3</c:v>
                </c:pt>
                <c:pt idx="2201">
                  <c:v>226.8</c:v>
                </c:pt>
                <c:pt idx="2202">
                  <c:v>233.4</c:v>
                </c:pt>
                <c:pt idx="2203">
                  <c:v>233.5</c:v>
                </c:pt>
                <c:pt idx="2204">
                  <c:v>242.2</c:v>
                </c:pt>
                <c:pt idx="2205">
                  <c:v>238.3</c:v>
                </c:pt>
                <c:pt idx="2206">
                  <c:v>245.6</c:v>
                </c:pt>
                <c:pt idx="2207">
                  <c:v>260.5</c:v>
                </c:pt>
                <c:pt idx="2208">
                  <c:v>262.3</c:v>
                </c:pt>
                <c:pt idx="2209">
                  <c:v>263.10000000000002</c:v>
                </c:pt>
                <c:pt idx="2210">
                  <c:v>264.60000000000002</c:v>
                </c:pt>
                <c:pt idx="2211">
                  <c:v>262.39999999999998</c:v>
                </c:pt>
                <c:pt idx="2212">
                  <c:v>271.2</c:v>
                </c:pt>
                <c:pt idx="2213">
                  <c:v>264</c:v>
                </c:pt>
                <c:pt idx="2214">
                  <c:v>269</c:v>
                </c:pt>
                <c:pt idx="2215">
                  <c:v>274.7</c:v>
                </c:pt>
                <c:pt idx="2216">
                  <c:v>281.5</c:v>
                </c:pt>
                <c:pt idx="2217">
                  <c:v>261.60000000000002</c:v>
                </c:pt>
                <c:pt idx="2218">
                  <c:v>260</c:v>
                </c:pt>
                <c:pt idx="2219">
                  <c:v>253.7</c:v>
                </c:pt>
                <c:pt idx="2220">
                  <c:v>279.60000000000002</c:v>
                </c:pt>
                <c:pt idx="2221">
                  <c:v>274.10000000000002</c:v>
                </c:pt>
                <c:pt idx="2222">
                  <c:v>260.5</c:v>
                </c:pt>
                <c:pt idx="2223">
                  <c:v>239.9</c:v>
                </c:pt>
                <c:pt idx="2224">
                  <c:v>239.8</c:v>
                </c:pt>
                <c:pt idx="2225">
                  <c:v>238.1</c:v>
                </c:pt>
                <c:pt idx="2226">
                  <c:v>235.5</c:v>
                </c:pt>
                <c:pt idx="2227">
                  <c:v>240.7</c:v>
                </c:pt>
                <c:pt idx="2228">
                  <c:v>236.5</c:v>
                </c:pt>
                <c:pt idx="2229">
                  <c:v>312.5</c:v>
                </c:pt>
                <c:pt idx="2230">
                  <c:v>233</c:v>
                </c:pt>
                <c:pt idx="2231">
                  <c:v>252.6</c:v>
                </c:pt>
                <c:pt idx="2232">
                  <c:v>246.7</c:v>
                </c:pt>
                <c:pt idx="2233">
                  <c:v>257.39999999999998</c:v>
                </c:pt>
                <c:pt idx="2234">
                  <c:v>253.8</c:v>
                </c:pt>
                <c:pt idx="2235">
                  <c:v>252.9</c:v>
                </c:pt>
                <c:pt idx="2236">
                  <c:v>251.5</c:v>
                </c:pt>
                <c:pt idx="2237">
                  <c:v>252.5</c:v>
                </c:pt>
                <c:pt idx="2238">
                  <c:v>265</c:v>
                </c:pt>
                <c:pt idx="2239">
                  <c:v>256.39999999999998</c:v>
                </c:pt>
                <c:pt idx="2240">
                  <c:v>245.6</c:v>
                </c:pt>
                <c:pt idx="2241">
                  <c:v>245.8</c:v>
                </c:pt>
                <c:pt idx="2242">
                  <c:v>235.7</c:v>
                </c:pt>
                <c:pt idx="2243">
                  <c:v>240.8</c:v>
                </c:pt>
                <c:pt idx="2244">
                  <c:v>239.1</c:v>
                </c:pt>
                <c:pt idx="2245">
                  <c:v>244.2</c:v>
                </c:pt>
                <c:pt idx="2246">
                  <c:v>265.7</c:v>
                </c:pt>
                <c:pt idx="2247">
                  <c:v>267.10000000000002</c:v>
                </c:pt>
                <c:pt idx="2248">
                  <c:v>287.7</c:v>
                </c:pt>
                <c:pt idx="2249">
                  <c:v>265.2</c:v>
                </c:pt>
                <c:pt idx="2250">
                  <c:v>261</c:v>
                </c:pt>
                <c:pt idx="2251">
                  <c:v>274</c:v>
                </c:pt>
                <c:pt idx="2252">
                  <c:v>268.39999999999998</c:v>
                </c:pt>
                <c:pt idx="2253">
                  <c:v>267.10000000000002</c:v>
                </c:pt>
                <c:pt idx="2254">
                  <c:v>263.7</c:v>
                </c:pt>
                <c:pt idx="2255">
                  <c:v>260</c:v>
                </c:pt>
                <c:pt idx="2256">
                  <c:v>264.5</c:v>
                </c:pt>
                <c:pt idx="2257">
                  <c:v>259.5</c:v>
                </c:pt>
                <c:pt idx="2258">
                  <c:v>260.5</c:v>
                </c:pt>
                <c:pt idx="2259">
                  <c:v>331.3</c:v>
                </c:pt>
                <c:pt idx="2260">
                  <c:v>261</c:v>
                </c:pt>
                <c:pt idx="2261">
                  <c:v>272.60000000000002</c:v>
                </c:pt>
                <c:pt idx="2262">
                  <c:v>276.8</c:v>
                </c:pt>
                <c:pt idx="2263">
                  <c:v>279.89999999999998</c:v>
                </c:pt>
                <c:pt idx="2264">
                  <c:v>297.3</c:v>
                </c:pt>
                <c:pt idx="2265">
                  <c:v>296.5</c:v>
                </c:pt>
                <c:pt idx="2266">
                  <c:v>309.89999999999998</c:v>
                </c:pt>
                <c:pt idx="2267">
                  <c:v>304</c:v>
                </c:pt>
                <c:pt idx="2268">
                  <c:v>295.39999999999998</c:v>
                </c:pt>
                <c:pt idx="2269">
                  <c:v>308.39999999999998</c:v>
                </c:pt>
                <c:pt idx="2270">
                  <c:v>307.5</c:v>
                </c:pt>
                <c:pt idx="2271">
                  <c:v>300.5</c:v>
                </c:pt>
                <c:pt idx="2272">
                  <c:v>304.89999999999998</c:v>
                </c:pt>
                <c:pt idx="2273">
                  <c:v>309.10000000000002</c:v>
                </c:pt>
                <c:pt idx="2274">
                  <c:v>315.5</c:v>
                </c:pt>
                <c:pt idx="2275">
                  <c:v>315.10000000000002</c:v>
                </c:pt>
                <c:pt idx="2276">
                  <c:v>314</c:v>
                </c:pt>
                <c:pt idx="2277">
                  <c:v>310.8</c:v>
                </c:pt>
                <c:pt idx="2278">
                  <c:v>333.6</c:v>
                </c:pt>
                <c:pt idx="2279">
                  <c:v>328.4</c:v>
                </c:pt>
                <c:pt idx="2280">
                  <c:v>308.2</c:v>
                </c:pt>
                <c:pt idx="2281">
                  <c:v>303.39999999999998</c:v>
                </c:pt>
                <c:pt idx="2282">
                  <c:v>289.3</c:v>
                </c:pt>
                <c:pt idx="2283">
                  <c:v>294.5</c:v>
                </c:pt>
                <c:pt idx="2284">
                  <c:v>291.60000000000002</c:v>
                </c:pt>
                <c:pt idx="2285">
                  <c:v>318.39999999999998</c:v>
                </c:pt>
                <c:pt idx="2286">
                  <c:v>304.2</c:v>
                </c:pt>
                <c:pt idx="2287">
                  <c:v>334.7</c:v>
                </c:pt>
                <c:pt idx="2288">
                  <c:v>324.3</c:v>
                </c:pt>
                <c:pt idx="2289">
                  <c:v>340.1</c:v>
                </c:pt>
                <c:pt idx="2290">
                  <c:v>341.4</c:v>
                </c:pt>
                <c:pt idx="2291">
                  <c:v>333</c:v>
                </c:pt>
                <c:pt idx="2292">
                  <c:v>343</c:v>
                </c:pt>
                <c:pt idx="2293">
                  <c:v>355.5</c:v>
                </c:pt>
                <c:pt idx="2294">
                  <c:v>349.9</c:v>
                </c:pt>
                <c:pt idx="2295">
                  <c:v>352.2</c:v>
                </c:pt>
                <c:pt idx="2296">
                  <c:v>342.1</c:v>
                </c:pt>
                <c:pt idx="2297">
                  <c:v>347</c:v>
                </c:pt>
                <c:pt idx="2298">
                  <c:v>353.9</c:v>
                </c:pt>
                <c:pt idx="2299">
                  <c:v>348.6</c:v>
                </c:pt>
                <c:pt idx="2300">
                  <c:v>350.8</c:v>
                </c:pt>
                <c:pt idx="2301">
                  <c:v>352.5</c:v>
                </c:pt>
                <c:pt idx="2302">
                  <c:v>356.2</c:v>
                </c:pt>
                <c:pt idx="2303">
                  <c:v>391.9</c:v>
                </c:pt>
                <c:pt idx="2304">
                  <c:v>380.6</c:v>
                </c:pt>
                <c:pt idx="2305">
                  <c:v>398.1</c:v>
                </c:pt>
                <c:pt idx="2306">
                  <c:v>387.9</c:v>
                </c:pt>
                <c:pt idx="2307">
                  <c:v>383.1</c:v>
                </c:pt>
                <c:pt idx="2308">
                  <c:v>383</c:v>
                </c:pt>
                <c:pt idx="2309">
                  <c:v>392.2</c:v>
                </c:pt>
                <c:pt idx="2310">
                  <c:v>393.9</c:v>
                </c:pt>
                <c:pt idx="2311">
                  <c:v>390.8</c:v>
                </c:pt>
                <c:pt idx="2312">
                  <c:v>389.5</c:v>
                </c:pt>
                <c:pt idx="2313">
                  <c:v>379.9</c:v>
                </c:pt>
                <c:pt idx="2314">
                  <c:v>377.5</c:v>
                </c:pt>
                <c:pt idx="2315">
                  <c:v>362</c:v>
                </c:pt>
                <c:pt idx="2316">
                  <c:v>383.8</c:v>
                </c:pt>
                <c:pt idx="2317">
                  <c:v>380.4</c:v>
                </c:pt>
                <c:pt idx="2318">
                  <c:v>395.8</c:v>
                </c:pt>
                <c:pt idx="2319">
                  <c:v>403.3</c:v>
                </c:pt>
                <c:pt idx="2320">
                  <c:v>378.2</c:v>
                </c:pt>
                <c:pt idx="2321">
                  <c:v>344.9</c:v>
                </c:pt>
                <c:pt idx="2322">
                  <c:v>328.1</c:v>
                </c:pt>
                <c:pt idx="2323">
                  <c:v>328</c:v>
                </c:pt>
                <c:pt idx="2324">
                  <c:v>326.10000000000002</c:v>
                </c:pt>
                <c:pt idx="2325">
                  <c:v>312.39999999999998</c:v>
                </c:pt>
                <c:pt idx="2326">
                  <c:v>328.6</c:v>
                </c:pt>
                <c:pt idx="2327">
                  <c:v>326.89999999999998</c:v>
                </c:pt>
                <c:pt idx="2328">
                  <c:v>323.2</c:v>
                </c:pt>
                <c:pt idx="2329">
                  <c:v>315.8</c:v>
                </c:pt>
                <c:pt idx="2330">
                  <c:v>309.10000000000002</c:v>
                </c:pt>
                <c:pt idx="2331">
                  <c:v>301.89999999999998</c:v>
                </c:pt>
                <c:pt idx="2332">
                  <c:v>292.10000000000002</c:v>
                </c:pt>
                <c:pt idx="2333">
                  <c:v>273.3</c:v>
                </c:pt>
                <c:pt idx="2334">
                  <c:v>259.8</c:v>
                </c:pt>
                <c:pt idx="2335">
                  <c:v>260.60000000000002</c:v>
                </c:pt>
                <c:pt idx="2336">
                  <c:v>249.1</c:v>
                </c:pt>
                <c:pt idx="2337">
                  <c:v>246</c:v>
                </c:pt>
                <c:pt idx="2338">
                  <c:v>239.2</c:v>
                </c:pt>
                <c:pt idx="2339">
                  <c:v>231.7</c:v>
                </c:pt>
                <c:pt idx="2340">
                  <c:v>233.3</c:v>
                </c:pt>
                <c:pt idx="2341">
                  <c:v>236.1</c:v>
                </c:pt>
                <c:pt idx="2342">
                  <c:v>229.9</c:v>
                </c:pt>
                <c:pt idx="2343">
                  <c:v>238</c:v>
                </c:pt>
                <c:pt idx="2344">
                  <c:v>235.9</c:v>
                </c:pt>
                <c:pt idx="2345">
                  <c:v>232.9</c:v>
                </c:pt>
                <c:pt idx="2346">
                  <c:v>224.3</c:v>
                </c:pt>
                <c:pt idx="2347">
                  <c:v>223.5</c:v>
                </c:pt>
                <c:pt idx="2348">
                  <c:v>220.6</c:v>
                </c:pt>
                <c:pt idx="2349">
                  <c:v>217.9</c:v>
                </c:pt>
                <c:pt idx="2350">
                  <c:v>231.7</c:v>
                </c:pt>
                <c:pt idx="2351">
                  <c:v>236.3</c:v>
                </c:pt>
                <c:pt idx="2352">
                  <c:v>222.2</c:v>
                </c:pt>
                <c:pt idx="2353">
                  <c:v>215.5</c:v>
                </c:pt>
                <c:pt idx="2354">
                  <c:v>207.8</c:v>
                </c:pt>
                <c:pt idx="2355">
                  <c:v>281.3</c:v>
                </c:pt>
                <c:pt idx="2356">
                  <c:v>219.8</c:v>
                </c:pt>
                <c:pt idx="2357">
                  <c:v>216.3</c:v>
                </c:pt>
                <c:pt idx="2358">
                  <c:v>206.7</c:v>
                </c:pt>
                <c:pt idx="2359">
                  <c:v>202.4</c:v>
                </c:pt>
                <c:pt idx="2360">
                  <c:v>212.6</c:v>
                </c:pt>
                <c:pt idx="2361">
                  <c:v>209.3</c:v>
                </c:pt>
                <c:pt idx="2362">
                  <c:v>207.6</c:v>
                </c:pt>
                <c:pt idx="2363">
                  <c:v>220.7</c:v>
                </c:pt>
                <c:pt idx="2364">
                  <c:v>205.1</c:v>
                </c:pt>
                <c:pt idx="2365">
                  <c:v>206.6</c:v>
                </c:pt>
                <c:pt idx="2366">
                  <c:v>210</c:v>
                </c:pt>
                <c:pt idx="2367">
                  <c:v>210.1</c:v>
                </c:pt>
                <c:pt idx="2368">
                  <c:v>207.5</c:v>
                </c:pt>
                <c:pt idx="2369">
                  <c:v>201.9</c:v>
                </c:pt>
                <c:pt idx="2370">
                  <c:v>204.2</c:v>
                </c:pt>
                <c:pt idx="2371">
                  <c:v>205.4</c:v>
                </c:pt>
                <c:pt idx="2372">
                  <c:v>204.5</c:v>
                </c:pt>
                <c:pt idx="2373">
                  <c:v>208.6</c:v>
                </c:pt>
                <c:pt idx="2374">
                  <c:v>208.6</c:v>
                </c:pt>
                <c:pt idx="2375">
                  <c:v>210.8</c:v>
                </c:pt>
                <c:pt idx="2376">
                  <c:v>219.3</c:v>
                </c:pt>
                <c:pt idx="2377">
                  <c:v>220.6</c:v>
                </c:pt>
                <c:pt idx="2378">
                  <c:v>225.7</c:v>
                </c:pt>
                <c:pt idx="2379">
                  <c:v>239</c:v>
                </c:pt>
                <c:pt idx="2380">
                  <c:v>234.4</c:v>
                </c:pt>
                <c:pt idx="2381">
                  <c:v>227.1</c:v>
                </c:pt>
                <c:pt idx="2382">
                  <c:v>239.5</c:v>
                </c:pt>
                <c:pt idx="2383">
                  <c:v>231.8</c:v>
                </c:pt>
                <c:pt idx="2384">
                  <c:v>234.2</c:v>
                </c:pt>
                <c:pt idx="2385">
                  <c:v>233.1</c:v>
                </c:pt>
                <c:pt idx="2386">
                  <c:v>214.6</c:v>
                </c:pt>
                <c:pt idx="2387">
                  <c:v>180.9</c:v>
                </c:pt>
                <c:pt idx="2388">
                  <c:v>178</c:v>
                </c:pt>
                <c:pt idx="2389">
                  <c:v>174.8</c:v>
                </c:pt>
                <c:pt idx="2390">
                  <c:v>177.6</c:v>
                </c:pt>
                <c:pt idx="2391">
                  <c:v>178.8</c:v>
                </c:pt>
                <c:pt idx="2392">
                  <c:v>182.8</c:v>
                </c:pt>
                <c:pt idx="2393">
                  <c:v>182.7</c:v>
                </c:pt>
                <c:pt idx="2394">
                  <c:v>184.2</c:v>
                </c:pt>
                <c:pt idx="2395">
                  <c:v>172.3</c:v>
                </c:pt>
                <c:pt idx="2396">
                  <c:v>168.1</c:v>
                </c:pt>
                <c:pt idx="2397">
                  <c:v>160.9</c:v>
                </c:pt>
                <c:pt idx="2398">
                  <c:v>162.30000000000001</c:v>
                </c:pt>
                <c:pt idx="2399">
                  <c:v>156.1</c:v>
                </c:pt>
                <c:pt idx="2400">
                  <c:v>182.9</c:v>
                </c:pt>
                <c:pt idx="2401">
                  <c:v>150.19999999999999</c:v>
                </c:pt>
                <c:pt idx="2402">
                  <c:v>173.1</c:v>
                </c:pt>
                <c:pt idx="2403">
                  <c:v>156</c:v>
                </c:pt>
                <c:pt idx="2404">
                  <c:v>153.69999999999999</c:v>
                </c:pt>
                <c:pt idx="2405">
                  <c:v>150.1</c:v>
                </c:pt>
                <c:pt idx="2406">
                  <c:v>158.30000000000001</c:v>
                </c:pt>
                <c:pt idx="2407">
                  <c:v>159.9</c:v>
                </c:pt>
                <c:pt idx="2408">
                  <c:v>157.80000000000001</c:v>
                </c:pt>
                <c:pt idx="2409">
                  <c:v>165.9</c:v>
                </c:pt>
                <c:pt idx="2410">
                  <c:v>160.6</c:v>
                </c:pt>
                <c:pt idx="2411">
                  <c:v>163.30000000000001</c:v>
                </c:pt>
                <c:pt idx="2412">
                  <c:v>166.7</c:v>
                </c:pt>
                <c:pt idx="2413">
                  <c:v>177.4</c:v>
                </c:pt>
                <c:pt idx="2414">
                  <c:v>164.5</c:v>
                </c:pt>
                <c:pt idx="2415">
                  <c:v>172.6</c:v>
                </c:pt>
                <c:pt idx="2416">
                  <c:v>180.7</c:v>
                </c:pt>
                <c:pt idx="2417">
                  <c:v>181.8</c:v>
                </c:pt>
                <c:pt idx="2418">
                  <c:v>191.7</c:v>
                </c:pt>
                <c:pt idx="2419">
                  <c:v>198.6</c:v>
                </c:pt>
                <c:pt idx="2420">
                  <c:v>175.8</c:v>
                </c:pt>
                <c:pt idx="2421">
                  <c:v>189.5</c:v>
                </c:pt>
                <c:pt idx="2422">
                  <c:v>172.7</c:v>
                </c:pt>
                <c:pt idx="2423">
                  <c:v>163</c:v>
                </c:pt>
                <c:pt idx="2424">
                  <c:v>141.5</c:v>
                </c:pt>
                <c:pt idx="2425">
                  <c:v>148.4</c:v>
                </c:pt>
                <c:pt idx="2426">
                  <c:v>134.4</c:v>
                </c:pt>
                <c:pt idx="2427">
                  <c:v>135.1</c:v>
                </c:pt>
                <c:pt idx="2428">
                  <c:v>130.9</c:v>
                </c:pt>
                <c:pt idx="2429">
                  <c:v>139.4</c:v>
                </c:pt>
                <c:pt idx="2430">
                  <c:v>136.69999999999999</c:v>
                </c:pt>
                <c:pt idx="2431">
                  <c:v>130.19999999999999</c:v>
                </c:pt>
                <c:pt idx="2432">
                  <c:v>133.1</c:v>
                </c:pt>
                <c:pt idx="2433">
                  <c:v>133.6</c:v>
                </c:pt>
                <c:pt idx="2434">
                  <c:v>141.4</c:v>
                </c:pt>
                <c:pt idx="2435">
                  <c:v>149.19999999999999</c:v>
                </c:pt>
                <c:pt idx="2436">
                  <c:v>132.5</c:v>
                </c:pt>
                <c:pt idx="2437">
                  <c:v>140.1</c:v>
                </c:pt>
                <c:pt idx="2438">
                  <c:v>148</c:v>
                </c:pt>
                <c:pt idx="2439">
                  <c:v>150.5</c:v>
                </c:pt>
                <c:pt idx="2440">
                  <c:v>146.30000000000001</c:v>
                </c:pt>
                <c:pt idx="2441">
                  <c:v>148.80000000000001</c:v>
                </c:pt>
                <c:pt idx="2442">
                  <c:v>147.80000000000001</c:v>
                </c:pt>
                <c:pt idx="2443">
                  <c:v>148.5</c:v>
                </c:pt>
                <c:pt idx="2444">
                  <c:v>137.4</c:v>
                </c:pt>
                <c:pt idx="2445">
                  <c:v>136.9</c:v>
                </c:pt>
                <c:pt idx="2446">
                  <c:v>140.30000000000001</c:v>
                </c:pt>
                <c:pt idx="2447">
                  <c:v>140.19999999999999</c:v>
                </c:pt>
                <c:pt idx="2448">
                  <c:v>146.69999999999999</c:v>
                </c:pt>
                <c:pt idx="2449">
                  <c:v>133.30000000000001</c:v>
                </c:pt>
                <c:pt idx="2450">
                  <c:v>136.69999999999999</c:v>
                </c:pt>
                <c:pt idx="2451">
                  <c:v>137.80000000000001</c:v>
                </c:pt>
                <c:pt idx="2452">
                  <c:v>134.80000000000001</c:v>
                </c:pt>
                <c:pt idx="2453">
                  <c:v>131</c:v>
                </c:pt>
                <c:pt idx="2454">
                  <c:v>151.4</c:v>
                </c:pt>
                <c:pt idx="2455">
                  <c:v>133</c:v>
                </c:pt>
                <c:pt idx="2456">
                  <c:v>137.4</c:v>
                </c:pt>
                <c:pt idx="2457">
                  <c:v>134.4</c:v>
                </c:pt>
                <c:pt idx="2458">
                  <c:v>142.80000000000001</c:v>
                </c:pt>
                <c:pt idx="2459">
                  <c:v>135.19999999999999</c:v>
                </c:pt>
                <c:pt idx="2460">
                  <c:v>135.1</c:v>
                </c:pt>
                <c:pt idx="2461">
                  <c:v>139.9</c:v>
                </c:pt>
                <c:pt idx="2462">
                  <c:v>155.5</c:v>
                </c:pt>
                <c:pt idx="2463">
                  <c:v>188</c:v>
                </c:pt>
                <c:pt idx="2464">
                  <c:v>181.3</c:v>
                </c:pt>
                <c:pt idx="2465">
                  <c:v>171.8</c:v>
                </c:pt>
                <c:pt idx="2466">
                  <c:v>170.6</c:v>
                </c:pt>
                <c:pt idx="2467">
                  <c:v>158.80000000000001</c:v>
                </c:pt>
                <c:pt idx="2468">
                  <c:v>143.6</c:v>
                </c:pt>
                <c:pt idx="2469">
                  <c:v>127.2</c:v>
                </c:pt>
                <c:pt idx="2470">
                  <c:v>125.9</c:v>
                </c:pt>
                <c:pt idx="2471">
                  <c:v>118.1</c:v>
                </c:pt>
                <c:pt idx="2472">
                  <c:v>120.6</c:v>
                </c:pt>
                <c:pt idx="2473">
                  <c:v>130.4</c:v>
                </c:pt>
                <c:pt idx="2474">
                  <c:v>123.7</c:v>
                </c:pt>
                <c:pt idx="2475">
                  <c:v>120.5</c:v>
                </c:pt>
                <c:pt idx="2476">
                  <c:v>126.6</c:v>
                </c:pt>
                <c:pt idx="2477">
                  <c:v>122.6</c:v>
                </c:pt>
                <c:pt idx="2478">
                  <c:v>149.6</c:v>
                </c:pt>
                <c:pt idx="2479">
                  <c:v>143.6</c:v>
                </c:pt>
                <c:pt idx="2480">
                  <c:v>167.9</c:v>
                </c:pt>
                <c:pt idx="2481">
                  <c:v>171.9</c:v>
                </c:pt>
                <c:pt idx="2482">
                  <c:v>163.30000000000001</c:v>
                </c:pt>
                <c:pt idx="2483">
                  <c:v>181</c:v>
                </c:pt>
                <c:pt idx="2484">
                  <c:v>168.5</c:v>
                </c:pt>
                <c:pt idx="2485">
                  <c:v>171.6</c:v>
                </c:pt>
                <c:pt idx="2486">
                  <c:v>166</c:v>
                </c:pt>
                <c:pt idx="2487">
                  <c:v>163.1</c:v>
                </c:pt>
                <c:pt idx="2488">
                  <c:v>163.1</c:v>
                </c:pt>
                <c:pt idx="2489">
                  <c:v>153.5</c:v>
                </c:pt>
                <c:pt idx="2490">
                  <c:v>148.1</c:v>
                </c:pt>
                <c:pt idx="2491">
                  <c:v>152.30000000000001</c:v>
                </c:pt>
                <c:pt idx="2492">
                  <c:v>147.69999999999999</c:v>
                </c:pt>
                <c:pt idx="2493">
                  <c:v>151</c:v>
                </c:pt>
                <c:pt idx="2494">
                  <c:v>155.4</c:v>
                </c:pt>
                <c:pt idx="2495">
                  <c:v>154.5</c:v>
                </c:pt>
                <c:pt idx="2496">
                  <c:v>141.4</c:v>
                </c:pt>
                <c:pt idx="2497">
                  <c:v>150.30000000000001</c:v>
                </c:pt>
                <c:pt idx="2498">
                  <c:v>164.1</c:v>
                </c:pt>
                <c:pt idx="2499">
                  <c:v>170.7</c:v>
                </c:pt>
                <c:pt idx="2500">
                  <c:v>173.9</c:v>
                </c:pt>
                <c:pt idx="2501">
                  <c:v>177.6</c:v>
                </c:pt>
                <c:pt idx="2502">
                  <c:v>170.2</c:v>
                </c:pt>
                <c:pt idx="2503">
                  <c:v>156.69999999999999</c:v>
                </c:pt>
                <c:pt idx="2504">
                  <c:v>162.1</c:v>
                </c:pt>
                <c:pt idx="2505">
                  <c:v>168.6</c:v>
                </c:pt>
                <c:pt idx="2506">
                  <c:v>185.6</c:v>
                </c:pt>
                <c:pt idx="2507">
                  <c:v>178</c:v>
                </c:pt>
                <c:pt idx="2508">
                  <c:v>186.8</c:v>
                </c:pt>
                <c:pt idx="2509">
                  <c:v>181.8</c:v>
                </c:pt>
                <c:pt idx="2510">
                  <c:v>173.2</c:v>
                </c:pt>
                <c:pt idx="2511">
                  <c:v>171.9</c:v>
                </c:pt>
                <c:pt idx="2512">
                  <c:v>170</c:v>
                </c:pt>
                <c:pt idx="2513">
                  <c:v>167.7</c:v>
                </c:pt>
                <c:pt idx="2514">
                  <c:v>164.4</c:v>
                </c:pt>
                <c:pt idx="2515">
                  <c:v>159.4</c:v>
                </c:pt>
                <c:pt idx="2516">
                  <c:v>159.19999999999999</c:v>
                </c:pt>
                <c:pt idx="2517">
                  <c:v>148.5</c:v>
                </c:pt>
                <c:pt idx="2518">
                  <c:v>149.80000000000001</c:v>
                </c:pt>
                <c:pt idx="2519">
                  <c:v>150.80000000000001</c:v>
                </c:pt>
                <c:pt idx="2520">
                  <c:v>157.4</c:v>
                </c:pt>
                <c:pt idx="2521">
                  <c:v>156.19999999999999</c:v>
                </c:pt>
                <c:pt idx="2522">
                  <c:v>151</c:v>
                </c:pt>
                <c:pt idx="2523">
                  <c:v>157.5</c:v>
                </c:pt>
                <c:pt idx="2524">
                  <c:v>168.2</c:v>
                </c:pt>
                <c:pt idx="2525">
                  <c:v>165.7</c:v>
                </c:pt>
                <c:pt idx="2526">
                  <c:v>170.7</c:v>
                </c:pt>
                <c:pt idx="2527">
                  <c:v>160.5</c:v>
                </c:pt>
                <c:pt idx="2528">
                  <c:v>160.80000000000001</c:v>
                </c:pt>
                <c:pt idx="2529">
                  <c:v>163.4</c:v>
                </c:pt>
                <c:pt idx="2530">
                  <c:v>159.80000000000001</c:v>
                </c:pt>
                <c:pt idx="2531">
                  <c:v>157.9</c:v>
                </c:pt>
                <c:pt idx="2532">
                  <c:v>165.5</c:v>
                </c:pt>
                <c:pt idx="2533">
                  <c:v>161.4</c:v>
                </c:pt>
                <c:pt idx="2534">
                  <c:v>166.9</c:v>
                </c:pt>
                <c:pt idx="2535">
                  <c:v>168.5</c:v>
                </c:pt>
                <c:pt idx="2536">
                  <c:v>161.19999999999999</c:v>
                </c:pt>
                <c:pt idx="2537">
                  <c:v>170.6</c:v>
                </c:pt>
                <c:pt idx="2538">
                  <c:v>160.4</c:v>
                </c:pt>
                <c:pt idx="2539">
                  <c:v>154.19999999999999</c:v>
                </c:pt>
                <c:pt idx="2540">
                  <c:v>152.69999999999999</c:v>
                </c:pt>
                <c:pt idx="2541">
                  <c:v>149.30000000000001</c:v>
                </c:pt>
                <c:pt idx="2542">
                  <c:v>148</c:v>
                </c:pt>
                <c:pt idx="2543">
                  <c:v>149</c:v>
                </c:pt>
                <c:pt idx="2544">
                  <c:v>140.9</c:v>
                </c:pt>
                <c:pt idx="2545">
                  <c:v>141.4</c:v>
                </c:pt>
                <c:pt idx="2546">
                  <c:v>141</c:v>
                </c:pt>
                <c:pt idx="2547">
                  <c:v>147.19999999999999</c:v>
                </c:pt>
                <c:pt idx="2548">
                  <c:v>154.5</c:v>
                </c:pt>
                <c:pt idx="2549">
                  <c:v>156.30000000000001</c:v>
                </c:pt>
                <c:pt idx="2550">
                  <c:v>161.6</c:v>
                </c:pt>
                <c:pt idx="2551">
                  <c:v>163.1</c:v>
                </c:pt>
                <c:pt idx="2552">
                  <c:v>168.3</c:v>
                </c:pt>
                <c:pt idx="2553">
                  <c:v>180.9</c:v>
                </c:pt>
                <c:pt idx="2554">
                  <c:v>175.7</c:v>
                </c:pt>
                <c:pt idx="2555">
                  <c:v>184.6</c:v>
                </c:pt>
                <c:pt idx="2556">
                  <c:v>176.6</c:v>
                </c:pt>
                <c:pt idx="2557">
                  <c:v>200.9</c:v>
                </c:pt>
                <c:pt idx="2558">
                  <c:v>157.19999999999999</c:v>
                </c:pt>
                <c:pt idx="2559">
                  <c:v>163.9</c:v>
                </c:pt>
                <c:pt idx="2560">
                  <c:v>174.5</c:v>
                </c:pt>
                <c:pt idx="2561">
                  <c:v>174.6</c:v>
                </c:pt>
                <c:pt idx="2562">
                  <c:v>178.2</c:v>
                </c:pt>
                <c:pt idx="2563">
                  <c:v>187.2</c:v>
                </c:pt>
                <c:pt idx="2564">
                  <c:v>178.4</c:v>
                </c:pt>
                <c:pt idx="2565">
                  <c:v>178.3</c:v>
                </c:pt>
                <c:pt idx="2566">
                  <c:v>177.4</c:v>
                </c:pt>
                <c:pt idx="2567">
                  <c:v>178.9</c:v>
                </c:pt>
                <c:pt idx="2568">
                  <c:v>165.9</c:v>
                </c:pt>
                <c:pt idx="2569">
                  <c:v>166.6</c:v>
                </c:pt>
                <c:pt idx="2570">
                  <c:v>186.4</c:v>
                </c:pt>
                <c:pt idx="2571">
                  <c:v>187.6</c:v>
                </c:pt>
                <c:pt idx="2572">
                  <c:v>181.8</c:v>
                </c:pt>
                <c:pt idx="2573">
                  <c:v>192.6</c:v>
                </c:pt>
                <c:pt idx="2574">
                  <c:v>182</c:v>
                </c:pt>
                <c:pt idx="2575">
                  <c:v>189.9</c:v>
                </c:pt>
                <c:pt idx="2576">
                  <c:v>191.7</c:v>
                </c:pt>
                <c:pt idx="2577">
                  <c:v>188.9</c:v>
                </c:pt>
                <c:pt idx="2578">
                  <c:v>194.5</c:v>
                </c:pt>
                <c:pt idx="2579">
                  <c:v>192.8</c:v>
                </c:pt>
                <c:pt idx="2580">
                  <c:v>186.9</c:v>
                </c:pt>
                <c:pt idx="2581">
                  <c:v>186.6</c:v>
                </c:pt>
                <c:pt idx="2582">
                  <c:v>206.8</c:v>
                </c:pt>
                <c:pt idx="2583">
                  <c:v>200.1</c:v>
                </c:pt>
                <c:pt idx="2584">
                  <c:v>190.5</c:v>
                </c:pt>
                <c:pt idx="2585">
                  <c:v>178.8</c:v>
                </c:pt>
                <c:pt idx="2586">
                  <c:v>178.6</c:v>
                </c:pt>
                <c:pt idx="2587">
                  <c:v>172.5</c:v>
                </c:pt>
                <c:pt idx="2588">
                  <c:v>183.1</c:v>
                </c:pt>
                <c:pt idx="2589">
                  <c:v>170.7</c:v>
                </c:pt>
                <c:pt idx="2590">
                  <c:v>165.4</c:v>
                </c:pt>
                <c:pt idx="2591">
                  <c:v>165.3</c:v>
                </c:pt>
                <c:pt idx="2592">
                  <c:v>157.5</c:v>
                </c:pt>
                <c:pt idx="2593">
                  <c:v>149.6</c:v>
                </c:pt>
                <c:pt idx="2594">
                  <c:v>152.19999999999999</c:v>
                </c:pt>
                <c:pt idx="2595">
                  <c:v>149.4</c:v>
                </c:pt>
                <c:pt idx="2596">
                  <c:v>144.1</c:v>
                </c:pt>
                <c:pt idx="2597">
                  <c:v>143.1</c:v>
                </c:pt>
                <c:pt idx="2598">
                  <c:v>141</c:v>
                </c:pt>
                <c:pt idx="2599">
                  <c:v>141.5</c:v>
                </c:pt>
                <c:pt idx="2600">
                  <c:v>148.5</c:v>
                </c:pt>
                <c:pt idx="2601">
                  <c:v>149.5</c:v>
                </c:pt>
                <c:pt idx="2602">
                  <c:v>161</c:v>
                </c:pt>
                <c:pt idx="2603">
                  <c:v>149.4</c:v>
                </c:pt>
                <c:pt idx="2604">
                  <c:v>152.30000000000001</c:v>
                </c:pt>
                <c:pt idx="2605">
                  <c:v>158</c:v>
                </c:pt>
                <c:pt idx="2606">
                  <c:v>156.9</c:v>
                </c:pt>
                <c:pt idx="2607">
                  <c:v>153.6</c:v>
                </c:pt>
                <c:pt idx="2608">
                  <c:v>175.3</c:v>
                </c:pt>
                <c:pt idx="2609">
                  <c:v>190.6</c:v>
                </c:pt>
                <c:pt idx="2610">
                  <c:v>199.5</c:v>
                </c:pt>
                <c:pt idx="2611">
                  <c:v>193</c:v>
                </c:pt>
                <c:pt idx="2612">
                  <c:v>204.4</c:v>
                </c:pt>
                <c:pt idx="2613">
                  <c:v>217.6</c:v>
                </c:pt>
                <c:pt idx="2614">
                  <c:v>222.8</c:v>
                </c:pt>
                <c:pt idx="2615">
                  <c:v>220</c:v>
                </c:pt>
                <c:pt idx="2616">
                  <c:v>232.2</c:v>
                </c:pt>
                <c:pt idx="2617">
                  <c:v>229.2</c:v>
                </c:pt>
                <c:pt idx="2618">
                  <c:v>232.3</c:v>
                </c:pt>
                <c:pt idx="2619">
                  <c:v>228.5</c:v>
                </c:pt>
                <c:pt idx="2620">
                  <c:v>195.7</c:v>
                </c:pt>
                <c:pt idx="2621">
                  <c:v>196.1</c:v>
                </c:pt>
                <c:pt idx="2622">
                  <c:v>214.5</c:v>
                </c:pt>
                <c:pt idx="2623">
                  <c:v>204.6</c:v>
                </c:pt>
                <c:pt idx="2624">
                  <c:v>201.9</c:v>
                </c:pt>
                <c:pt idx="2625">
                  <c:v>205.4</c:v>
                </c:pt>
                <c:pt idx="2626">
                  <c:v>228.9</c:v>
                </c:pt>
                <c:pt idx="2627">
                  <c:v>222</c:v>
                </c:pt>
                <c:pt idx="2628">
                  <c:v>232.3</c:v>
                </c:pt>
                <c:pt idx="2629">
                  <c:v>228.7</c:v>
                </c:pt>
                <c:pt idx="2630">
                  <c:v>224.5</c:v>
                </c:pt>
                <c:pt idx="2631">
                  <c:v>220.8</c:v>
                </c:pt>
                <c:pt idx="2632">
                  <c:v>227.8</c:v>
                </c:pt>
                <c:pt idx="2633">
                  <c:v>225.1</c:v>
                </c:pt>
                <c:pt idx="2634">
                  <c:v>228.2</c:v>
                </c:pt>
                <c:pt idx="2635">
                  <c:v>223.2</c:v>
                </c:pt>
                <c:pt idx="2636">
                  <c:v>233.7</c:v>
                </c:pt>
                <c:pt idx="2637">
                  <c:v>239.6</c:v>
                </c:pt>
                <c:pt idx="2638">
                  <c:v>242.9</c:v>
                </c:pt>
                <c:pt idx="2639">
                  <c:v>239.1</c:v>
                </c:pt>
                <c:pt idx="2640">
                  <c:v>247.1</c:v>
                </c:pt>
                <c:pt idx="2641">
                  <c:v>255.4</c:v>
                </c:pt>
                <c:pt idx="2642">
                  <c:v>245.9</c:v>
                </c:pt>
                <c:pt idx="2643">
                  <c:v>251.7</c:v>
                </c:pt>
                <c:pt idx="2644">
                  <c:v>269</c:v>
                </c:pt>
                <c:pt idx="2645">
                  <c:v>289.5</c:v>
                </c:pt>
                <c:pt idx="2646">
                  <c:v>276.3</c:v>
                </c:pt>
                <c:pt idx="2647">
                  <c:v>278.5</c:v>
                </c:pt>
                <c:pt idx="2648">
                  <c:v>278.8</c:v>
                </c:pt>
                <c:pt idx="2649">
                  <c:v>282.39999999999998</c:v>
                </c:pt>
                <c:pt idx="2650">
                  <c:v>283.39999999999998</c:v>
                </c:pt>
                <c:pt idx="2651">
                  <c:v>287.39999999999998</c:v>
                </c:pt>
                <c:pt idx="2652">
                  <c:v>278.89999999999998</c:v>
                </c:pt>
                <c:pt idx="2653">
                  <c:v>289.2</c:v>
                </c:pt>
                <c:pt idx="2654">
                  <c:v>291.60000000000002</c:v>
                </c:pt>
                <c:pt idx="2655">
                  <c:v>293.89999999999998</c:v>
                </c:pt>
                <c:pt idx="2656">
                  <c:v>290.5</c:v>
                </c:pt>
                <c:pt idx="2657">
                  <c:v>272.5</c:v>
                </c:pt>
                <c:pt idx="2658">
                  <c:v>261</c:v>
                </c:pt>
                <c:pt idx="2659">
                  <c:v>241.1</c:v>
                </c:pt>
                <c:pt idx="2660">
                  <c:v>245.5</c:v>
                </c:pt>
                <c:pt idx="2661">
                  <c:v>236.7</c:v>
                </c:pt>
                <c:pt idx="2662">
                  <c:v>226.2</c:v>
                </c:pt>
                <c:pt idx="2663">
                  <c:v>236</c:v>
                </c:pt>
                <c:pt idx="2664">
                  <c:v>232.5</c:v>
                </c:pt>
                <c:pt idx="2665">
                  <c:v>231.3</c:v>
                </c:pt>
                <c:pt idx="2666">
                  <c:v>218.8</c:v>
                </c:pt>
                <c:pt idx="2667">
                  <c:v>222.7</c:v>
                </c:pt>
                <c:pt idx="2668">
                  <c:v>248.6</c:v>
                </c:pt>
                <c:pt idx="2669">
                  <c:v>215.1</c:v>
                </c:pt>
                <c:pt idx="2670">
                  <c:v>208.4</c:v>
                </c:pt>
                <c:pt idx="2671">
                  <c:v>204.2</c:v>
                </c:pt>
                <c:pt idx="2672">
                  <c:v>206.1</c:v>
                </c:pt>
                <c:pt idx="2673">
                  <c:v>212.7</c:v>
                </c:pt>
                <c:pt idx="2674">
                  <c:v>222.1</c:v>
                </c:pt>
                <c:pt idx="2675">
                  <c:v>216.9</c:v>
                </c:pt>
                <c:pt idx="2676">
                  <c:v>224.2</c:v>
                </c:pt>
                <c:pt idx="2677">
                  <c:v>228.6</c:v>
                </c:pt>
                <c:pt idx="2678">
                  <c:v>234.5</c:v>
                </c:pt>
                <c:pt idx="2679">
                  <c:v>244.6</c:v>
                </c:pt>
                <c:pt idx="2680">
                  <c:v>248.5</c:v>
                </c:pt>
                <c:pt idx="2681">
                  <c:v>248.2</c:v>
                </c:pt>
                <c:pt idx="2682">
                  <c:v>246.5</c:v>
                </c:pt>
                <c:pt idx="2683">
                  <c:v>235.8</c:v>
                </c:pt>
                <c:pt idx="2684">
                  <c:v>231.4</c:v>
                </c:pt>
                <c:pt idx="2685">
                  <c:v>240.8</c:v>
                </c:pt>
                <c:pt idx="2686">
                  <c:v>256.39999999999998</c:v>
                </c:pt>
                <c:pt idx="2687">
                  <c:v>252.5</c:v>
                </c:pt>
                <c:pt idx="2688">
                  <c:v>235.7</c:v>
                </c:pt>
                <c:pt idx="2689">
                  <c:v>246.8</c:v>
                </c:pt>
                <c:pt idx="2690">
                  <c:v>233.8</c:v>
                </c:pt>
                <c:pt idx="2691">
                  <c:v>237.9</c:v>
                </c:pt>
                <c:pt idx="2692">
                  <c:v>261.2</c:v>
                </c:pt>
                <c:pt idx="2693">
                  <c:v>245.2</c:v>
                </c:pt>
                <c:pt idx="2694">
                  <c:v>225.4</c:v>
                </c:pt>
                <c:pt idx="2695">
                  <c:v>227.4</c:v>
                </c:pt>
                <c:pt idx="2696">
                  <c:v>241.2</c:v>
                </c:pt>
                <c:pt idx="2697">
                  <c:v>230.8</c:v>
                </c:pt>
                <c:pt idx="2698">
                  <c:v>221.1</c:v>
                </c:pt>
                <c:pt idx="2699">
                  <c:v>235.4</c:v>
                </c:pt>
                <c:pt idx="2700">
                  <c:v>242.6</c:v>
                </c:pt>
                <c:pt idx="2701">
                  <c:v>235.2</c:v>
                </c:pt>
                <c:pt idx="2702">
                  <c:v>245</c:v>
                </c:pt>
                <c:pt idx="2703">
                  <c:v>235.4</c:v>
                </c:pt>
                <c:pt idx="2704">
                  <c:v>242.7</c:v>
                </c:pt>
                <c:pt idx="2705">
                  <c:v>254.5</c:v>
                </c:pt>
                <c:pt idx="2706">
                  <c:v>252.1</c:v>
                </c:pt>
                <c:pt idx="2707">
                  <c:v>249</c:v>
                </c:pt>
                <c:pt idx="2708">
                  <c:v>270.10000000000002</c:v>
                </c:pt>
                <c:pt idx="2709">
                  <c:v>275.5</c:v>
                </c:pt>
                <c:pt idx="2710">
                  <c:v>294.5</c:v>
                </c:pt>
                <c:pt idx="2711">
                  <c:v>294.8</c:v>
                </c:pt>
                <c:pt idx="2712">
                  <c:v>306.10000000000002</c:v>
                </c:pt>
                <c:pt idx="2713">
                  <c:v>331</c:v>
                </c:pt>
                <c:pt idx="2714">
                  <c:v>327.5</c:v>
                </c:pt>
                <c:pt idx="2715">
                  <c:v>336.9</c:v>
                </c:pt>
                <c:pt idx="2716">
                  <c:v>324.2</c:v>
                </c:pt>
                <c:pt idx="2717">
                  <c:v>306.8</c:v>
                </c:pt>
                <c:pt idx="2718">
                  <c:v>239.5</c:v>
                </c:pt>
                <c:pt idx="2719">
                  <c:v>287.39999999999998</c:v>
                </c:pt>
                <c:pt idx="2720">
                  <c:v>275.89999999999998</c:v>
                </c:pt>
                <c:pt idx="2721">
                  <c:v>249.1</c:v>
                </c:pt>
                <c:pt idx="2722">
                  <c:v>249.1</c:v>
                </c:pt>
                <c:pt idx="2723">
                  <c:v>258.2</c:v>
                </c:pt>
                <c:pt idx="2724">
                  <c:v>262.8</c:v>
                </c:pt>
                <c:pt idx="2725">
                  <c:v>253.8</c:v>
                </c:pt>
                <c:pt idx="2726">
                  <c:v>256.60000000000002</c:v>
                </c:pt>
                <c:pt idx="2727">
                  <c:v>250</c:v>
                </c:pt>
                <c:pt idx="2728">
                  <c:v>271.3</c:v>
                </c:pt>
                <c:pt idx="2729">
                  <c:v>277</c:v>
                </c:pt>
                <c:pt idx="2730">
                  <c:v>301.3</c:v>
                </c:pt>
                <c:pt idx="2731">
                  <c:v>311.10000000000002</c:v>
                </c:pt>
                <c:pt idx="2732">
                  <c:v>296.60000000000002</c:v>
                </c:pt>
                <c:pt idx="2733">
                  <c:v>309.39999999999998</c:v>
                </c:pt>
                <c:pt idx="2734">
                  <c:v>307.2</c:v>
                </c:pt>
                <c:pt idx="2735">
                  <c:v>308.8</c:v>
                </c:pt>
                <c:pt idx="2736">
                  <c:v>291.60000000000002</c:v>
                </c:pt>
                <c:pt idx="2737">
                  <c:v>296.89999999999998</c:v>
                </c:pt>
                <c:pt idx="2738">
                  <c:v>283.8</c:v>
                </c:pt>
                <c:pt idx="2739">
                  <c:v>300.60000000000002</c:v>
                </c:pt>
                <c:pt idx="2740">
                  <c:v>290.7</c:v>
                </c:pt>
                <c:pt idx="2741">
                  <c:v>289.5</c:v>
                </c:pt>
                <c:pt idx="2742">
                  <c:v>289.8</c:v>
                </c:pt>
                <c:pt idx="2743">
                  <c:v>288.3</c:v>
                </c:pt>
                <c:pt idx="2744">
                  <c:v>280.89999999999998</c:v>
                </c:pt>
                <c:pt idx="2745">
                  <c:v>287.39999999999998</c:v>
                </c:pt>
                <c:pt idx="2746">
                  <c:v>288.8</c:v>
                </c:pt>
                <c:pt idx="2747">
                  <c:v>297.3</c:v>
                </c:pt>
                <c:pt idx="2748">
                  <c:v>300.10000000000002</c:v>
                </c:pt>
                <c:pt idx="2749">
                  <c:v>282.39999999999998</c:v>
                </c:pt>
                <c:pt idx="2750">
                  <c:v>280</c:v>
                </c:pt>
                <c:pt idx="2751">
                  <c:v>271.10000000000002</c:v>
                </c:pt>
                <c:pt idx="2752">
                  <c:v>269.8</c:v>
                </c:pt>
                <c:pt idx="2753">
                  <c:v>264.7</c:v>
                </c:pt>
                <c:pt idx="2754">
                  <c:v>284.3</c:v>
                </c:pt>
                <c:pt idx="2755">
                  <c:v>260.60000000000002</c:v>
                </c:pt>
                <c:pt idx="2756">
                  <c:v>265.3</c:v>
                </c:pt>
                <c:pt idx="2757">
                  <c:v>249.9</c:v>
                </c:pt>
                <c:pt idx="2758">
                  <c:v>250.7</c:v>
                </c:pt>
                <c:pt idx="2759">
                  <c:v>255.2</c:v>
                </c:pt>
                <c:pt idx="2760">
                  <c:v>247</c:v>
                </c:pt>
                <c:pt idx="2761">
                  <c:v>242.2</c:v>
                </c:pt>
                <c:pt idx="2762">
                  <c:v>241.1</c:v>
                </c:pt>
                <c:pt idx="2763">
                  <c:v>239</c:v>
                </c:pt>
                <c:pt idx="2764">
                  <c:v>234.7</c:v>
                </c:pt>
                <c:pt idx="2765">
                  <c:v>242</c:v>
                </c:pt>
                <c:pt idx="2766">
                  <c:v>247.8</c:v>
                </c:pt>
                <c:pt idx="2767">
                  <c:v>230</c:v>
                </c:pt>
                <c:pt idx="2768">
                  <c:v>231</c:v>
                </c:pt>
                <c:pt idx="2769">
                  <c:v>217.1</c:v>
                </c:pt>
                <c:pt idx="2770">
                  <c:v>223.3</c:v>
                </c:pt>
                <c:pt idx="2771">
                  <c:v>235.5</c:v>
                </c:pt>
                <c:pt idx="2772">
                  <c:v>248.4</c:v>
                </c:pt>
                <c:pt idx="2773">
                  <c:v>248.6</c:v>
                </c:pt>
                <c:pt idx="2774">
                  <c:v>256.10000000000002</c:v>
                </c:pt>
                <c:pt idx="2775">
                  <c:v>252.5</c:v>
                </c:pt>
                <c:pt idx="2776">
                  <c:v>240.9</c:v>
                </c:pt>
                <c:pt idx="2777">
                  <c:v>232</c:v>
                </c:pt>
                <c:pt idx="2778">
                  <c:v>229.2</c:v>
                </c:pt>
                <c:pt idx="2779">
                  <c:v>234.8</c:v>
                </c:pt>
                <c:pt idx="2780">
                  <c:v>263.39999999999998</c:v>
                </c:pt>
                <c:pt idx="2781">
                  <c:v>255.8</c:v>
                </c:pt>
                <c:pt idx="2782">
                  <c:v>249.6</c:v>
                </c:pt>
                <c:pt idx="2783">
                  <c:v>252.3</c:v>
                </c:pt>
                <c:pt idx="2784">
                  <c:v>244.1</c:v>
                </c:pt>
                <c:pt idx="2785">
                  <c:v>249.6</c:v>
                </c:pt>
                <c:pt idx="2786">
                  <c:v>246.9</c:v>
                </c:pt>
                <c:pt idx="2787">
                  <c:v>241.9</c:v>
                </c:pt>
                <c:pt idx="2788">
                  <c:v>239.5</c:v>
                </c:pt>
                <c:pt idx="2789">
                  <c:v>234.1</c:v>
                </c:pt>
                <c:pt idx="2790">
                  <c:v>226.3</c:v>
                </c:pt>
                <c:pt idx="2791">
                  <c:v>245.1</c:v>
                </c:pt>
                <c:pt idx="2792">
                  <c:v>235.4</c:v>
                </c:pt>
                <c:pt idx="2793">
                  <c:v>234.8</c:v>
                </c:pt>
                <c:pt idx="2794">
                  <c:v>236.3</c:v>
                </c:pt>
                <c:pt idx="2795">
                  <c:v>256.89999999999998</c:v>
                </c:pt>
                <c:pt idx="2796">
                  <c:v>282</c:v>
                </c:pt>
                <c:pt idx="2797">
                  <c:v>280</c:v>
                </c:pt>
                <c:pt idx="2798">
                  <c:v>286.10000000000002</c:v>
                </c:pt>
                <c:pt idx="2799">
                  <c:v>288.60000000000002</c:v>
                </c:pt>
                <c:pt idx="2800">
                  <c:v>282.60000000000002</c:v>
                </c:pt>
                <c:pt idx="2801">
                  <c:v>289.2</c:v>
                </c:pt>
                <c:pt idx="2802">
                  <c:v>287</c:v>
                </c:pt>
                <c:pt idx="2803">
                  <c:v>290.10000000000002</c:v>
                </c:pt>
                <c:pt idx="2804">
                  <c:v>294</c:v>
                </c:pt>
                <c:pt idx="2805">
                  <c:v>315.2</c:v>
                </c:pt>
                <c:pt idx="2806">
                  <c:v>316.10000000000002</c:v>
                </c:pt>
                <c:pt idx="2807">
                  <c:v>302.7</c:v>
                </c:pt>
                <c:pt idx="2808">
                  <c:v>298.10000000000002</c:v>
                </c:pt>
                <c:pt idx="2809">
                  <c:v>289.39999999999998</c:v>
                </c:pt>
                <c:pt idx="2810">
                  <c:v>281.10000000000002</c:v>
                </c:pt>
                <c:pt idx="2811">
                  <c:v>274</c:v>
                </c:pt>
                <c:pt idx="2812">
                  <c:v>272.2</c:v>
                </c:pt>
                <c:pt idx="2813">
                  <c:v>261</c:v>
                </c:pt>
                <c:pt idx="2814">
                  <c:v>256.8</c:v>
                </c:pt>
                <c:pt idx="2815">
                  <c:v>257.7</c:v>
                </c:pt>
                <c:pt idx="2816">
                  <c:v>256.39999999999998</c:v>
                </c:pt>
                <c:pt idx="2817">
                  <c:v>255.9</c:v>
                </c:pt>
                <c:pt idx="2818">
                  <c:v>254.8</c:v>
                </c:pt>
                <c:pt idx="2819">
                  <c:v>262.7</c:v>
                </c:pt>
                <c:pt idx="2820">
                  <c:v>261.3</c:v>
                </c:pt>
                <c:pt idx="2821">
                  <c:v>261</c:v>
                </c:pt>
                <c:pt idx="2822">
                  <c:v>266.10000000000002</c:v>
                </c:pt>
                <c:pt idx="2823">
                  <c:v>265.8</c:v>
                </c:pt>
                <c:pt idx="2824">
                  <c:v>264.89999999999998</c:v>
                </c:pt>
                <c:pt idx="2825">
                  <c:v>256.7</c:v>
                </c:pt>
                <c:pt idx="2826">
                  <c:v>247.9</c:v>
                </c:pt>
                <c:pt idx="2827">
                  <c:v>240.6</c:v>
                </c:pt>
                <c:pt idx="2828">
                  <c:v>243.1</c:v>
                </c:pt>
                <c:pt idx="2829">
                  <c:v>242.1</c:v>
                </c:pt>
                <c:pt idx="2830">
                  <c:v>241.5</c:v>
                </c:pt>
                <c:pt idx="2831">
                  <c:v>244.6</c:v>
                </c:pt>
                <c:pt idx="2832">
                  <c:v>249.6</c:v>
                </c:pt>
                <c:pt idx="2833">
                  <c:v>242.6</c:v>
                </c:pt>
                <c:pt idx="2834">
                  <c:v>243.1</c:v>
                </c:pt>
                <c:pt idx="2835">
                  <c:v>242.5</c:v>
                </c:pt>
                <c:pt idx="2836">
                  <c:v>252.2</c:v>
                </c:pt>
                <c:pt idx="2837">
                  <c:v>246.6</c:v>
                </c:pt>
                <c:pt idx="2838">
                  <c:v>246.5</c:v>
                </c:pt>
                <c:pt idx="2839">
                  <c:v>292.7</c:v>
                </c:pt>
                <c:pt idx="2840">
                  <c:v>297.8</c:v>
                </c:pt>
                <c:pt idx="2841">
                  <c:v>310.60000000000002</c:v>
                </c:pt>
                <c:pt idx="2842">
                  <c:v>320.39999999999998</c:v>
                </c:pt>
                <c:pt idx="2843">
                  <c:v>322.60000000000002</c:v>
                </c:pt>
                <c:pt idx="2844">
                  <c:v>344.5</c:v>
                </c:pt>
                <c:pt idx="2845">
                  <c:v>325.60000000000002</c:v>
                </c:pt>
                <c:pt idx="2846">
                  <c:v>324</c:v>
                </c:pt>
                <c:pt idx="2847">
                  <c:v>322</c:v>
                </c:pt>
                <c:pt idx="2848">
                  <c:v>309.7</c:v>
                </c:pt>
                <c:pt idx="2849">
                  <c:v>303.60000000000002</c:v>
                </c:pt>
                <c:pt idx="2850">
                  <c:v>307.8</c:v>
                </c:pt>
                <c:pt idx="2851">
                  <c:v>299.60000000000002</c:v>
                </c:pt>
                <c:pt idx="2852">
                  <c:v>296.5</c:v>
                </c:pt>
                <c:pt idx="2853">
                  <c:v>290.8</c:v>
                </c:pt>
                <c:pt idx="2854">
                  <c:v>279.8</c:v>
                </c:pt>
                <c:pt idx="2855">
                  <c:v>280.10000000000002</c:v>
                </c:pt>
                <c:pt idx="2856">
                  <c:v>289.10000000000002</c:v>
                </c:pt>
                <c:pt idx="2857">
                  <c:v>279.8</c:v>
                </c:pt>
                <c:pt idx="2858">
                  <c:v>286.8</c:v>
                </c:pt>
                <c:pt idx="2859">
                  <c:v>264.5</c:v>
                </c:pt>
                <c:pt idx="2860">
                  <c:v>276.2</c:v>
                </c:pt>
                <c:pt idx="2861">
                  <c:v>255.6</c:v>
                </c:pt>
                <c:pt idx="2862">
                  <c:v>236.9</c:v>
                </c:pt>
                <c:pt idx="2863">
                  <c:v>236.4</c:v>
                </c:pt>
                <c:pt idx="2864">
                  <c:v>226.3</c:v>
                </c:pt>
                <c:pt idx="2865">
                  <c:v>225</c:v>
                </c:pt>
                <c:pt idx="2866">
                  <c:v>225</c:v>
                </c:pt>
                <c:pt idx="2867">
                  <c:v>220</c:v>
                </c:pt>
                <c:pt idx="2868">
                  <c:v>220.2</c:v>
                </c:pt>
                <c:pt idx="2869">
                  <c:v>212.4</c:v>
                </c:pt>
                <c:pt idx="2870">
                  <c:v>216.4</c:v>
                </c:pt>
                <c:pt idx="2871">
                  <c:v>211.9</c:v>
                </c:pt>
                <c:pt idx="2872">
                  <c:v>211.2</c:v>
                </c:pt>
                <c:pt idx="2873">
                  <c:v>210.2</c:v>
                </c:pt>
                <c:pt idx="2874">
                  <c:v>207.9</c:v>
                </c:pt>
                <c:pt idx="2875">
                  <c:v>211</c:v>
                </c:pt>
                <c:pt idx="2876">
                  <c:v>212.8</c:v>
                </c:pt>
                <c:pt idx="2877">
                  <c:v>229.2</c:v>
                </c:pt>
                <c:pt idx="2878">
                  <c:v>225.8</c:v>
                </c:pt>
                <c:pt idx="2879">
                  <c:v>221.5</c:v>
                </c:pt>
                <c:pt idx="2880">
                  <c:v>233.2</c:v>
                </c:pt>
                <c:pt idx="2881">
                  <c:v>232.7</c:v>
                </c:pt>
                <c:pt idx="2882">
                  <c:v>235.1</c:v>
                </c:pt>
                <c:pt idx="2883">
                  <c:v>243.2</c:v>
                </c:pt>
                <c:pt idx="2884">
                  <c:v>236.2</c:v>
                </c:pt>
                <c:pt idx="2885">
                  <c:v>245.5</c:v>
                </c:pt>
                <c:pt idx="2886">
                  <c:v>239.1</c:v>
                </c:pt>
                <c:pt idx="2887">
                  <c:v>245</c:v>
                </c:pt>
                <c:pt idx="2888">
                  <c:v>253.9</c:v>
                </c:pt>
                <c:pt idx="2889">
                  <c:v>246.3</c:v>
                </c:pt>
                <c:pt idx="2890">
                  <c:v>251.8</c:v>
                </c:pt>
                <c:pt idx="2891">
                  <c:v>287.89999999999998</c:v>
                </c:pt>
                <c:pt idx="2892">
                  <c:v>313.89999999999998</c:v>
                </c:pt>
                <c:pt idx="2893">
                  <c:v>326.89999999999998</c:v>
                </c:pt>
                <c:pt idx="2894">
                  <c:v>339.8</c:v>
                </c:pt>
                <c:pt idx="2895">
                  <c:v>336.1</c:v>
                </c:pt>
                <c:pt idx="2896">
                  <c:v>335.7</c:v>
                </c:pt>
                <c:pt idx="2897">
                  <c:v>339</c:v>
                </c:pt>
                <c:pt idx="2898">
                  <c:v>331.2</c:v>
                </c:pt>
                <c:pt idx="2899">
                  <c:v>368.4</c:v>
                </c:pt>
                <c:pt idx="2900">
                  <c:v>362.3</c:v>
                </c:pt>
                <c:pt idx="2901">
                  <c:v>367.7</c:v>
                </c:pt>
                <c:pt idx="2902">
                  <c:v>362.2</c:v>
                </c:pt>
                <c:pt idx="2903">
                  <c:v>348.8</c:v>
                </c:pt>
                <c:pt idx="2904">
                  <c:v>334.4</c:v>
                </c:pt>
                <c:pt idx="2905">
                  <c:v>318.2</c:v>
                </c:pt>
                <c:pt idx="2906">
                  <c:v>322.60000000000002</c:v>
                </c:pt>
                <c:pt idx="2907">
                  <c:v>311.10000000000002</c:v>
                </c:pt>
                <c:pt idx="2908">
                  <c:v>308.60000000000002</c:v>
                </c:pt>
                <c:pt idx="2909">
                  <c:v>298.3</c:v>
                </c:pt>
                <c:pt idx="2910">
                  <c:v>294.39999999999998</c:v>
                </c:pt>
                <c:pt idx="2911">
                  <c:v>296.89999999999998</c:v>
                </c:pt>
                <c:pt idx="2912">
                  <c:v>293.39999999999998</c:v>
                </c:pt>
                <c:pt idx="2913">
                  <c:v>298.7</c:v>
                </c:pt>
                <c:pt idx="2914">
                  <c:v>291.5</c:v>
                </c:pt>
                <c:pt idx="2915">
                  <c:v>291.3</c:v>
                </c:pt>
                <c:pt idx="2916">
                  <c:v>294.5</c:v>
                </c:pt>
                <c:pt idx="2917">
                  <c:v>287.8</c:v>
                </c:pt>
                <c:pt idx="2918">
                  <c:v>288.8</c:v>
                </c:pt>
                <c:pt idx="2919">
                  <c:v>286.2</c:v>
                </c:pt>
                <c:pt idx="2920">
                  <c:v>289.39999999999998</c:v>
                </c:pt>
                <c:pt idx="2921">
                  <c:v>290.39999999999998</c:v>
                </c:pt>
                <c:pt idx="2922">
                  <c:v>307.8</c:v>
                </c:pt>
                <c:pt idx="2923">
                  <c:v>294.60000000000002</c:v>
                </c:pt>
                <c:pt idx="2924">
                  <c:v>295.39999999999998</c:v>
                </c:pt>
                <c:pt idx="2925">
                  <c:v>289.89999999999998</c:v>
                </c:pt>
                <c:pt idx="2926">
                  <c:v>289.2</c:v>
                </c:pt>
                <c:pt idx="2927">
                  <c:v>291.10000000000002</c:v>
                </c:pt>
                <c:pt idx="2928">
                  <c:v>278.8</c:v>
                </c:pt>
                <c:pt idx="2929">
                  <c:v>271.10000000000002</c:v>
                </c:pt>
                <c:pt idx="2930">
                  <c:v>291.5</c:v>
                </c:pt>
                <c:pt idx="2931">
                  <c:v>307.39999999999998</c:v>
                </c:pt>
                <c:pt idx="2932">
                  <c:v>315.2</c:v>
                </c:pt>
                <c:pt idx="2933">
                  <c:v>333.6</c:v>
                </c:pt>
                <c:pt idx="2934">
                  <c:v>357.9</c:v>
                </c:pt>
                <c:pt idx="2935">
                  <c:v>369.2</c:v>
                </c:pt>
                <c:pt idx="2936">
                  <c:v>387.4</c:v>
                </c:pt>
                <c:pt idx="2937">
                  <c:v>397.5</c:v>
                </c:pt>
                <c:pt idx="2938">
                  <c:v>412.5</c:v>
                </c:pt>
                <c:pt idx="2939">
                  <c:v>394.1</c:v>
                </c:pt>
                <c:pt idx="2940">
                  <c:v>395.7</c:v>
                </c:pt>
                <c:pt idx="2941">
                  <c:v>407.1</c:v>
                </c:pt>
                <c:pt idx="2942">
                  <c:v>407.7</c:v>
                </c:pt>
                <c:pt idx="2943">
                  <c:v>402.2</c:v>
                </c:pt>
                <c:pt idx="2944">
                  <c:v>406.1</c:v>
                </c:pt>
                <c:pt idx="2945">
                  <c:v>408.4</c:v>
                </c:pt>
                <c:pt idx="2946">
                  <c:v>410.8</c:v>
                </c:pt>
                <c:pt idx="2947">
                  <c:v>425.7</c:v>
                </c:pt>
                <c:pt idx="2948">
                  <c:v>421.7</c:v>
                </c:pt>
                <c:pt idx="2949">
                  <c:v>423</c:v>
                </c:pt>
                <c:pt idx="2950">
                  <c:v>414.4</c:v>
                </c:pt>
                <c:pt idx="2951">
                  <c:v>417.5</c:v>
                </c:pt>
                <c:pt idx="2952">
                  <c:v>418.3</c:v>
                </c:pt>
                <c:pt idx="2953">
                  <c:v>407.3</c:v>
                </c:pt>
                <c:pt idx="2954">
                  <c:v>408.4</c:v>
                </c:pt>
                <c:pt idx="2955">
                  <c:v>426.2</c:v>
                </c:pt>
                <c:pt idx="2956">
                  <c:v>402.5</c:v>
                </c:pt>
                <c:pt idx="2957">
                  <c:v>392.3</c:v>
                </c:pt>
                <c:pt idx="2958">
                  <c:v>385.5</c:v>
                </c:pt>
                <c:pt idx="2959">
                  <c:v>391.2</c:v>
                </c:pt>
                <c:pt idx="2960">
                  <c:v>378.3</c:v>
                </c:pt>
                <c:pt idx="2961">
                  <c:v>374.4</c:v>
                </c:pt>
                <c:pt idx="2962">
                  <c:v>376.5</c:v>
                </c:pt>
                <c:pt idx="2963">
                  <c:v>369</c:v>
                </c:pt>
                <c:pt idx="2964">
                  <c:v>362.9</c:v>
                </c:pt>
                <c:pt idx="2965">
                  <c:v>375.4</c:v>
                </c:pt>
                <c:pt idx="2966">
                  <c:v>361.3</c:v>
                </c:pt>
                <c:pt idx="2967">
                  <c:v>363</c:v>
                </c:pt>
                <c:pt idx="2968">
                  <c:v>360.3</c:v>
                </c:pt>
                <c:pt idx="2969">
                  <c:v>358.2</c:v>
                </c:pt>
                <c:pt idx="2970">
                  <c:v>358.4</c:v>
                </c:pt>
                <c:pt idx="2971">
                  <c:v>366.3</c:v>
                </c:pt>
                <c:pt idx="2972">
                  <c:v>362.5</c:v>
                </c:pt>
                <c:pt idx="2973">
                  <c:v>344.5</c:v>
                </c:pt>
                <c:pt idx="2974">
                  <c:v>334.5</c:v>
                </c:pt>
                <c:pt idx="2975">
                  <c:v>350.2</c:v>
                </c:pt>
                <c:pt idx="2976">
                  <c:v>340.8</c:v>
                </c:pt>
                <c:pt idx="2977">
                  <c:v>320.2</c:v>
                </c:pt>
                <c:pt idx="2978">
                  <c:v>328.1</c:v>
                </c:pt>
                <c:pt idx="2979">
                  <c:v>321.60000000000002</c:v>
                </c:pt>
                <c:pt idx="2980">
                  <c:v>324.7</c:v>
                </c:pt>
                <c:pt idx="2981">
                  <c:v>310.8</c:v>
                </c:pt>
                <c:pt idx="2982">
                  <c:v>297.3</c:v>
                </c:pt>
                <c:pt idx="2983">
                  <c:v>281.60000000000002</c:v>
                </c:pt>
                <c:pt idx="2984">
                  <c:v>295.10000000000002</c:v>
                </c:pt>
                <c:pt idx="2985">
                  <c:v>276.8</c:v>
                </c:pt>
                <c:pt idx="2986">
                  <c:v>291.8</c:v>
                </c:pt>
                <c:pt idx="2987">
                  <c:v>296.2</c:v>
                </c:pt>
                <c:pt idx="2988">
                  <c:v>281.10000000000002</c:v>
                </c:pt>
                <c:pt idx="2989">
                  <c:v>284.39999999999998</c:v>
                </c:pt>
                <c:pt idx="2990">
                  <c:v>286.5</c:v>
                </c:pt>
                <c:pt idx="2991">
                  <c:v>283.7</c:v>
                </c:pt>
                <c:pt idx="2992">
                  <c:v>288.3</c:v>
                </c:pt>
                <c:pt idx="2993">
                  <c:v>290.10000000000002</c:v>
                </c:pt>
                <c:pt idx="2994">
                  <c:v>308.7</c:v>
                </c:pt>
                <c:pt idx="2995">
                  <c:v>290.89999999999998</c:v>
                </c:pt>
                <c:pt idx="2996">
                  <c:v>298.3</c:v>
                </c:pt>
                <c:pt idx="2997">
                  <c:v>287.39999999999998</c:v>
                </c:pt>
                <c:pt idx="2998">
                  <c:v>288.89999999999998</c:v>
                </c:pt>
                <c:pt idx="2999">
                  <c:v>276.5</c:v>
                </c:pt>
                <c:pt idx="3000">
                  <c:v>260.39999999999998</c:v>
                </c:pt>
                <c:pt idx="3001">
                  <c:v>265.39999999999998</c:v>
                </c:pt>
                <c:pt idx="3002">
                  <c:v>267.89999999999998</c:v>
                </c:pt>
                <c:pt idx="3003">
                  <c:v>269.10000000000002</c:v>
                </c:pt>
                <c:pt idx="3004">
                  <c:v>253.6</c:v>
                </c:pt>
                <c:pt idx="3005">
                  <c:v>251.6</c:v>
                </c:pt>
                <c:pt idx="3006">
                  <c:v>251.4</c:v>
                </c:pt>
                <c:pt idx="3007">
                  <c:v>246.7</c:v>
                </c:pt>
                <c:pt idx="3008">
                  <c:v>240.2</c:v>
                </c:pt>
                <c:pt idx="3009">
                  <c:v>233.2</c:v>
                </c:pt>
                <c:pt idx="3010">
                  <c:v>234.9</c:v>
                </c:pt>
                <c:pt idx="3011">
                  <c:v>233.6</c:v>
                </c:pt>
                <c:pt idx="3012">
                  <c:v>222.7</c:v>
                </c:pt>
                <c:pt idx="3013">
                  <c:v>211.9</c:v>
                </c:pt>
                <c:pt idx="3014">
                  <c:v>217.2</c:v>
                </c:pt>
                <c:pt idx="3015">
                  <c:v>214.5</c:v>
                </c:pt>
                <c:pt idx="3016">
                  <c:v>211.8</c:v>
                </c:pt>
                <c:pt idx="3017">
                  <c:v>215.3</c:v>
                </c:pt>
                <c:pt idx="3018">
                  <c:v>209.7</c:v>
                </c:pt>
                <c:pt idx="3019">
                  <c:v>209.4</c:v>
                </c:pt>
                <c:pt idx="3020">
                  <c:v>217.9</c:v>
                </c:pt>
                <c:pt idx="3021">
                  <c:v>198.9</c:v>
                </c:pt>
                <c:pt idx="3022">
                  <c:v>205.2</c:v>
                </c:pt>
                <c:pt idx="3023">
                  <c:v>198.4</c:v>
                </c:pt>
                <c:pt idx="3024">
                  <c:v>188.3</c:v>
                </c:pt>
                <c:pt idx="3025">
                  <c:v>189.1</c:v>
                </c:pt>
                <c:pt idx="3026">
                  <c:v>180.1</c:v>
                </c:pt>
                <c:pt idx="3027">
                  <c:v>188.3</c:v>
                </c:pt>
                <c:pt idx="3028">
                  <c:v>184.3</c:v>
                </c:pt>
                <c:pt idx="3029">
                  <c:v>203.9</c:v>
                </c:pt>
                <c:pt idx="3030">
                  <c:v>194.3</c:v>
                </c:pt>
                <c:pt idx="3031">
                  <c:v>186.9</c:v>
                </c:pt>
                <c:pt idx="3032">
                  <c:v>185.2</c:v>
                </c:pt>
                <c:pt idx="3033">
                  <c:v>185.6</c:v>
                </c:pt>
                <c:pt idx="3034">
                  <c:v>199</c:v>
                </c:pt>
                <c:pt idx="3035">
                  <c:v>188.1</c:v>
                </c:pt>
                <c:pt idx="3036">
                  <c:v>179.1</c:v>
                </c:pt>
                <c:pt idx="3037">
                  <c:v>178.7</c:v>
                </c:pt>
                <c:pt idx="3038">
                  <c:v>187.6</c:v>
                </c:pt>
                <c:pt idx="3039">
                  <c:v>176.8</c:v>
                </c:pt>
                <c:pt idx="3040">
                  <c:v>182.7</c:v>
                </c:pt>
                <c:pt idx="3041">
                  <c:v>185.3</c:v>
                </c:pt>
                <c:pt idx="3042">
                  <c:v>190.6</c:v>
                </c:pt>
                <c:pt idx="3043">
                  <c:v>194.8</c:v>
                </c:pt>
                <c:pt idx="3044">
                  <c:v>193.6</c:v>
                </c:pt>
                <c:pt idx="3045">
                  <c:v>200.3</c:v>
                </c:pt>
                <c:pt idx="3046">
                  <c:v>200.1</c:v>
                </c:pt>
                <c:pt idx="3047">
                  <c:v>196</c:v>
                </c:pt>
                <c:pt idx="3048">
                  <c:v>197.6</c:v>
                </c:pt>
                <c:pt idx="3049">
                  <c:v>200</c:v>
                </c:pt>
                <c:pt idx="3050">
                  <c:v>195.9</c:v>
                </c:pt>
                <c:pt idx="3051">
                  <c:v>201.2</c:v>
                </c:pt>
                <c:pt idx="3052">
                  <c:v>198.3</c:v>
                </c:pt>
                <c:pt idx="3053">
                  <c:v>202.7</c:v>
                </c:pt>
                <c:pt idx="3054">
                  <c:v>200</c:v>
                </c:pt>
                <c:pt idx="3055">
                  <c:v>195.3</c:v>
                </c:pt>
                <c:pt idx="3056">
                  <c:v>202.4</c:v>
                </c:pt>
                <c:pt idx="3057">
                  <c:v>200.6</c:v>
                </c:pt>
                <c:pt idx="3058">
                  <c:v>201.8</c:v>
                </c:pt>
                <c:pt idx="3059">
                  <c:v>200</c:v>
                </c:pt>
                <c:pt idx="3060">
                  <c:v>201.9</c:v>
                </c:pt>
                <c:pt idx="3061">
                  <c:v>195.6</c:v>
                </c:pt>
                <c:pt idx="3062">
                  <c:v>192.8</c:v>
                </c:pt>
                <c:pt idx="3063">
                  <c:v>197.4</c:v>
                </c:pt>
                <c:pt idx="3064">
                  <c:v>210.9</c:v>
                </c:pt>
                <c:pt idx="3065">
                  <c:v>191.7</c:v>
                </c:pt>
                <c:pt idx="3066">
                  <c:v>190.5</c:v>
                </c:pt>
                <c:pt idx="3067">
                  <c:v>192.7</c:v>
                </c:pt>
                <c:pt idx="3068">
                  <c:v>191.4</c:v>
                </c:pt>
                <c:pt idx="3069">
                  <c:v>189.5</c:v>
                </c:pt>
                <c:pt idx="3070">
                  <c:v>188.7</c:v>
                </c:pt>
                <c:pt idx="3071">
                  <c:v>186.5</c:v>
                </c:pt>
                <c:pt idx="3072">
                  <c:v>182.3</c:v>
                </c:pt>
                <c:pt idx="3073">
                  <c:v>193.5</c:v>
                </c:pt>
                <c:pt idx="3074">
                  <c:v>188.2</c:v>
                </c:pt>
                <c:pt idx="3075">
                  <c:v>195.6</c:v>
                </c:pt>
                <c:pt idx="3076">
                  <c:v>206.3</c:v>
                </c:pt>
                <c:pt idx="3077">
                  <c:v>219.3</c:v>
                </c:pt>
                <c:pt idx="3078">
                  <c:v>221.8</c:v>
                </c:pt>
                <c:pt idx="3079">
                  <c:v>224</c:v>
                </c:pt>
                <c:pt idx="3080">
                  <c:v>238.2</c:v>
                </c:pt>
                <c:pt idx="3081">
                  <c:v>243.1</c:v>
                </c:pt>
                <c:pt idx="3082">
                  <c:v>246.1</c:v>
                </c:pt>
                <c:pt idx="3083">
                  <c:v>274.8</c:v>
                </c:pt>
                <c:pt idx="3084">
                  <c:v>194</c:v>
                </c:pt>
                <c:pt idx="3085">
                  <c:v>189.8</c:v>
                </c:pt>
                <c:pt idx="3086">
                  <c:v>199.7</c:v>
                </c:pt>
                <c:pt idx="3087">
                  <c:v>199.3</c:v>
                </c:pt>
                <c:pt idx="3088">
                  <c:v>213.7</c:v>
                </c:pt>
                <c:pt idx="3089">
                  <c:v>202.8</c:v>
                </c:pt>
                <c:pt idx="3090">
                  <c:v>204.9</c:v>
                </c:pt>
                <c:pt idx="3091">
                  <c:v>196.9</c:v>
                </c:pt>
                <c:pt idx="3092">
                  <c:v>198.1</c:v>
                </c:pt>
                <c:pt idx="3093">
                  <c:v>195.9</c:v>
                </c:pt>
                <c:pt idx="3094">
                  <c:v>191.2</c:v>
                </c:pt>
                <c:pt idx="3095">
                  <c:v>206.4</c:v>
                </c:pt>
                <c:pt idx="3096">
                  <c:v>195.9</c:v>
                </c:pt>
                <c:pt idx="3097">
                  <c:v>202.8</c:v>
                </c:pt>
                <c:pt idx="3098">
                  <c:v>207.6</c:v>
                </c:pt>
                <c:pt idx="3099">
                  <c:v>209.4</c:v>
                </c:pt>
                <c:pt idx="3100">
                  <c:v>230.5</c:v>
                </c:pt>
                <c:pt idx="3101">
                  <c:v>210.3</c:v>
                </c:pt>
                <c:pt idx="3102">
                  <c:v>222.5</c:v>
                </c:pt>
                <c:pt idx="3103">
                  <c:v>216.9</c:v>
                </c:pt>
                <c:pt idx="3104">
                  <c:v>220.6</c:v>
                </c:pt>
                <c:pt idx="3105">
                  <c:v>216.2</c:v>
                </c:pt>
                <c:pt idx="3106">
                  <c:v>214.9</c:v>
                </c:pt>
                <c:pt idx="3107">
                  <c:v>216.5</c:v>
                </c:pt>
                <c:pt idx="3108">
                  <c:v>224.6</c:v>
                </c:pt>
                <c:pt idx="3109">
                  <c:v>231.7</c:v>
                </c:pt>
                <c:pt idx="3110">
                  <c:v>243.3</c:v>
                </c:pt>
                <c:pt idx="3111">
                  <c:v>226.3</c:v>
                </c:pt>
                <c:pt idx="3112">
                  <c:v>225.7</c:v>
                </c:pt>
                <c:pt idx="3113">
                  <c:v>220.1</c:v>
                </c:pt>
                <c:pt idx="3114">
                  <c:v>223.1</c:v>
                </c:pt>
                <c:pt idx="3115">
                  <c:v>222.4</c:v>
                </c:pt>
                <c:pt idx="3116">
                  <c:v>219.7</c:v>
                </c:pt>
                <c:pt idx="3117">
                  <c:v>216.9</c:v>
                </c:pt>
                <c:pt idx="3118">
                  <c:v>218.1</c:v>
                </c:pt>
                <c:pt idx="3119">
                  <c:v>227.2</c:v>
                </c:pt>
                <c:pt idx="3120">
                  <c:v>222.8</c:v>
                </c:pt>
                <c:pt idx="3121">
                  <c:v>223.5</c:v>
                </c:pt>
                <c:pt idx="3122">
                  <c:v>224</c:v>
                </c:pt>
                <c:pt idx="3123">
                  <c:v>234.9</c:v>
                </c:pt>
                <c:pt idx="3124">
                  <c:v>229.9</c:v>
                </c:pt>
                <c:pt idx="3125">
                  <c:v>224.3</c:v>
                </c:pt>
                <c:pt idx="3126">
                  <c:v>218.9</c:v>
                </c:pt>
                <c:pt idx="3127">
                  <c:v>213.9</c:v>
                </c:pt>
                <c:pt idx="3128">
                  <c:v>238.9</c:v>
                </c:pt>
                <c:pt idx="3129">
                  <c:v>230.6</c:v>
                </c:pt>
                <c:pt idx="3130">
                  <c:v>240.3</c:v>
                </c:pt>
                <c:pt idx="3131">
                  <c:v>232.7</c:v>
                </c:pt>
                <c:pt idx="3132">
                  <c:v>242.1</c:v>
                </c:pt>
                <c:pt idx="3133">
                  <c:v>224.8</c:v>
                </c:pt>
                <c:pt idx="3134">
                  <c:v>224.9</c:v>
                </c:pt>
                <c:pt idx="3135">
                  <c:v>223.3</c:v>
                </c:pt>
                <c:pt idx="3136">
                  <c:v>217.5</c:v>
                </c:pt>
                <c:pt idx="3137">
                  <c:v>226.5</c:v>
                </c:pt>
                <c:pt idx="3138">
                  <c:v>229.4</c:v>
                </c:pt>
                <c:pt idx="3139">
                  <c:v>249.4</c:v>
                </c:pt>
                <c:pt idx="3140">
                  <c:v>253.1</c:v>
                </c:pt>
                <c:pt idx="3141">
                  <c:v>258</c:v>
                </c:pt>
                <c:pt idx="3142">
                  <c:v>284.39999999999998</c:v>
                </c:pt>
                <c:pt idx="3143">
                  <c:v>309.8</c:v>
                </c:pt>
                <c:pt idx="3144">
                  <c:v>300.39999999999998</c:v>
                </c:pt>
                <c:pt idx="3145">
                  <c:v>265.60000000000002</c:v>
                </c:pt>
                <c:pt idx="3146">
                  <c:v>259</c:v>
                </c:pt>
                <c:pt idx="3147">
                  <c:v>258.39999999999998</c:v>
                </c:pt>
                <c:pt idx="3148">
                  <c:v>251.1</c:v>
                </c:pt>
                <c:pt idx="3149">
                  <c:v>268.5</c:v>
                </c:pt>
                <c:pt idx="3150">
                  <c:v>260.39999999999998</c:v>
                </c:pt>
                <c:pt idx="3151">
                  <c:v>278.39999999999998</c:v>
                </c:pt>
                <c:pt idx="3152">
                  <c:v>270.8</c:v>
                </c:pt>
                <c:pt idx="3153">
                  <c:v>277.3</c:v>
                </c:pt>
                <c:pt idx="3154">
                  <c:v>271.7</c:v>
                </c:pt>
                <c:pt idx="3155">
                  <c:v>256.60000000000002</c:v>
                </c:pt>
                <c:pt idx="3156">
                  <c:v>258.7</c:v>
                </c:pt>
                <c:pt idx="3157">
                  <c:v>256.2</c:v>
                </c:pt>
                <c:pt idx="3158">
                  <c:v>278.3</c:v>
                </c:pt>
                <c:pt idx="3159">
                  <c:v>266.3</c:v>
                </c:pt>
                <c:pt idx="3160">
                  <c:v>256</c:v>
                </c:pt>
                <c:pt idx="3161">
                  <c:v>260.2</c:v>
                </c:pt>
                <c:pt idx="3162">
                  <c:v>277</c:v>
                </c:pt>
                <c:pt idx="3163">
                  <c:v>291.39999999999998</c:v>
                </c:pt>
                <c:pt idx="3164">
                  <c:v>289</c:v>
                </c:pt>
                <c:pt idx="3165">
                  <c:v>287.2</c:v>
                </c:pt>
                <c:pt idx="3166">
                  <c:v>290.2</c:v>
                </c:pt>
                <c:pt idx="3167">
                  <c:v>283.10000000000002</c:v>
                </c:pt>
                <c:pt idx="3168">
                  <c:v>316.89999999999998</c:v>
                </c:pt>
                <c:pt idx="3169">
                  <c:v>336.4</c:v>
                </c:pt>
                <c:pt idx="3170">
                  <c:v>364.8</c:v>
                </c:pt>
                <c:pt idx="3171">
                  <c:v>385.4</c:v>
                </c:pt>
                <c:pt idx="3172">
                  <c:v>375.5</c:v>
                </c:pt>
                <c:pt idx="3173">
                  <c:v>380.8</c:v>
                </c:pt>
                <c:pt idx="3174">
                  <c:v>389.6</c:v>
                </c:pt>
                <c:pt idx="3175">
                  <c:v>381.2</c:v>
                </c:pt>
                <c:pt idx="3176">
                  <c:v>384.2</c:v>
                </c:pt>
                <c:pt idx="3177">
                  <c:v>386</c:v>
                </c:pt>
                <c:pt idx="3178">
                  <c:v>389</c:v>
                </c:pt>
                <c:pt idx="3179">
                  <c:v>383.2</c:v>
                </c:pt>
                <c:pt idx="3180">
                  <c:v>387.7</c:v>
                </c:pt>
                <c:pt idx="3181">
                  <c:v>387</c:v>
                </c:pt>
                <c:pt idx="3182">
                  <c:v>381.6</c:v>
                </c:pt>
                <c:pt idx="3183">
                  <c:v>380.7</c:v>
                </c:pt>
                <c:pt idx="3184">
                  <c:v>374.9</c:v>
                </c:pt>
                <c:pt idx="3185">
                  <c:v>377.3</c:v>
                </c:pt>
                <c:pt idx="3186">
                  <c:v>379.8</c:v>
                </c:pt>
                <c:pt idx="3187">
                  <c:v>372.9</c:v>
                </c:pt>
                <c:pt idx="3188">
                  <c:v>392.6</c:v>
                </c:pt>
                <c:pt idx="3189">
                  <c:v>382</c:v>
                </c:pt>
                <c:pt idx="3190">
                  <c:v>379.2</c:v>
                </c:pt>
                <c:pt idx="3191">
                  <c:v>372.8</c:v>
                </c:pt>
                <c:pt idx="3192">
                  <c:v>366</c:v>
                </c:pt>
                <c:pt idx="3193">
                  <c:v>368.6</c:v>
                </c:pt>
                <c:pt idx="3194">
                  <c:v>371.1</c:v>
                </c:pt>
                <c:pt idx="3195">
                  <c:v>359.9</c:v>
                </c:pt>
                <c:pt idx="3196">
                  <c:v>363.2</c:v>
                </c:pt>
                <c:pt idx="3197">
                  <c:v>359.2</c:v>
                </c:pt>
                <c:pt idx="3198">
                  <c:v>383.8</c:v>
                </c:pt>
                <c:pt idx="3199">
                  <c:v>392</c:v>
                </c:pt>
                <c:pt idx="3200">
                  <c:v>375.8</c:v>
                </c:pt>
                <c:pt idx="3201">
                  <c:v>371.9</c:v>
                </c:pt>
                <c:pt idx="3202">
                  <c:v>365.3</c:v>
                </c:pt>
                <c:pt idx="3203">
                  <c:v>367.2</c:v>
                </c:pt>
                <c:pt idx="3204">
                  <c:v>358.9</c:v>
                </c:pt>
                <c:pt idx="3205">
                  <c:v>366.9</c:v>
                </c:pt>
                <c:pt idx="3206">
                  <c:v>379.9</c:v>
                </c:pt>
                <c:pt idx="3207">
                  <c:v>406.2</c:v>
                </c:pt>
                <c:pt idx="3208">
                  <c:v>406.9</c:v>
                </c:pt>
                <c:pt idx="3209">
                  <c:v>406</c:v>
                </c:pt>
                <c:pt idx="3210">
                  <c:v>406</c:v>
                </c:pt>
                <c:pt idx="3211">
                  <c:v>406.1</c:v>
                </c:pt>
                <c:pt idx="3212">
                  <c:v>399.6</c:v>
                </c:pt>
                <c:pt idx="3213">
                  <c:v>415.9</c:v>
                </c:pt>
                <c:pt idx="3214">
                  <c:v>410.7</c:v>
                </c:pt>
                <c:pt idx="3215">
                  <c:v>407</c:v>
                </c:pt>
                <c:pt idx="3216">
                  <c:v>416.4</c:v>
                </c:pt>
                <c:pt idx="3217">
                  <c:v>423.3</c:v>
                </c:pt>
                <c:pt idx="3218">
                  <c:v>428.3</c:v>
                </c:pt>
                <c:pt idx="3219">
                  <c:v>427</c:v>
                </c:pt>
                <c:pt idx="3220">
                  <c:v>437.4</c:v>
                </c:pt>
                <c:pt idx="3221">
                  <c:v>445.9</c:v>
                </c:pt>
                <c:pt idx="3222">
                  <c:v>461</c:v>
                </c:pt>
                <c:pt idx="3223">
                  <c:v>470.8</c:v>
                </c:pt>
                <c:pt idx="3224">
                  <c:v>473.6</c:v>
                </c:pt>
                <c:pt idx="3225">
                  <c:v>478.6</c:v>
                </c:pt>
                <c:pt idx="3226">
                  <c:v>479.2</c:v>
                </c:pt>
                <c:pt idx="3227">
                  <c:v>476.8</c:v>
                </c:pt>
                <c:pt idx="3228">
                  <c:v>472.8</c:v>
                </c:pt>
                <c:pt idx="3229">
                  <c:v>468.8</c:v>
                </c:pt>
                <c:pt idx="3230">
                  <c:v>460.3</c:v>
                </c:pt>
                <c:pt idx="3231">
                  <c:v>469.9</c:v>
                </c:pt>
                <c:pt idx="3232">
                  <c:v>470.6</c:v>
                </c:pt>
                <c:pt idx="3233">
                  <c:v>473.5</c:v>
                </c:pt>
                <c:pt idx="3234">
                  <c:v>471.1</c:v>
                </c:pt>
                <c:pt idx="3235">
                  <c:v>466.2</c:v>
                </c:pt>
                <c:pt idx="3236">
                  <c:v>466.3</c:v>
                </c:pt>
                <c:pt idx="3237">
                  <c:v>499.4</c:v>
                </c:pt>
                <c:pt idx="3238">
                  <c:v>502.6</c:v>
                </c:pt>
                <c:pt idx="3239">
                  <c:v>501.7</c:v>
                </c:pt>
                <c:pt idx="3240">
                  <c:v>498.4</c:v>
                </c:pt>
                <c:pt idx="3241">
                  <c:v>505.9</c:v>
                </c:pt>
                <c:pt idx="3242">
                  <c:v>518.6</c:v>
                </c:pt>
                <c:pt idx="3243">
                  <c:v>519.6</c:v>
                </c:pt>
                <c:pt idx="3244">
                  <c:v>539.1</c:v>
                </c:pt>
                <c:pt idx="3245">
                  <c:v>539.1</c:v>
                </c:pt>
                <c:pt idx="3246">
                  <c:v>533</c:v>
                </c:pt>
                <c:pt idx="3247">
                  <c:v>541.70000000000005</c:v>
                </c:pt>
                <c:pt idx="3248">
                  <c:v>534.9</c:v>
                </c:pt>
                <c:pt idx="3249">
                  <c:v>537.79999999999995</c:v>
                </c:pt>
                <c:pt idx="3250">
                  <c:v>552.4</c:v>
                </c:pt>
                <c:pt idx="3251">
                  <c:v>545.4</c:v>
                </c:pt>
                <c:pt idx="3252">
                  <c:v>547.20000000000005</c:v>
                </c:pt>
                <c:pt idx="3253">
                  <c:v>549.4</c:v>
                </c:pt>
                <c:pt idx="3254">
                  <c:v>550.29999999999995</c:v>
                </c:pt>
                <c:pt idx="3255">
                  <c:v>591.29999999999995</c:v>
                </c:pt>
                <c:pt idx="3256">
                  <c:v>583</c:v>
                </c:pt>
                <c:pt idx="3257">
                  <c:v>578.4</c:v>
                </c:pt>
                <c:pt idx="3258">
                  <c:v>581.70000000000005</c:v>
                </c:pt>
                <c:pt idx="3259">
                  <c:v>611.4</c:v>
                </c:pt>
                <c:pt idx="3260">
                  <c:v>595.20000000000005</c:v>
                </c:pt>
                <c:pt idx="3261">
                  <c:v>579.79999999999995</c:v>
                </c:pt>
                <c:pt idx="3262">
                  <c:v>564.79999999999995</c:v>
                </c:pt>
                <c:pt idx="3263">
                  <c:v>564.20000000000005</c:v>
                </c:pt>
                <c:pt idx="3264">
                  <c:v>563.1</c:v>
                </c:pt>
                <c:pt idx="3265">
                  <c:v>556.9</c:v>
                </c:pt>
                <c:pt idx="3266">
                  <c:v>570.5</c:v>
                </c:pt>
                <c:pt idx="3267">
                  <c:v>563.5</c:v>
                </c:pt>
                <c:pt idx="3268">
                  <c:v>563.4</c:v>
                </c:pt>
                <c:pt idx="3269">
                  <c:v>560.5</c:v>
                </c:pt>
                <c:pt idx="3270">
                  <c:v>553.5</c:v>
                </c:pt>
                <c:pt idx="3271">
                  <c:v>561.9</c:v>
                </c:pt>
                <c:pt idx="3272">
                  <c:v>554.6</c:v>
                </c:pt>
                <c:pt idx="3273">
                  <c:v>564.29999999999995</c:v>
                </c:pt>
                <c:pt idx="3274">
                  <c:v>567.29999999999995</c:v>
                </c:pt>
                <c:pt idx="3275">
                  <c:v>561.6</c:v>
                </c:pt>
                <c:pt idx="3276">
                  <c:v>540.79999999999995</c:v>
                </c:pt>
                <c:pt idx="3277">
                  <c:v>547.4</c:v>
                </c:pt>
                <c:pt idx="3278">
                  <c:v>542.6</c:v>
                </c:pt>
                <c:pt idx="3279">
                  <c:v>557.1</c:v>
                </c:pt>
                <c:pt idx="3280">
                  <c:v>541.20000000000005</c:v>
                </c:pt>
                <c:pt idx="3281">
                  <c:v>553.79999999999995</c:v>
                </c:pt>
                <c:pt idx="3282">
                  <c:v>543.6</c:v>
                </c:pt>
                <c:pt idx="3283">
                  <c:v>522.29999999999995</c:v>
                </c:pt>
                <c:pt idx="3284">
                  <c:v>533.6</c:v>
                </c:pt>
                <c:pt idx="3285">
                  <c:v>533.9</c:v>
                </c:pt>
                <c:pt idx="3286">
                  <c:v>535.1</c:v>
                </c:pt>
                <c:pt idx="3287">
                  <c:v>542.70000000000005</c:v>
                </c:pt>
                <c:pt idx="3288">
                  <c:v>525.70000000000005</c:v>
                </c:pt>
                <c:pt idx="3289">
                  <c:v>541.29999999999995</c:v>
                </c:pt>
                <c:pt idx="3290">
                  <c:v>544</c:v>
                </c:pt>
                <c:pt idx="3291">
                  <c:v>555.6</c:v>
                </c:pt>
                <c:pt idx="3292">
                  <c:v>548</c:v>
                </c:pt>
                <c:pt idx="3293">
                  <c:v>555.79999999999995</c:v>
                </c:pt>
                <c:pt idx="3294">
                  <c:v>551.9</c:v>
                </c:pt>
                <c:pt idx="3295">
                  <c:v>548.20000000000005</c:v>
                </c:pt>
                <c:pt idx="3296">
                  <c:v>550.70000000000005</c:v>
                </c:pt>
                <c:pt idx="3297">
                  <c:v>574.5</c:v>
                </c:pt>
                <c:pt idx="3298">
                  <c:v>570</c:v>
                </c:pt>
                <c:pt idx="3299">
                  <c:v>589.6</c:v>
                </c:pt>
                <c:pt idx="3300">
                  <c:v>588.9</c:v>
                </c:pt>
                <c:pt idx="3301">
                  <c:v>595.4</c:v>
                </c:pt>
                <c:pt idx="3302">
                  <c:v>572.29999999999995</c:v>
                </c:pt>
                <c:pt idx="3303">
                  <c:v>572.5</c:v>
                </c:pt>
                <c:pt idx="3304">
                  <c:v>560</c:v>
                </c:pt>
                <c:pt idx="3305">
                  <c:v>572.20000000000005</c:v>
                </c:pt>
                <c:pt idx="3306">
                  <c:v>583.5</c:v>
                </c:pt>
                <c:pt idx="3307">
                  <c:v>561.9</c:v>
                </c:pt>
                <c:pt idx="3308">
                  <c:v>582</c:v>
                </c:pt>
                <c:pt idx="3309">
                  <c:v>572.70000000000005</c:v>
                </c:pt>
                <c:pt idx="3310">
                  <c:v>572.20000000000005</c:v>
                </c:pt>
                <c:pt idx="3311">
                  <c:v>563.20000000000005</c:v>
                </c:pt>
                <c:pt idx="3312">
                  <c:v>536.9</c:v>
                </c:pt>
                <c:pt idx="3313">
                  <c:v>572.79999999999995</c:v>
                </c:pt>
                <c:pt idx="3314">
                  <c:v>565.1</c:v>
                </c:pt>
                <c:pt idx="3315">
                  <c:v>546.29999999999995</c:v>
                </c:pt>
                <c:pt idx="3316">
                  <c:v>559.20000000000005</c:v>
                </c:pt>
                <c:pt idx="3317">
                  <c:v>546.79999999999995</c:v>
                </c:pt>
                <c:pt idx="3318">
                  <c:v>557</c:v>
                </c:pt>
                <c:pt idx="3319">
                  <c:v>535.70000000000005</c:v>
                </c:pt>
                <c:pt idx="3320">
                  <c:v>521.4</c:v>
                </c:pt>
                <c:pt idx="3321">
                  <c:v>529.1</c:v>
                </c:pt>
                <c:pt idx="3322">
                  <c:v>558.6</c:v>
                </c:pt>
                <c:pt idx="3323">
                  <c:v>533.4</c:v>
                </c:pt>
                <c:pt idx="3324">
                  <c:v>549.5</c:v>
                </c:pt>
                <c:pt idx="3325">
                  <c:v>561.5</c:v>
                </c:pt>
                <c:pt idx="3326">
                  <c:v>544.9</c:v>
                </c:pt>
                <c:pt idx="3327">
                  <c:v>515</c:v>
                </c:pt>
                <c:pt idx="3328">
                  <c:v>512.6</c:v>
                </c:pt>
                <c:pt idx="3329">
                  <c:v>528.79999999999995</c:v>
                </c:pt>
                <c:pt idx="3330">
                  <c:v>526.29999999999995</c:v>
                </c:pt>
                <c:pt idx="3331">
                  <c:v>511.4</c:v>
                </c:pt>
                <c:pt idx="3332">
                  <c:v>517</c:v>
                </c:pt>
                <c:pt idx="3333">
                  <c:v>490.4</c:v>
                </c:pt>
                <c:pt idx="3334">
                  <c:v>492.4</c:v>
                </c:pt>
                <c:pt idx="3335">
                  <c:v>494.1</c:v>
                </c:pt>
                <c:pt idx="3336">
                  <c:v>499.6</c:v>
                </c:pt>
                <c:pt idx="3337">
                  <c:v>532.1</c:v>
                </c:pt>
                <c:pt idx="3338">
                  <c:v>481.1</c:v>
                </c:pt>
                <c:pt idx="3339">
                  <c:v>480.9</c:v>
                </c:pt>
                <c:pt idx="3340">
                  <c:v>475.2</c:v>
                </c:pt>
                <c:pt idx="3341">
                  <c:v>473.3</c:v>
                </c:pt>
                <c:pt idx="3342">
                  <c:v>482.8</c:v>
                </c:pt>
                <c:pt idx="3343">
                  <c:v>500.2</c:v>
                </c:pt>
                <c:pt idx="3344">
                  <c:v>501.8</c:v>
                </c:pt>
                <c:pt idx="3345">
                  <c:v>479.4</c:v>
                </c:pt>
                <c:pt idx="3346">
                  <c:v>474.7</c:v>
                </c:pt>
                <c:pt idx="3347">
                  <c:v>506.8</c:v>
                </c:pt>
                <c:pt idx="3348">
                  <c:v>513.1</c:v>
                </c:pt>
                <c:pt idx="3349">
                  <c:v>519.79999999999995</c:v>
                </c:pt>
                <c:pt idx="3350">
                  <c:v>533.9</c:v>
                </c:pt>
              </c:numCache>
            </c:numRef>
          </c:yVal>
          <c:smooth val="0"/>
          <c:extLst>
            <c:ext xmlns:c16="http://schemas.microsoft.com/office/drawing/2014/chart" uri="{C3380CC4-5D6E-409C-BE32-E72D297353CC}">
              <c16:uniqueId val="{00000001-2BFB-B946-8A9D-A12B4CC027B1}"/>
            </c:ext>
          </c:extLst>
        </c:ser>
        <c:dLbls>
          <c:showLegendKey val="0"/>
          <c:showVal val="0"/>
          <c:showCatName val="0"/>
          <c:showSerName val="0"/>
          <c:showPercent val="0"/>
          <c:showBubbleSize val="0"/>
        </c:dLbls>
        <c:axId val="225771184"/>
        <c:axId val="225770624"/>
      </c:scatterChart>
      <c:valAx>
        <c:axId val="225769504"/>
        <c:scaling>
          <c:orientation val="minMax"/>
          <c:max val="44300"/>
        </c:scaling>
        <c:delete val="0"/>
        <c:axPos val="b"/>
        <c:majorGridlines>
          <c:spPr bwMode="auto">
            <a:prstGeom prst="rect">
              <a:avLst/>
            </a:prstGeom>
            <a:ln w="9525" cap="flat" cmpd="sng" algn="ctr">
              <a:solidFill>
                <a:schemeClr val="tx1">
                  <a:lumMod val="15000"/>
                  <a:lumOff val="85000"/>
                </a:schemeClr>
              </a:solidFill>
              <a:round/>
            </a:ln>
            <a:effectLst/>
          </c:spPr>
        </c:majorGridlines>
        <c:numFmt formatCode="d/m;@" sourceLinked="0"/>
        <c:majorTickMark val="none"/>
        <c:minorTickMark val="none"/>
        <c:tickLblPos val="nextTo"/>
        <c:spPr bwMode="auto">
          <a:prstGeom prst="rect">
            <a:avLst/>
          </a:prstGeom>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800" b="0" i="0" u="none" strike="noStrike" baseline="0">
                <a:solidFill>
                  <a:schemeClr val="tx1">
                    <a:lumMod val="65000"/>
                    <a:lumOff val="35000"/>
                  </a:schemeClr>
                </a:solidFill>
                <a:latin typeface="+mn-lt"/>
                <a:ea typeface="+mn-ea"/>
                <a:cs typeface="+mn-cs"/>
              </a:defRPr>
            </a:pPr>
            <a:endParaRPr lang="it-IT"/>
          </a:p>
        </c:txPr>
        <c:crossAx val="225770064"/>
        <c:crosses val="autoZero"/>
        <c:crossBetween val="midCat"/>
      </c:valAx>
      <c:valAx>
        <c:axId val="225770064"/>
        <c:scaling>
          <c:orientation val="minMax"/>
        </c:scaling>
        <c:delete val="0"/>
        <c:axPos val="l"/>
        <c:majorGridlines>
          <c:spPr bwMode="auto">
            <a:prstGeom prst="rect">
              <a:avLst/>
            </a:prstGeom>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baseline="0">
                    <a:solidFill>
                      <a:schemeClr val="accent2">
                        <a:lumMod val="60000"/>
                        <a:lumOff val="40000"/>
                      </a:schemeClr>
                    </a:solidFill>
                    <a:latin typeface="+mn-lt"/>
                    <a:ea typeface="+mn-ea"/>
                    <a:cs typeface="+mn-cs"/>
                  </a:defRPr>
                </a:pPr>
                <a:r>
                  <a:rPr lang="fr-FR">
                    <a:solidFill>
                      <a:srgbClr val="DD9F23"/>
                    </a:solidFill>
                  </a:rPr>
                  <a:t>Phenanthène </a:t>
                </a:r>
                <a:r>
                  <a:rPr lang="fr-FR">
                    <a:solidFill>
                      <a:schemeClr val="accent2">
                        <a:lumMod val="60000"/>
                        <a:lumOff val="40000"/>
                      </a:schemeClr>
                    </a:solidFill>
                  </a:rPr>
                  <a:t>(</a:t>
                </a:r>
                <a:r>
                  <a:rPr lang="fr-FR">
                    <a:solidFill>
                      <a:srgbClr val="FFC000"/>
                    </a:solidFill>
                  </a:rPr>
                  <a:t>ng/L</a:t>
                </a:r>
                <a:r>
                  <a:rPr lang="fr-FR">
                    <a:solidFill>
                      <a:schemeClr val="accent2">
                        <a:lumMod val="60000"/>
                        <a:lumOff val="40000"/>
                      </a:schemeClr>
                    </a:solidFill>
                  </a:rPr>
                  <a:t>)</a:t>
                </a:r>
                <a:endParaRPr lang="fr-FR"/>
              </a:p>
            </c:rich>
          </c:tx>
          <c:overlay val="0"/>
          <c:spPr>
            <a:prstGeom prst="rect">
              <a:avLst/>
            </a:prstGeom>
            <a:noFill/>
            <a:ln>
              <a:noFill/>
            </a:ln>
            <a:effectLst/>
          </c:spPr>
          <c:txPr>
            <a:bodyPr rot="-5400000" spcFirstLastPara="1" vertOverflow="ellipsis" vert="horz" wrap="square" anchor="ctr" anchorCtr="1"/>
            <a:lstStyle/>
            <a:p>
              <a:pPr>
                <a:defRPr sz="1000" b="0" i="0" u="none" strike="noStrike" baseline="0">
                  <a:solidFill>
                    <a:schemeClr val="accent2">
                      <a:lumMod val="60000"/>
                      <a:lumOff val="40000"/>
                    </a:schemeClr>
                  </a:solidFill>
                  <a:latin typeface="+mn-lt"/>
                  <a:ea typeface="+mn-ea"/>
                  <a:cs typeface="+mn-cs"/>
                </a:defRPr>
              </a:pPr>
              <a:endParaRPr lang="it-IT"/>
            </a:p>
          </c:txPr>
        </c:title>
        <c:numFmt formatCode="General" sourceLinked="1"/>
        <c:majorTickMark val="none"/>
        <c:minorTickMark val="none"/>
        <c:tickLblPos val="nextTo"/>
        <c:spPr bwMode="auto">
          <a:prstGeom prst="rect">
            <a:avLst/>
          </a:prstGeom>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baseline="0">
                <a:solidFill>
                  <a:schemeClr val="tx1">
                    <a:lumMod val="65000"/>
                    <a:lumOff val="35000"/>
                  </a:schemeClr>
                </a:solidFill>
                <a:latin typeface="+mn-lt"/>
                <a:ea typeface="+mn-ea"/>
                <a:cs typeface="+mn-cs"/>
              </a:defRPr>
            </a:pPr>
            <a:endParaRPr lang="it-IT"/>
          </a:p>
        </c:txPr>
        <c:crossAx val="225769504"/>
        <c:crosses val="autoZero"/>
        <c:crossBetween val="midCat"/>
      </c:valAx>
      <c:valAx>
        <c:axId val="225770624"/>
        <c:scaling>
          <c:orientation val="minMax"/>
        </c:scaling>
        <c:delete val="0"/>
        <c:axPos val="r"/>
        <c:title>
          <c:tx>
            <c:rich>
              <a:bodyPr rot="-5400000" spcFirstLastPara="1" vertOverflow="ellipsis" vert="horz" wrap="square" anchor="ctr" anchorCtr="1"/>
              <a:lstStyle/>
              <a:p>
                <a:pPr>
                  <a:defRPr sz="1000" b="0" i="0" u="none" strike="noStrike" baseline="0">
                    <a:solidFill>
                      <a:schemeClr val="accent1">
                        <a:lumMod val="75000"/>
                      </a:schemeClr>
                    </a:solidFill>
                    <a:latin typeface="+mn-lt"/>
                    <a:ea typeface="+mn-ea"/>
                    <a:cs typeface="+mn-cs"/>
                  </a:defRPr>
                </a:pPr>
                <a:r>
                  <a:rPr lang="fr-FR">
                    <a:solidFill>
                      <a:schemeClr val="accent1">
                        <a:lumMod val="75000"/>
                      </a:schemeClr>
                    </a:solidFill>
                  </a:rPr>
                  <a:t>Naphtalene (ng/L)</a:t>
                </a:r>
              </a:p>
            </c:rich>
          </c:tx>
          <c:overlay val="0"/>
          <c:spPr>
            <a:prstGeom prst="rect">
              <a:avLst/>
            </a:prstGeom>
            <a:noFill/>
            <a:ln>
              <a:noFill/>
            </a:ln>
            <a:effectLst/>
          </c:spPr>
          <c:txPr>
            <a:bodyPr rot="-5400000" spcFirstLastPara="1" vertOverflow="ellipsis" vert="horz" wrap="square" anchor="ctr" anchorCtr="1"/>
            <a:lstStyle/>
            <a:p>
              <a:pPr>
                <a:defRPr sz="1000" b="0" i="0" u="none" strike="noStrike" baseline="0">
                  <a:solidFill>
                    <a:schemeClr val="accent1">
                      <a:lumMod val="75000"/>
                    </a:schemeClr>
                  </a:solidFill>
                  <a:latin typeface="+mn-lt"/>
                  <a:ea typeface="+mn-ea"/>
                  <a:cs typeface="+mn-cs"/>
                </a:defRPr>
              </a:pPr>
              <a:endParaRPr lang="it-IT"/>
            </a:p>
          </c:txPr>
        </c:title>
        <c:numFmt formatCode="General" sourceLinked="1"/>
        <c:majorTickMark val="out"/>
        <c:minorTickMark val="none"/>
        <c:tickLblPos val="nextTo"/>
        <c:spPr bwMode="auto">
          <a:prstGeom prst="rect">
            <a:avLst/>
          </a:prstGeom>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baseline="0">
                <a:solidFill>
                  <a:schemeClr val="tx1">
                    <a:lumMod val="65000"/>
                    <a:lumOff val="35000"/>
                  </a:schemeClr>
                </a:solidFill>
                <a:latin typeface="+mn-lt"/>
                <a:ea typeface="+mn-ea"/>
                <a:cs typeface="+mn-cs"/>
              </a:defRPr>
            </a:pPr>
            <a:endParaRPr lang="it-IT"/>
          </a:p>
        </c:txPr>
        <c:crossAx val="225771184"/>
        <c:crosses val="max"/>
        <c:crossBetween val="midCat"/>
      </c:valAx>
      <c:valAx>
        <c:axId val="225771184"/>
        <c:scaling>
          <c:orientation val="minMax"/>
        </c:scaling>
        <c:delete val="1"/>
        <c:axPos val="t"/>
        <c:numFmt formatCode="m/d/yyyy\ h:mm" sourceLinked="1"/>
        <c:majorTickMark val="out"/>
        <c:minorTickMark val="none"/>
        <c:tickLblPos val="nextTo"/>
        <c:crossAx val="225770624"/>
        <c:crosses val="max"/>
        <c:crossBetween val="midCat"/>
      </c:valAx>
      <c:spPr>
        <a:prstGeom prst="rect">
          <a:avLst/>
        </a:prstGeom>
        <a:noFill/>
        <a:ln>
          <a:noFill/>
        </a:ln>
        <a:effectLst/>
      </c:spPr>
    </c:plotArea>
    <c:plotVisOnly val="1"/>
    <c:dispBlanksAs val="gap"/>
    <c:showDLblsOverMax val="0"/>
  </c:chart>
  <c:spPr bwMode="auto">
    <a:xfrm>
      <a:off x="488985" y="3941777"/>
      <a:ext cx="3646411" cy="1575610"/>
    </a:xfrm>
    <a:prstGeom prst="rect">
      <a:avLst/>
    </a:prstGeom>
    <a:solidFill>
      <a:schemeClr val="bg1"/>
    </a:solidFill>
    <a:ln w="9525" cap="flat" cmpd="sng" algn="ctr">
      <a:noFill/>
      <a:round/>
    </a:ln>
    <a:effectLst/>
  </c:spPr>
  <c:txPr>
    <a:bodyPr/>
    <a:lstStyle/>
    <a:p>
      <a:pPr>
        <a:defRPr/>
      </a:pPr>
      <a:endParaRPr lang="it-IT"/>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cs:axisTitle>
  <cs:categoryAxis>
    <cs:lnRef idx="0"/>
    <cs:fillRef idx="0"/>
    <cs:effectRef idx="0"/>
    <cs:fontRef idx="minor">
      <a:schemeClr val="tx1">
        <a:lumMod val="65000"/>
        <a:lumOff val="35000"/>
      </a:schemeClr>
    </cs:fontRef>
    <cs:spPr bwMode="auto">
      <a:prstGeom prst="rect">
        <a:avLst/>
      </a:prstGeom>
      <a:ln w="9525" cap="flat" cmpd="sng" algn="ctr">
        <a:solidFill>
          <a:schemeClr val="tx1">
            <a:lumMod val="25000"/>
            <a:lumOff val="75000"/>
          </a:schemeClr>
        </a:solidFill>
        <a:round/>
      </a:ln>
    </cs:spPr>
    <cs:defRPr sz="900"/>
  </cs:categoryAxis>
  <cs:chartArea>
    <cs:lnRef idx="0"/>
    <cs:fillRef idx="0"/>
    <cs:effectRef idx="0"/>
    <cs:fontRef idx="minor">
      <a:schemeClr val="tx1"/>
    </cs:fontRef>
    <cs:spPr bwMode="auto">
      <a:prstGeom prst="rect">
        <a:avLst/>
      </a:prstGeom>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75000"/>
        <a:lumOff val="25000"/>
      </a:schemeClr>
    </cs:fontRef>
    <cs:defRPr sz="900"/>
  </cs:dataLabel>
  <cs:dataLabelCallout>
    <cs:lnRef idx="0"/>
    <cs:fillRef idx="0"/>
    <cs:effectRef idx="0"/>
    <cs:fontRef idx="minor">
      <a:schemeClr val="dk1">
        <a:lumMod val="65000"/>
        <a:lumOff val="35000"/>
      </a:schemeClr>
    </cs:fontRef>
    <cs:spPr bwMode="auto">
      <a:prstGeom prst="rect">
        <a:avLst/>
      </a:prstGeom>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bwMode="auto">
      <a:prstGeom prst="rect">
        <a:avLst/>
      </a:prstGeom>
      <a:ln w="19050" cap="rnd">
        <a:solidFill>
          <a:schemeClr val="phClr"/>
        </a:solidFill>
        <a:round/>
      </a:ln>
    </cs:spPr>
  </cs:dataPointLine>
  <cs:dataPointMarker>
    <cs:lnRef idx="0">
      <cs:styleClr val="auto"/>
    </cs:lnRef>
    <cs:fillRef idx="1">
      <cs:styleClr val="auto"/>
    </cs:fillRef>
    <cs:effectRef idx="0"/>
    <cs:fontRef idx="minor">
      <a:schemeClr val="tx1"/>
    </cs:fontRef>
    <cs:spPr bwMode="auto">
      <a:prstGeom prst="rect">
        <a:avLst/>
      </a:prstGeom>
      <a:ln w="9525">
        <a:solidFill>
          <a:schemeClr val="phClr"/>
        </a:solidFill>
      </a:ln>
    </cs:spPr>
  </cs:dataPointMarker>
  <cs:dataPointMarkerLayout/>
  <cs:dataPointWireframe>
    <cs:lnRef idx="0">
      <cs:styleClr val="auto"/>
    </cs:lnRef>
    <cs:fillRef idx="0"/>
    <cs:effectRef idx="0"/>
    <cs:fontRef idx="minor">
      <a:schemeClr val="dk1"/>
    </cs:fontRef>
    <cs:spPr bwMode="auto">
      <a:prstGeom prst="rect">
        <a:avLst/>
      </a:prstGeom>
      <a:ln w="9525" cap="rnd">
        <a:solidFill>
          <a:schemeClr val="phClr"/>
        </a:solidFill>
        <a:round/>
      </a:ln>
    </cs:spPr>
  </cs:dataPointWireframe>
  <cs:dataTable>
    <cs:lnRef idx="0"/>
    <cs:fillRef idx="0"/>
    <cs:effectRef idx="0"/>
    <cs:fontRef idx="minor">
      <a:schemeClr val="tx1">
        <a:lumMod val="65000"/>
        <a:lumOff val="35000"/>
      </a:schemeClr>
    </cs:fontRef>
    <cs:spPr bwMode="auto">
      <a:prstGeom prst="rect">
        <a:avLst/>
      </a:prstGeom>
      <a:noFill/>
      <a:ln w="9525" cap="flat" cmpd="sng" algn="ctr">
        <a:solidFill>
          <a:schemeClr val="tx1">
            <a:lumMod val="15000"/>
            <a:lumOff val="85000"/>
          </a:schemeClr>
        </a:solidFill>
        <a:round/>
      </a:ln>
    </cs:spPr>
    <cs:defRPr sz="900"/>
  </cs:dataTable>
  <cs:downBar>
    <cs:lnRef idx="0"/>
    <cs:fillRef idx="0"/>
    <cs:effectRef idx="0"/>
    <cs:fontRef idx="minor">
      <a:schemeClr val="tx1"/>
    </cs:fontRef>
    <cs:spPr bwMode="auto">
      <a:prstGeom prst="rect">
        <a:avLst/>
      </a:prstGeom>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bwMode="auto">
      <a:prstGeom prst="rect">
        <a:avLst/>
      </a:prstGeom>
      <a:ln w="9525" cap="flat" cmpd="sng" algn="ctr">
        <a:solidFill>
          <a:schemeClr val="tx1">
            <a:lumMod val="35000"/>
            <a:lumOff val="65000"/>
          </a:schemeClr>
        </a:solidFill>
        <a:round/>
      </a:ln>
    </cs:spPr>
  </cs:dropLine>
  <cs:errorBar>
    <cs:lnRef idx="0"/>
    <cs:fillRef idx="0"/>
    <cs:effectRef idx="0"/>
    <cs:fontRef idx="minor">
      <a:schemeClr val="tx1"/>
    </cs:fontRef>
    <cs:spPr bwMode="auto">
      <a:prstGeom prst="rect">
        <a:avLst/>
      </a:prstGeom>
      <a:ln w="9525" cap="flat" cmpd="sng" algn="ctr">
        <a:solidFill>
          <a:schemeClr val="tx1">
            <a:lumMod val="65000"/>
            <a:lumOff val="35000"/>
          </a:schemeClr>
        </a:solidFill>
        <a:round/>
      </a:ln>
    </cs:spPr>
  </cs:errorBar>
  <cs:floor>
    <cs:lnRef idx="0"/>
    <cs:fillRef idx="0"/>
    <cs:effectRef idx="0"/>
    <cs:fontRef idx="minor">
      <a:schemeClr val="tx1"/>
    </cs:fontRef>
    <cs:spPr bwMode="auto">
      <a:prstGeom prst="rect">
        <a:avLst/>
      </a:prstGeom>
      <a:noFill/>
      <a:ln>
        <a:noFill/>
      </a:ln>
    </cs:spPr>
  </cs:floor>
  <cs:gridlineMajor>
    <cs:lnRef idx="0"/>
    <cs:fillRef idx="0"/>
    <cs:effectRef idx="0"/>
    <cs:fontRef idx="minor">
      <a:schemeClr val="tx1"/>
    </cs:fontRef>
    <cs:spPr bwMode="auto">
      <a:prstGeom prst="rect">
        <a:avLst/>
      </a:prstGeom>
      <a:ln w="9525" cap="flat" cmpd="sng" algn="ctr">
        <a:solidFill>
          <a:schemeClr val="tx1">
            <a:lumMod val="15000"/>
            <a:lumOff val="85000"/>
          </a:schemeClr>
        </a:solidFill>
        <a:round/>
      </a:ln>
    </cs:spPr>
  </cs:gridlineMajor>
  <cs:gridlineMinor>
    <cs:lnRef idx="0"/>
    <cs:fillRef idx="0"/>
    <cs:effectRef idx="0"/>
    <cs:fontRef idx="minor">
      <a:schemeClr val="tx1"/>
    </cs:fontRef>
    <cs:spPr bwMode="auto">
      <a:prstGeom prst="rect">
        <a:avLst/>
      </a:prstGeom>
      <a:ln w="9525" cap="flat" cmpd="sng" algn="ctr">
        <a:solidFill>
          <a:schemeClr val="tx1">
            <a:lumMod val="5000"/>
            <a:lumOff val="95000"/>
          </a:schemeClr>
        </a:solidFill>
        <a:round/>
      </a:ln>
    </cs:spPr>
  </cs:gridlineMinor>
  <cs:hiLoLine>
    <cs:lnRef idx="0"/>
    <cs:fillRef idx="0"/>
    <cs:effectRef idx="0"/>
    <cs:fontRef idx="minor">
      <a:schemeClr val="tx1"/>
    </cs:fontRef>
    <cs:spPr bwMode="auto">
      <a:prstGeom prst="rect">
        <a:avLst/>
      </a:prstGeom>
      <a:ln w="9525" cap="flat" cmpd="sng" algn="ctr">
        <a:solidFill>
          <a:schemeClr val="tx1">
            <a:lumMod val="50000"/>
            <a:lumOff val="50000"/>
          </a:schemeClr>
        </a:solidFill>
        <a:round/>
      </a:ln>
    </cs:spPr>
  </cs:hiLoLine>
  <cs:leaderLine>
    <cs:lnRef idx="0"/>
    <cs:fillRef idx="0"/>
    <cs:effectRef idx="0"/>
    <cs:fontRef idx="minor">
      <a:schemeClr val="tx1"/>
    </cs:fontRef>
    <cs:spPr bwMode="auto">
      <a:prstGeom prst="rect">
        <a:avLst/>
      </a:prstGeom>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tx1">
        <a:lumMod val="65000"/>
        <a:lumOff val="35000"/>
      </a:schemeClr>
    </cs:fontRef>
    <cs:defRPr sz="900"/>
  </cs:seriesAxis>
  <cs:seriesLine>
    <cs:lnRef idx="0"/>
    <cs:fillRef idx="0"/>
    <cs:effectRef idx="0"/>
    <cs:fontRef idx="minor">
      <a:schemeClr val="tx1"/>
    </cs:fontRef>
    <cs:spPr bwMode="auto">
      <a:prstGeom prst="rect">
        <a:avLst/>
      </a:prstGeom>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spc="0"/>
  </cs:title>
  <cs:trendline>
    <cs:lnRef idx="0">
      <cs:styleClr val="auto"/>
    </cs:lnRef>
    <cs:fillRef idx="0"/>
    <cs:effectRef idx="0"/>
    <cs:fontRef idx="minor">
      <a:schemeClr val="tx1"/>
    </cs:fontRef>
    <cs:spPr bwMode="auto">
      <a:prstGeom prst="rect">
        <a:avLst/>
      </a:prstGeom>
      <a:ln w="19050" cap="rnd">
        <a:solidFill>
          <a:schemeClr val="phClr"/>
        </a:solidFill>
        <a:prstDash val="sysDot"/>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tx1"/>
    </cs:fontRef>
    <cs:spPr bwMode="auto">
      <a:prstGeom prst="rect">
        <a:avLst/>
      </a:prstGeom>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bwMode="auto">
      <a:prstGeom prst="rect">
        <a:avLst/>
      </a:prstGeom>
      <a:ln w="9525" cap="flat" cmpd="sng" algn="ctr">
        <a:solidFill>
          <a:schemeClr val="tx1">
            <a:lumMod val="25000"/>
            <a:lumOff val="75000"/>
          </a:schemeClr>
        </a:solidFill>
        <a:round/>
      </a:ln>
    </cs:spPr>
    <cs:defRPr sz="900"/>
  </cs:valueAxis>
  <cs:wall>
    <cs:lnRef idx="0"/>
    <cs:fillRef idx="0"/>
    <cs:effectRef idx="0"/>
    <cs:fontRef idx="minor">
      <a:schemeClr val="tx1"/>
    </cs:fontRef>
    <cs:spPr bwMode="auto">
      <a:prstGeom prst="rect">
        <a:avLst/>
      </a:prstGeom>
      <a:noFill/>
      <a:ln>
        <a:noFill/>
      </a:ln>
    </cs:spPr>
  </cs:wall>
</cs:chartStyle>
</file>

<file path=ppt/drawings/drawing1.xml><?xml version="1.0" encoding="utf-8"?>
<c:userShapes xmlns:c="http://schemas.openxmlformats.org/drawingml/2006/chart">
  <cdr:relSizeAnchor xmlns:cdr="http://schemas.openxmlformats.org/drawingml/2006/chartDrawing">
    <cdr:from>
      <cdr:x>0.51581</cdr:x>
      <cdr:y>0.80145</cdr:y>
    </cdr:from>
    <cdr:to>
      <cdr:x>0.62045</cdr:x>
      <cdr:y>1</cdr:y>
    </cdr:to>
    <cdr:sp macro="" textlink="">
      <cdr:nvSpPr>
        <cdr:cNvPr id="2" name="ZoneTexte 1"/>
        <cdr:cNvSpPr txBox="1"/>
      </cdr:nvSpPr>
      <cdr:spPr bwMode="auto">
        <a:xfrm xmlns:a="http://schemas.openxmlformats.org/drawingml/2006/main">
          <a:off x="4507186" y="3913244"/>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defRPr/>
          </a:pPr>
          <a:r>
            <a:rPr lang="fr-FR" sz="1100"/>
            <a:t>Nap</a:t>
          </a:r>
          <a:endParaRPr/>
        </a:p>
      </cdr:txBody>
    </cdr:sp>
  </cdr:relSizeAnchor>
  <cdr:relSizeAnchor xmlns:cdr="http://schemas.openxmlformats.org/drawingml/2006/chartDrawing">
    <cdr:from>
      <cdr:x>0.36545</cdr:x>
      <cdr:y>0.27441</cdr:y>
    </cdr:from>
    <cdr:to>
      <cdr:x>0.4701</cdr:x>
      <cdr:y>0.47296</cdr:y>
    </cdr:to>
    <cdr:sp macro="" textlink="">
      <cdr:nvSpPr>
        <cdr:cNvPr id="3" name="ZoneTexte 2"/>
        <cdr:cNvSpPr txBox="1"/>
      </cdr:nvSpPr>
      <cdr:spPr bwMode="auto">
        <a:xfrm xmlns:a="http://schemas.openxmlformats.org/drawingml/2006/main">
          <a:off x="3193393" y="1263761"/>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defRPr/>
          </a:pPr>
          <a:r>
            <a:rPr lang="fr-FR" sz="1100"/>
            <a:t>Phe</a:t>
          </a:r>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ea typeface="ＭＳ Ｐゴシック" charset="0"/>
                <a:cs typeface="ＭＳ Ｐゴシック" charset="0"/>
              </a:defRPr>
            </a:lvl1pPr>
          </a:lstStyle>
          <a:p>
            <a:pPr>
              <a:defRPr/>
            </a:pPr>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1CD9996E-2829-48FB-9ECB-80F90C936308}" type="datetimeFigureOut">
              <a:rPr lang="fr-FR" altLang="fr-FR"/>
              <a:pPr>
                <a:defRPr/>
              </a:pPr>
              <a:t>08/09/2022</a:t>
            </a:fld>
            <a:endParaRPr lang="fr-FR" alt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ea typeface="ＭＳ Ｐゴシック" charset="0"/>
                <a:cs typeface="ＭＳ Ｐゴシック" charset="0"/>
              </a:defRPr>
            </a:lvl1pPr>
          </a:lstStyle>
          <a:p>
            <a:pPr>
              <a:defRPr/>
            </a:pPr>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E9CAB391-EC00-4C8B-9D7F-92A29684C8A8}" type="slidenum">
              <a:rPr lang="fr-FR" altLang="fr-FR"/>
              <a:pPr>
                <a:defRPr/>
              </a:pPr>
              <a:t>‹N›</a:t>
            </a:fld>
            <a:endParaRPr lang="fr-FR" altLang="fr-FR"/>
          </a:p>
        </p:txBody>
      </p:sp>
    </p:spTree>
    <p:extLst>
      <p:ext uri="{BB962C8B-B14F-4D97-AF65-F5344CB8AC3E}">
        <p14:creationId xmlns:p14="http://schemas.microsoft.com/office/powerpoint/2010/main" val="395899862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atin typeface="Arial" pitchFamily="34" charset="0"/>
                <a:ea typeface="+mn-ea"/>
                <a:cs typeface="+mn-cs"/>
              </a:defRPr>
            </a:lvl1pPr>
          </a:lstStyle>
          <a:p>
            <a:pPr>
              <a:defRPr/>
            </a:pPr>
            <a:endParaRPr lang="fr-FR"/>
          </a:p>
        </p:txBody>
      </p:sp>
      <p:sp>
        <p:nvSpPr>
          <p:cNvPr id="7171" name="Rectangle 3"/>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atin typeface="Arial" pitchFamily="34" charset="0"/>
                <a:ea typeface="+mn-ea"/>
                <a:cs typeface="+mn-cs"/>
              </a:defRPr>
            </a:lvl1pPr>
          </a:lstStyle>
          <a:p>
            <a:pPr>
              <a:defRPr/>
            </a:pPr>
            <a:endParaRPr lang="fr-FR"/>
          </a:p>
        </p:txBody>
      </p:sp>
      <p:sp>
        <p:nvSpPr>
          <p:cNvPr id="819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7173" name="Rectangle 5"/>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fr-FR" altLang="fr-FR" noProof="0"/>
              <a:t>Cliquez pour modifier les styles du texte du masque</a:t>
            </a:r>
          </a:p>
          <a:p>
            <a:pPr lvl="1"/>
            <a:r>
              <a:rPr lang="fr-FR" altLang="fr-FR" noProof="0"/>
              <a:t>Deuxième niveau</a:t>
            </a:r>
          </a:p>
          <a:p>
            <a:pPr lvl="2"/>
            <a:r>
              <a:rPr lang="fr-FR" altLang="fr-FR" noProof="0"/>
              <a:t>Troisième niveau</a:t>
            </a:r>
          </a:p>
          <a:p>
            <a:pPr lvl="3"/>
            <a:r>
              <a:rPr lang="fr-FR" altLang="fr-FR" noProof="0"/>
              <a:t>Quatrième niveau</a:t>
            </a:r>
          </a:p>
          <a:p>
            <a:pPr lvl="4"/>
            <a:r>
              <a:rPr lang="fr-FR" altLang="fr-FR" noProof="0"/>
              <a:t>Cinquième niveau</a:t>
            </a:r>
          </a:p>
        </p:txBody>
      </p:sp>
      <p:sp>
        <p:nvSpPr>
          <p:cNvPr id="7174" name="Rectangle 6"/>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atin typeface="Arial" pitchFamily="34" charset="0"/>
                <a:ea typeface="+mn-ea"/>
                <a:cs typeface="+mn-cs"/>
              </a:defRPr>
            </a:lvl1pPr>
          </a:lstStyle>
          <a:p>
            <a:pPr>
              <a:defRPr/>
            </a:pPr>
            <a:endParaRPr lang="fr-FR"/>
          </a:p>
        </p:txBody>
      </p:sp>
      <p:sp>
        <p:nvSpPr>
          <p:cNvPr id="7175" name="Rectangle 7"/>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042C9EA3-4F78-43C0-90CD-2B999B5B87C1}" type="slidenum">
              <a:rPr lang="fr-FR" altLang="fr-FR"/>
              <a:pPr>
                <a:defRPr/>
              </a:pPr>
              <a:t>‹N›</a:t>
            </a:fld>
            <a:endParaRPr lang="fr-FR" altLang="fr-FR"/>
          </a:p>
        </p:txBody>
      </p:sp>
    </p:spTree>
    <p:extLst>
      <p:ext uri="{BB962C8B-B14F-4D97-AF65-F5344CB8AC3E}">
        <p14:creationId xmlns:p14="http://schemas.microsoft.com/office/powerpoint/2010/main" val="1376232158"/>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34" charset="0"/>
        <a:ea typeface="MS PGothic" panose="020B0600070205080204"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Arial" pitchFamily="34" charset="0"/>
        <a:ea typeface="MS PGothic"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S PGothic"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S PGothic"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S PGothic"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a:defRPr/>
            </a:pPr>
            <a:fld id="{042C9EA3-4F78-43C0-90CD-2B999B5B87C1}" type="slidenum">
              <a:rPr lang="fr-FR" altLang="fr-FR" smtClean="0"/>
              <a:pPr>
                <a:defRPr/>
              </a:pPr>
              <a:t>1</a:t>
            </a:fld>
            <a:endParaRPr lang="fr-FR" altLang="fr-FR"/>
          </a:p>
        </p:txBody>
      </p:sp>
    </p:spTree>
    <p:extLst>
      <p:ext uri="{BB962C8B-B14F-4D97-AF65-F5344CB8AC3E}">
        <p14:creationId xmlns:p14="http://schemas.microsoft.com/office/powerpoint/2010/main" val="30560803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sz="1200" kern="1200" dirty="0">
                <a:solidFill>
                  <a:schemeClr val="tx1"/>
                </a:solidFill>
                <a:effectLst/>
                <a:latin typeface="Arial" pitchFamily="34" charset="0"/>
                <a:ea typeface="MS PGothic" panose="020B0600070205080204" pitchFamily="34" charset="-128"/>
                <a:cs typeface="ＭＳ Ｐゴシック" charset="0"/>
              </a:rPr>
              <a:t>This will enhance the capability to produce and deliver coherent and jointly produced assessments on important issues like pollution (marine litter), changes in trophic regimes (eutrophication/</a:t>
            </a:r>
            <a:r>
              <a:rPr lang="en-GB" sz="1200" kern="1200" dirty="0" err="1">
                <a:solidFill>
                  <a:schemeClr val="tx1"/>
                </a:solidFill>
                <a:effectLst/>
                <a:latin typeface="Arial" pitchFamily="34" charset="0"/>
                <a:ea typeface="MS PGothic" panose="020B0600070205080204" pitchFamily="34" charset="-128"/>
                <a:cs typeface="ＭＳ Ｐゴシック" charset="0"/>
              </a:rPr>
              <a:t>oligotrophication</a:t>
            </a:r>
            <a:r>
              <a:rPr lang="en-GB" sz="1200" kern="1200" dirty="0">
                <a:solidFill>
                  <a:schemeClr val="tx1"/>
                </a:solidFill>
                <a:effectLst/>
                <a:latin typeface="Arial" pitchFamily="34" charset="0"/>
                <a:ea typeface="MS PGothic" panose="020B0600070205080204" pitchFamily="34" charset="-128"/>
                <a:cs typeface="ＭＳ Ｐゴシック" charset="0"/>
              </a:rPr>
              <a:t>), weather/climate change (marine heat waves, warming, acidification), as well as, increasing the possibility to find access and use existing data and information on those issues, serving the needs of national responsible entities, stakeholders and a range of users</a:t>
            </a:r>
            <a:endParaRPr lang="it-IT" sz="1200" kern="1200" dirty="0">
              <a:solidFill>
                <a:schemeClr val="tx1"/>
              </a:solidFill>
              <a:effectLst/>
              <a:latin typeface="Arial" pitchFamily="34" charset="0"/>
              <a:ea typeface="MS PGothic" panose="020B0600070205080204" pitchFamily="34" charset="-128"/>
              <a:cs typeface="ＭＳ Ｐゴシック" charset="0"/>
            </a:endParaRPr>
          </a:p>
          <a:p>
            <a:endParaRPr lang="it-IT" dirty="0"/>
          </a:p>
        </p:txBody>
      </p:sp>
      <p:sp>
        <p:nvSpPr>
          <p:cNvPr id="4" name="Segnaposto numero diapositiva 3"/>
          <p:cNvSpPr>
            <a:spLocks noGrp="1"/>
          </p:cNvSpPr>
          <p:nvPr>
            <p:ph type="sldNum" sz="quarter" idx="10"/>
          </p:nvPr>
        </p:nvSpPr>
        <p:spPr/>
        <p:txBody>
          <a:bodyPr/>
          <a:lstStyle/>
          <a:p>
            <a:pPr>
              <a:defRPr/>
            </a:pPr>
            <a:fld id="{042C9EA3-4F78-43C0-90CD-2B999B5B87C1}" type="slidenum">
              <a:rPr lang="fr-FR" altLang="fr-FR" smtClean="0"/>
              <a:pPr>
                <a:defRPr/>
              </a:pPr>
              <a:t>5</a:t>
            </a:fld>
            <a:endParaRPr lang="fr-FR" altLang="fr-FR"/>
          </a:p>
        </p:txBody>
      </p:sp>
    </p:spTree>
    <p:extLst>
      <p:ext uri="{BB962C8B-B14F-4D97-AF65-F5344CB8AC3E}">
        <p14:creationId xmlns:p14="http://schemas.microsoft.com/office/powerpoint/2010/main" val="13643108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a:defRPr/>
            </a:pPr>
            <a:fld id="{042C9EA3-4F78-43C0-90CD-2B999B5B87C1}" type="slidenum">
              <a:rPr lang="fr-FR" altLang="fr-FR" smtClean="0"/>
              <a:pPr>
                <a:defRPr/>
              </a:pPr>
              <a:t>19</a:t>
            </a:fld>
            <a:endParaRPr lang="fr-FR" altLang="fr-FR"/>
          </a:p>
        </p:txBody>
      </p:sp>
    </p:spTree>
    <p:extLst>
      <p:ext uri="{BB962C8B-B14F-4D97-AF65-F5344CB8AC3E}">
        <p14:creationId xmlns:p14="http://schemas.microsoft.com/office/powerpoint/2010/main" val="736958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lvl1pPr>
              <a:defRPr baseline="0">
                <a:solidFill>
                  <a:srgbClr val="003399"/>
                </a:solidFill>
                <a:latin typeface="Montserrat Hairline"/>
              </a:defRPr>
            </a:lvl1pPr>
          </a:lstStyle>
          <a:p>
            <a:r>
              <a:rPr lang="fr-FR"/>
              <a:t>Modifiez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sz="2400" baseline="0">
                <a:solidFill>
                  <a:srgbClr val="003399"/>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Modifiez le style des sous-titres du masque</a:t>
            </a:r>
          </a:p>
        </p:txBody>
      </p:sp>
    </p:spTree>
    <p:extLst>
      <p:ext uri="{BB962C8B-B14F-4D97-AF65-F5344CB8AC3E}">
        <p14:creationId xmlns:p14="http://schemas.microsoft.com/office/powerpoint/2010/main" val="38733448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baseline="0">
                <a:solidFill>
                  <a:srgbClr val="003399"/>
                </a:solidFill>
              </a:defRPr>
            </a:lvl1p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fr-FR"/>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fr-FR"/>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8152302E-BFCB-488D-9731-09A7B27D5ACA}" type="slidenum">
              <a:rPr lang="fr-FR" altLang="fr-FR"/>
              <a:pPr>
                <a:defRPr/>
              </a:pPr>
              <a:t>‹N›</a:t>
            </a:fld>
            <a:endParaRPr lang="fr-FR" altLang="fr-FR"/>
          </a:p>
        </p:txBody>
      </p:sp>
    </p:spTree>
    <p:extLst>
      <p:ext uri="{BB962C8B-B14F-4D97-AF65-F5344CB8AC3E}">
        <p14:creationId xmlns:p14="http://schemas.microsoft.com/office/powerpoint/2010/main" val="17762770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lvl1pPr>
              <a:defRPr baseline="0">
                <a:solidFill>
                  <a:srgbClr val="003399"/>
                </a:solidFill>
              </a:defRPr>
            </a:lvl1pPr>
          </a:lstStyle>
          <a:p>
            <a:r>
              <a:rPr lang="fr-FR"/>
              <a:t>Modifiez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fr-FR"/>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fr-FR"/>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F4FD568B-BE23-484B-83C5-6DF82D75B40E}" type="slidenum">
              <a:rPr lang="fr-FR" altLang="fr-FR"/>
              <a:pPr>
                <a:defRPr/>
              </a:pPr>
              <a:t>‹N›</a:t>
            </a:fld>
            <a:endParaRPr lang="fr-FR" altLang="fr-FR"/>
          </a:p>
        </p:txBody>
      </p:sp>
    </p:spTree>
    <p:extLst>
      <p:ext uri="{BB962C8B-B14F-4D97-AF65-F5344CB8AC3E}">
        <p14:creationId xmlns:p14="http://schemas.microsoft.com/office/powerpoint/2010/main" val="28684130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aseline="0">
                <a:solidFill>
                  <a:srgbClr val="003399"/>
                </a:solidFill>
              </a:defRPr>
            </a:lvl1pPr>
          </a:lstStyle>
          <a:p>
            <a:r>
              <a:rPr lang="en-US"/>
              <a:t>Click to edit Master title style</a:t>
            </a:r>
            <a:endParaRPr lang="el-GR"/>
          </a:p>
        </p:txBody>
      </p:sp>
      <p:sp>
        <p:nvSpPr>
          <p:cNvPr id="3" name="Table Placeholder 2"/>
          <p:cNvSpPr>
            <a:spLocks noGrp="1"/>
          </p:cNvSpPr>
          <p:nvPr>
            <p:ph type="tbl" idx="1"/>
          </p:nvPr>
        </p:nvSpPr>
        <p:spPr>
          <a:xfrm>
            <a:off x="457200" y="1600200"/>
            <a:ext cx="8229600" cy="4525963"/>
          </a:xfrm>
        </p:spPr>
        <p:txBody>
          <a:bodyPr/>
          <a:lstStyle/>
          <a:p>
            <a:pPr lvl="0"/>
            <a:endParaRPr lang="el-GR" noProof="0"/>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fr-FR"/>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fr-FR"/>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FB9D2910-0DA3-4F78-8A0A-3F708262B137}" type="slidenum">
              <a:rPr lang="fr-FR" altLang="fr-FR"/>
              <a:pPr>
                <a:defRPr/>
              </a:pPr>
              <a:t>‹N›</a:t>
            </a:fld>
            <a:endParaRPr lang="fr-FR" altLang="fr-FR"/>
          </a:p>
        </p:txBody>
      </p:sp>
    </p:spTree>
    <p:extLst>
      <p:ext uri="{BB962C8B-B14F-4D97-AF65-F5344CB8AC3E}">
        <p14:creationId xmlns:p14="http://schemas.microsoft.com/office/powerpoint/2010/main" val="18803390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aseline="0">
                <a:solidFill>
                  <a:srgbClr val="003399"/>
                </a:solidFill>
              </a:defRPr>
            </a:lvl1pPr>
          </a:lstStyle>
          <a:p>
            <a:r>
              <a:rPr lang="en-US"/>
              <a:t>Click to edit Master title style</a:t>
            </a:r>
            <a:endParaRPr lang="el-G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Espace réservé de la dat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fr-FR"/>
          </a:p>
        </p:txBody>
      </p:sp>
      <p:sp>
        <p:nvSpPr>
          <p:cNvPr id="6" name="Espace réservé du pied de pag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fr-FR"/>
          </a:p>
        </p:txBody>
      </p:sp>
      <p:sp>
        <p:nvSpPr>
          <p:cNvPr id="7" name="Espace réservé du numéro de diapositiv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0A30D874-1D12-4266-AC61-25165E28243F}" type="slidenum">
              <a:rPr lang="fr-FR" altLang="fr-FR"/>
              <a:pPr>
                <a:defRPr/>
              </a:pPr>
              <a:t>‹N›</a:t>
            </a:fld>
            <a:endParaRPr lang="fr-FR" altLang="fr-FR"/>
          </a:p>
        </p:txBody>
      </p:sp>
    </p:spTree>
    <p:extLst>
      <p:ext uri="{BB962C8B-B14F-4D97-AF65-F5344CB8AC3E}">
        <p14:creationId xmlns:p14="http://schemas.microsoft.com/office/powerpoint/2010/main" val="28774097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l-G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fr-FR"/>
          </a:p>
        </p:txBody>
      </p:sp>
      <p:sp>
        <p:nvSpPr>
          <p:cNvPr id="7"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fr-FR"/>
          </a:p>
        </p:txBody>
      </p:sp>
      <p:sp>
        <p:nvSpPr>
          <p:cNvPr id="8"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7FEBC2E5-3152-45B5-AE4E-CB4ACF05EC40}" type="slidenum">
              <a:rPr lang="fr-FR" altLang="fr-FR"/>
              <a:pPr>
                <a:defRPr/>
              </a:pPr>
              <a:t>‹N›</a:t>
            </a:fld>
            <a:endParaRPr lang="fr-FR" altLang="fr-FR"/>
          </a:p>
        </p:txBody>
      </p:sp>
    </p:spTree>
    <p:extLst>
      <p:ext uri="{BB962C8B-B14F-4D97-AF65-F5344CB8AC3E}">
        <p14:creationId xmlns:p14="http://schemas.microsoft.com/office/powerpoint/2010/main" val="4052853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reserve="1">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457200" y="274638"/>
            <a:ext cx="8229600" cy="5851525"/>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fr-FR"/>
          </a:p>
        </p:txBody>
      </p:sp>
      <p:sp>
        <p:nvSpPr>
          <p:cNvPr id="4"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fr-FR"/>
          </a:p>
        </p:txBody>
      </p:sp>
      <p:sp>
        <p:nvSpPr>
          <p:cNvPr id="5"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FD87C9DF-D696-4B6E-A0AD-4DD47AE6FD83}" type="slidenum">
              <a:rPr lang="fr-FR" altLang="fr-FR"/>
              <a:pPr>
                <a:defRPr/>
              </a:pPr>
              <a:t>‹N›</a:t>
            </a:fld>
            <a:endParaRPr lang="fr-FR" altLang="fr-FR"/>
          </a:p>
        </p:txBody>
      </p:sp>
    </p:spTree>
    <p:extLst>
      <p:ext uri="{BB962C8B-B14F-4D97-AF65-F5344CB8AC3E}">
        <p14:creationId xmlns:p14="http://schemas.microsoft.com/office/powerpoint/2010/main" val="27436659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143000" y="1122363"/>
            <a:ext cx="6858000" cy="2387600"/>
          </a:xfrm>
        </p:spPr>
        <p:txBody>
          <a:bodyPr anchor="b">
            <a:normAutofit/>
          </a:bodyPr>
          <a:lstStyle>
            <a:lvl1pPr algn="ctr">
              <a:defRPr sz="6000">
                <a:latin typeface="Verdana" panose="020B0604030504040204" pitchFamily="34" charset="0"/>
                <a:ea typeface="Verdana" panose="020B0604030504040204" pitchFamily="34" charset="0"/>
                <a:cs typeface="Verdana" panose="020B0604030504040204" pitchFamily="34" charset="0"/>
              </a:defRPr>
            </a:lvl1pPr>
          </a:lstStyle>
          <a:p>
            <a:r>
              <a:rPr lang="fr-FR"/>
              <a:t>Modifiez le style du titre</a:t>
            </a:r>
          </a:p>
        </p:txBody>
      </p:sp>
      <p:sp>
        <p:nvSpPr>
          <p:cNvPr id="3" name="Sous-titre 2"/>
          <p:cNvSpPr>
            <a:spLocks noGrp="1"/>
          </p:cNvSpPr>
          <p:nvPr>
            <p:ph type="subTitle" idx="1"/>
          </p:nvPr>
        </p:nvSpPr>
        <p:spPr>
          <a:xfrm>
            <a:off x="1143000" y="3602038"/>
            <a:ext cx="6858000" cy="1655762"/>
          </a:xfrm>
        </p:spPr>
        <p:txBody>
          <a:bodyPr/>
          <a:lstStyle>
            <a:lvl1pPr marL="0" indent="0" algn="ctr">
              <a:buNone/>
              <a:defRPr sz="2400">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p>
        </p:txBody>
      </p:sp>
    </p:spTree>
    <p:extLst>
      <p:ext uri="{BB962C8B-B14F-4D97-AF65-F5344CB8AC3E}">
        <p14:creationId xmlns:p14="http://schemas.microsoft.com/office/powerpoint/2010/main" val="41337711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a:xfrm>
            <a:off x="628650" y="6356350"/>
            <a:ext cx="2057400" cy="365125"/>
          </a:xfrm>
          <a:prstGeom prst="rect">
            <a:avLst/>
          </a:prstGeom>
        </p:spPr>
        <p:txBody>
          <a:bodyPr/>
          <a:lstStyle/>
          <a:p>
            <a:fld id="{7B649B0D-6117-4171-81F6-B91D3C689F99}" type="datetimeFigureOut">
              <a:rPr lang="fr-FR" smtClean="0"/>
              <a:t>08/09/2022</a:t>
            </a:fld>
            <a:endParaRPr lang="fr-FR"/>
          </a:p>
        </p:txBody>
      </p:sp>
      <p:sp>
        <p:nvSpPr>
          <p:cNvPr id="5" name="Espace réservé du pied de page 4"/>
          <p:cNvSpPr>
            <a:spLocks noGrp="1"/>
          </p:cNvSpPr>
          <p:nvPr>
            <p:ph type="ftr" sz="quarter" idx="11"/>
          </p:nvPr>
        </p:nvSpPr>
        <p:spPr>
          <a:xfrm>
            <a:off x="3028950" y="6356350"/>
            <a:ext cx="30861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6457950" y="6356350"/>
            <a:ext cx="2057400" cy="365125"/>
          </a:xfrm>
          <a:prstGeom prst="rect">
            <a:avLst/>
          </a:prstGeom>
        </p:spPr>
        <p:txBody>
          <a:bodyPr/>
          <a:lstStyle/>
          <a:p>
            <a:fld id="{483378B8-D567-4659-9233-E4BC3ECA1DAD}" type="slidenum">
              <a:rPr lang="fr-FR" smtClean="0"/>
              <a:t>‹N›</a:t>
            </a:fld>
            <a:endParaRPr lang="fr-FR"/>
          </a:p>
        </p:txBody>
      </p:sp>
    </p:spTree>
    <p:extLst>
      <p:ext uri="{BB962C8B-B14F-4D97-AF65-F5344CB8AC3E}">
        <p14:creationId xmlns:p14="http://schemas.microsoft.com/office/powerpoint/2010/main" val="16597786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623888" y="1709738"/>
            <a:ext cx="78867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a:xfrm>
            <a:off x="628650" y="6356350"/>
            <a:ext cx="2057400" cy="365125"/>
          </a:xfrm>
          <a:prstGeom prst="rect">
            <a:avLst/>
          </a:prstGeom>
        </p:spPr>
        <p:txBody>
          <a:bodyPr/>
          <a:lstStyle/>
          <a:p>
            <a:fld id="{7B649B0D-6117-4171-81F6-B91D3C689F99}" type="datetimeFigureOut">
              <a:rPr lang="fr-FR" smtClean="0"/>
              <a:t>08/09/2022</a:t>
            </a:fld>
            <a:endParaRPr lang="fr-FR"/>
          </a:p>
        </p:txBody>
      </p:sp>
      <p:sp>
        <p:nvSpPr>
          <p:cNvPr id="5" name="Espace réservé du pied de page 4"/>
          <p:cNvSpPr>
            <a:spLocks noGrp="1"/>
          </p:cNvSpPr>
          <p:nvPr>
            <p:ph type="ftr" sz="quarter" idx="11"/>
          </p:nvPr>
        </p:nvSpPr>
        <p:spPr>
          <a:xfrm>
            <a:off x="3028950" y="6356350"/>
            <a:ext cx="30861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6457950" y="6356350"/>
            <a:ext cx="2057400" cy="365125"/>
          </a:xfrm>
          <a:prstGeom prst="rect">
            <a:avLst/>
          </a:prstGeom>
        </p:spPr>
        <p:txBody>
          <a:bodyPr/>
          <a:lstStyle/>
          <a:p>
            <a:fld id="{483378B8-D567-4659-9233-E4BC3ECA1DAD}" type="slidenum">
              <a:rPr lang="fr-FR" smtClean="0"/>
              <a:t>‹N›</a:t>
            </a:fld>
            <a:endParaRPr lang="fr-FR"/>
          </a:p>
        </p:txBody>
      </p:sp>
    </p:spTree>
    <p:extLst>
      <p:ext uri="{BB962C8B-B14F-4D97-AF65-F5344CB8AC3E}">
        <p14:creationId xmlns:p14="http://schemas.microsoft.com/office/powerpoint/2010/main" val="5783317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628650" y="1825625"/>
            <a:ext cx="386715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825625"/>
            <a:ext cx="386715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a:xfrm>
            <a:off x="628650" y="6356350"/>
            <a:ext cx="2057400" cy="365125"/>
          </a:xfrm>
          <a:prstGeom prst="rect">
            <a:avLst/>
          </a:prstGeom>
        </p:spPr>
        <p:txBody>
          <a:bodyPr/>
          <a:lstStyle/>
          <a:p>
            <a:fld id="{7B649B0D-6117-4171-81F6-B91D3C689F99}" type="datetimeFigureOut">
              <a:rPr lang="fr-FR" smtClean="0"/>
              <a:t>08/09/2022</a:t>
            </a:fld>
            <a:endParaRPr lang="fr-FR"/>
          </a:p>
        </p:txBody>
      </p:sp>
      <p:sp>
        <p:nvSpPr>
          <p:cNvPr id="6" name="Espace réservé du pied de page 5"/>
          <p:cNvSpPr>
            <a:spLocks noGrp="1"/>
          </p:cNvSpPr>
          <p:nvPr>
            <p:ph type="ftr" sz="quarter" idx="11"/>
          </p:nvPr>
        </p:nvSpPr>
        <p:spPr>
          <a:xfrm>
            <a:off x="3028950" y="6356350"/>
            <a:ext cx="3086100" cy="365125"/>
          </a:xfrm>
          <a:prstGeom prst="rect">
            <a:avLst/>
          </a:prstGeom>
        </p:spPr>
        <p:txBody>
          <a:bodyPr/>
          <a:lstStyle/>
          <a:p>
            <a:endParaRPr lang="fr-FR"/>
          </a:p>
        </p:txBody>
      </p:sp>
      <p:sp>
        <p:nvSpPr>
          <p:cNvPr id="7" name="Espace réservé du numéro de diapositive 6"/>
          <p:cNvSpPr>
            <a:spLocks noGrp="1"/>
          </p:cNvSpPr>
          <p:nvPr>
            <p:ph type="sldNum" sz="quarter" idx="12"/>
          </p:nvPr>
        </p:nvSpPr>
        <p:spPr>
          <a:xfrm>
            <a:off x="6457950" y="6356350"/>
            <a:ext cx="2057400" cy="365125"/>
          </a:xfrm>
          <a:prstGeom prst="rect">
            <a:avLst/>
          </a:prstGeom>
        </p:spPr>
        <p:txBody>
          <a:bodyPr/>
          <a:lstStyle/>
          <a:p>
            <a:fld id="{483378B8-D567-4659-9233-E4BC3ECA1DAD}" type="slidenum">
              <a:rPr lang="fr-FR" smtClean="0"/>
              <a:t>‹N›</a:t>
            </a:fld>
            <a:endParaRPr lang="fr-FR"/>
          </a:p>
        </p:txBody>
      </p:sp>
    </p:spTree>
    <p:extLst>
      <p:ext uri="{BB962C8B-B14F-4D97-AF65-F5344CB8AC3E}">
        <p14:creationId xmlns:p14="http://schemas.microsoft.com/office/powerpoint/2010/main" val="7019394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sz="3400" baseline="0">
                <a:solidFill>
                  <a:srgbClr val="003399"/>
                </a:solidFill>
              </a:defRPr>
            </a:lvl1pPr>
          </a:lstStyle>
          <a:p>
            <a:r>
              <a:rPr lang="fr-FR"/>
              <a:t>Modifiez le style du titre</a:t>
            </a:r>
          </a:p>
        </p:txBody>
      </p:sp>
      <p:sp>
        <p:nvSpPr>
          <p:cNvPr id="3" name="Espace réservé du contenu 2"/>
          <p:cNvSpPr>
            <a:spLocks noGrp="1"/>
          </p:cNvSpPr>
          <p:nvPr>
            <p:ph idx="1"/>
          </p:nvPr>
        </p:nvSpPr>
        <p:spPr>
          <a:xfrm>
            <a:off x="457200" y="1600201"/>
            <a:ext cx="8229600" cy="3917032"/>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pic>
        <p:nvPicPr>
          <p:cNvPr id="4" name="Immagine 3">
            <a:extLst>
              <a:ext uri="{FF2B5EF4-FFF2-40B4-BE49-F238E27FC236}">
                <a16:creationId xmlns:a16="http://schemas.microsoft.com/office/drawing/2014/main" id="{EFDFF93E-088B-4849-A06A-61EC57F92DDE}"/>
              </a:ext>
            </a:extLst>
          </p:cNvPr>
          <p:cNvPicPr>
            <a:picLocks noChangeAspect="1"/>
          </p:cNvPicPr>
          <p:nvPr userDrawn="1"/>
        </p:nvPicPr>
        <p:blipFill rotWithShape="1">
          <a:blip r:embed="rId2"/>
          <a:srcRect l="38895" t="73035" b="1"/>
          <a:stretch/>
        </p:blipFill>
        <p:spPr>
          <a:xfrm rot="16200000">
            <a:off x="7919501" y="4861560"/>
            <a:ext cx="2133600" cy="315398"/>
          </a:xfrm>
          <a:prstGeom prst="rect">
            <a:avLst/>
          </a:prstGeom>
        </p:spPr>
      </p:pic>
    </p:spTree>
    <p:extLst>
      <p:ext uri="{BB962C8B-B14F-4D97-AF65-F5344CB8AC3E}">
        <p14:creationId xmlns:p14="http://schemas.microsoft.com/office/powerpoint/2010/main" val="22300186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30238" y="365125"/>
            <a:ext cx="7886700" cy="1325563"/>
          </a:xfrm>
        </p:spPr>
        <p:txBody>
          <a:bodyPr/>
          <a:lstStyle/>
          <a:p>
            <a:r>
              <a:rPr lang="fr-FR"/>
              <a:t>Modifiez le style du titre</a:t>
            </a:r>
          </a:p>
        </p:txBody>
      </p:sp>
      <p:sp>
        <p:nvSpPr>
          <p:cNvPr id="3" name="Espace réservé du texte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630238" y="2505075"/>
            <a:ext cx="386873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4629150" y="2505075"/>
            <a:ext cx="38877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a:xfrm>
            <a:off x="628650" y="6356350"/>
            <a:ext cx="2057400" cy="365125"/>
          </a:xfrm>
          <a:prstGeom prst="rect">
            <a:avLst/>
          </a:prstGeom>
        </p:spPr>
        <p:txBody>
          <a:bodyPr/>
          <a:lstStyle/>
          <a:p>
            <a:fld id="{7B649B0D-6117-4171-81F6-B91D3C689F99}" type="datetimeFigureOut">
              <a:rPr lang="fr-FR" smtClean="0"/>
              <a:t>08/09/2022</a:t>
            </a:fld>
            <a:endParaRPr lang="fr-FR"/>
          </a:p>
        </p:txBody>
      </p:sp>
      <p:sp>
        <p:nvSpPr>
          <p:cNvPr id="8" name="Espace réservé du pied de page 7"/>
          <p:cNvSpPr>
            <a:spLocks noGrp="1"/>
          </p:cNvSpPr>
          <p:nvPr>
            <p:ph type="ftr" sz="quarter" idx="11"/>
          </p:nvPr>
        </p:nvSpPr>
        <p:spPr>
          <a:xfrm>
            <a:off x="3028950" y="6356350"/>
            <a:ext cx="3086100" cy="365125"/>
          </a:xfrm>
          <a:prstGeom prst="rect">
            <a:avLst/>
          </a:prstGeom>
        </p:spPr>
        <p:txBody>
          <a:bodyPr/>
          <a:lstStyle/>
          <a:p>
            <a:endParaRPr lang="fr-FR"/>
          </a:p>
        </p:txBody>
      </p:sp>
      <p:sp>
        <p:nvSpPr>
          <p:cNvPr id="9" name="Espace réservé du numéro de diapositive 8"/>
          <p:cNvSpPr>
            <a:spLocks noGrp="1"/>
          </p:cNvSpPr>
          <p:nvPr>
            <p:ph type="sldNum" sz="quarter" idx="12"/>
          </p:nvPr>
        </p:nvSpPr>
        <p:spPr>
          <a:xfrm>
            <a:off x="6457950" y="6356350"/>
            <a:ext cx="2057400" cy="365125"/>
          </a:xfrm>
          <a:prstGeom prst="rect">
            <a:avLst/>
          </a:prstGeom>
        </p:spPr>
        <p:txBody>
          <a:bodyPr/>
          <a:lstStyle/>
          <a:p>
            <a:fld id="{483378B8-D567-4659-9233-E4BC3ECA1DAD}" type="slidenum">
              <a:rPr lang="fr-FR" smtClean="0"/>
              <a:t>‹N›</a:t>
            </a:fld>
            <a:endParaRPr lang="fr-FR"/>
          </a:p>
        </p:txBody>
      </p:sp>
    </p:spTree>
    <p:extLst>
      <p:ext uri="{BB962C8B-B14F-4D97-AF65-F5344CB8AC3E}">
        <p14:creationId xmlns:p14="http://schemas.microsoft.com/office/powerpoint/2010/main" val="4767263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a:xfrm>
            <a:off x="628650" y="6356350"/>
            <a:ext cx="2057400" cy="365125"/>
          </a:xfrm>
          <a:prstGeom prst="rect">
            <a:avLst/>
          </a:prstGeom>
        </p:spPr>
        <p:txBody>
          <a:bodyPr/>
          <a:lstStyle/>
          <a:p>
            <a:fld id="{7B649B0D-6117-4171-81F6-B91D3C689F99}" type="datetimeFigureOut">
              <a:rPr lang="fr-FR" smtClean="0"/>
              <a:t>08/09/2022</a:t>
            </a:fld>
            <a:endParaRPr lang="fr-FR"/>
          </a:p>
        </p:txBody>
      </p:sp>
      <p:sp>
        <p:nvSpPr>
          <p:cNvPr id="4" name="Espace réservé du pied de page 3"/>
          <p:cNvSpPr>
            <a:spLocks noGrp="1"/>
          </p:cNvSpPr>
          <p:nvPr>
            <p:ph type="ftr" sz="quarter" idx="11"/>
          </p:nvPr>
        </p:nvSpPr>
        <p:spPr>
          <a:xfrm>
            <a:off x="3028950" y="6356350"/>
            <a:ext cx="3086100" cy="365125"/>
          </a:xfrm>
          <a:prstGeom prst="rect">
            <a:avLst/>
          </a:prstGeom>
        </p:spPr>
        <p:txBody>
          <a:bodyPr/>
          <a:lstStyle/>
          <a:p>
            <a:endParaRPr lang="fr-FR"/>
          </a:p>
        </p:txBody>
      </p:sp>
      <p:sp>
        <p:nvSpPr>
          <p:cNvPr id="5" name="Espace réservé du numéro de diapositive 4"/>
          <p:cNvSpPr>
            <a:spLocks noGrp="1"/>
          </p:cNvSpPr>
          <p:nvPr>
            <p:ph type="sldNum" sz="quarter" idx="12"/>
          </p:nvPr>
        </p:nvSpPr>
        <p:spPr>
          <a:xfrm>
            <a:off x="6457950" y="6356350"/>
            <a:ext cx="2057400" cy="365125"/>
          </a:xfrm>
          <a:prstGeom prst="rect">
            <a:avLst/>
          </a:prstGeom>
        </p:spPr>
        <p:txBody>
          <a:bodyPr/>
          <a:lstStyle/>
          <a:p>
            <a:fld id="{483378B8-D567-4659-9233-E4BC3ECA1DAD}" type="slidenum">
              <a:rPr lang="fr-FR" smtClean="0"/>
              <a:t>‹N›</a:t>
            </a:fld>
            <a:endParaRPr lang="fr-FR"/>
          </a:p>
        </p:txBody>
      </p:sp>
    </p:spTree>
    <p:extLst>
      <p:ext uri="{BB962C8B-B14F-4D97-AF65-F5344CB8AC3E}">
        <p14:creationId xmlns:p14="http://schemas.microsoft.com/office/powerpoint/2010/main" val="7244199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628650" y="6356350"/>
            <a:ext cx="2057400" cy="365125"/>
          </a:xfrm>
          <a:prstGeom prst="rect">
            <a:avLst/>
          </a:prstGeom>
        </p:spPr>
        <p:txBody>
          <a:bodyPr/>
          <a:lstStyle/>
          <a:p>
            <a:fld id="{7B649B0D-6117-4171-81F6-B91D3C689F99}" type="datetimeFigureOut">
              <a:rPr lang="fr-FR" smtClean="0"/>
              <a:t>08/09/2022</a:t>
            </a:fld>
            <a:endParaRPr lang="fr-FR"/>
          </a:p>
        </p:txBody>
      </p:sp>
      <p:sp>
        <p:nvSpPr>
          <p:cNvPr id="3" name="Espace réservé du pied de page 2"/>
          <p:cNvSpPr>
            <a:spLocks noGrp="1"/>
          </p:cNvSpPr>
          <p:nvPr>
            <p:ph type="ftr" sz="quarter" idx="11"/>
          </p:nvPr>
        </p:nvSpPr>
        <p:spPr>
          <a:xfrm>
            <a:off x="3028950" y="6356350"/>
            <a:ext cx="3086100" cy="365125"/>
          </a:xfrm>
          <a:prstGeom prst="rect">
            <a:avLst/>
          </a:prstGeom>
        </p:spPr>
        <p:txBody>
          <a:bodyPr/>
          <a:lstStyle/>
          <a:p>
            <a:endParaRPr lang="fr-FR"/>
          </a:p>
        </p:txBody>
      </p:sp>
      <p:sp>
        <p:nvSpPr>
          <p:cNvPr id="4" name="Espace réservé du numéro de diapositive 3"/>
          <p:cNvSpPr>
            <a:spLocks noGrp="1"/>
          </p:cNvSpPr>
          <p:nvPr>
            <p:ph type="sldNum" sz="quarter" idx="12"/>
          </p:nvPr>
        </p:nvSpPr>
        <p:spPr>
          <a:xfrm>
            <a:off x="6457950" y="6356350"/>
            <a:ext cx="2057400" cy="365125"/>
          </a:xfrm>
          <a:prstGeom prst="rect">
            <a:avLst/>
          </a:prstGeom>
        </p:spPr>
        <p:txBody>
          <a:bodyPr/>
          <a:lstStyle/>
          <a:p>
            <a:fld id="{483378B8-D567-4659-9233-E4BC3ECA1DAD}" type="slidenum">
              <a:rPr lang="fr-FR" smtClean="0"/>
              <a:t>‹N›</a:t>
            </a:fld>
            <a:endParaRPr lang="fr-FR"/>
          </a:p>
        </p:txBody>
      </p:sp>
    </p:spTree>
    <p:extLst>
      <p:ext uri="{BB962C8B-B14F-4D97-AF65-F5344CB8AC3E}">
        <p14:creationId xmlns:p14="http://schemas.microsoft.com/office/powerpoint/2010/main" val="4254387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30238" y="457200"/>
            <a:ext cx="2949575"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a:xfrm>
            <a:off x="628650" y="6356350"/>
            <a:ext cx="2057400" cy="365125"/>
          </a:xfrm>
          <a:prstGeom prst="rect">
            <a:avLst/>
          </a:prstGeom>
        </p:spPr>
        <p:txBody>
          <a:bodyPr/>
          <a:lstStyle/>
          <a:p>
            <a:fld id="{7B649B0D-6117-4171-81F6-B91D3C689F99}" type="datetimeFigureOut">
              <a:rPr lang="fr-FR" smtClean="0"/>
              <a:t>08/09/2022</a:t>
            </a:fld>
            <a:endParaRPr lang="fr-FR"/>
          </a:p>
        </p:txBody>
      </p:sp>
      <p:sp>
        <p:nvSpPr>
          <p:cNvPr id="6" name="Espace réservé du pied de page 5"/>
          <p:cNvSpPr>
            <a:spLocks noGrp="1"/>
          </p:cNvSpPr>
          <p:nvPr>
            <p:ph type="ftr" sz="quarter" idx="11"/>
          </p:nvPr>
        </p:nvSpPr>
        <p:spPr>
          <a:xfrm>
            <a:off x="3028950" y="6356350"/>
            <a:ext cx="3086100" cy="365125"/>
          </a:xfrm>
          <a:prstGeom prst="rect">
            <a:avLst/>
          </a:prstGeom>
        </p:spPr>
        <p:txBody>
          <a:bodyPr/>
          <a:lstStyle/>
          <a:p>
            <a:endParaRPr lang="fr-FR"/>
          </a:p>
        </p:txBody>
      </p:sp>
      <p:sp>
        <p:nvSpPr>
          <p:cNvPr id="7" name="Espace réservé du numéro de diapositive 6"/>
          <p:cNvSpPr>
            <a:spLocks noGrp="1"/>
          </p:cNvSpPr>
          <p:nvPr>
            <p:ph type="sldNum" sz="quarter" idx="12"/>
          </p:nvPr>
        </p:nvSpPr>
        <p:spPr>
          <a:xfrm>
            <a:off x="6457950" y="6356350"/>
            <a:ext cx="2057400" cy="365125"/>
          </a:xfrm>
          <a:prstGeom prst="rect">
            <a:avLst/>
          </a:prstGeom>
        </p:spPr>
        <p:txBody>
          <a:bodyPr/>
          <a:lstStyle/>
          <a:p>
            <a:fld id="{483378B8-D567-4659-9233-E4BC3ECA1DAD}" type="slidenum">
              <a:rPr lang="fr-FR" smtClean="0"/>
              <a:t>‹N›</a:t>
            </a:fld>
            <a:endParaRPr lang="fr-FR"/>
          </a:p>
        </p:txBody>
      </p:sp>
    </p:spTree>
    <p:extLst>
      <p:ext uri="{BB962C8B-B14F-4D97-AF65-F5344CB8AC3E}">
        <p14:creationId xmlns:p14="http://schemas.microsoft.com/office/powerpoint/2010/main" val="11478725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30238" y="457200"/>
            <a:ext cx="2949575"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a:xfrm>
            <a:off x="628650" y="6356350"/>
            <a:ext cx="2057400" cy="365125"/>
          </a:xfrm>
          <a:prstGeom prst="rect">
            <a:avLst/>
          </a:prstGeom>
        </p:spPr>
        <p:txBody>
          <a:bodyPr/>
          <a:lstStyle/>
          <a:p>
            <a:fld id="{7B649B0D-6117-4171-81F6-B91D3C689F99}" type="datetimeFigureOut">
              <a:rPr lang="fr-FR" smtClean="0"/>
              <a:t>08/09/2022</a:t>
            </a:fld>
            <a:endParaRPr lang="fr-FR"/>
          </a:p>
        </p:txBody>
      </p:sp>
      <p:sp>
        <p:nvSpPr>
          <p:cNvPr id="6" name="Espace réservé du pied de page 5"/>
          <p:cNvSpPr>
            <a:spLocks noGrp="1"/>
          </p:cNvSpPr>
          <p:nvPr>
            <p:ph type="ftr" sz="quarter" idx="11"/>
          </p:nvPr>
        </p:nvSpPr>
        <p:spPr>
          <a:xfrm>
            <a:off x="3028950" y="6356350"/>
            <a:ext cx="3086100" cy="365125"/>
          </a:xfrm>
          <a:prstGeom prst="rect">
            <a:avLst/>
          </a:prstGeom>
        </p:spPr>
        <p:txBody>
          <a:bodyPr/>
          <a:lstStyle/>
          <a:p>
            <a:endParaRPr lang="fr-FR"/>
          </a:p>
        </p:txBody>
      </p:sp>
      <p:sp>
        <p:nvSpPr>
          <p:cNvPr id="7" name="Espace réservé du numéro de diapositive 6"/>
          <p:cNvSpPr>
            <a:spLocks noGrp="1"/>
          </p:cNvSpPr>
          <p:nvPr>
            <p:ph type="sldNum" sz="quarter" idx="12"/>
          </p:nvPr>
        </p:nvSpPr>
        <p:spPr>
          <a:xfrm>
            <a:off x="6457950" y="6356350"/>
            <a:ext cx="2057400" cy="365125"/>
          </a:xfrm>
          <a:prstGeom prst="rect">
            <a:avLst/>
          </a:prstGeom>
        </p:spPr>
        <p:txBody>
          <a:bodyPr/>
          <a:lstStyle/>
          <a:p>
            <a:fld id="{483378B8-D567-4659-9233-E4BC3ECA1DAD}" type="slidenum">
              <a:rPr lang="fr-FR" smtClean="0"/>
              <a:t>‹N›</a:t>
            </a:fld>
            <a:endParaRPr lang="fr-FR"/>
          </a:p>
        </p:txBody>
      </p:sp>
    </p:spTree>
    <p:extLst>
      <p:ext uri="{BB962C8B-B14F-4D97-AF65-F5344CB8AC3E}">
        <p14:creationId xmlns:p14="http://schemas.microsoft.com/office/powerpoint/2010/main" val="25156271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a:xfrm>
            <a:off x="628650" y="6356350"/>
            <a:ext cx="2057400" cy="365125"/>
          </a:xfrm>
          <a:prstGeom prst="rect">
            <a:avLst/>
          </a:prstGeom>
        </p:spPr>
        <p:txBody>
          <a:bodyPr/>
          <a:lstStyle/>
          <a:p>
            <a:fld id="{7B649B0D-6117-4171-81F6-B91D3C689F99}" type="datetimeFigureOut">
              <a:rPr lang="fr-FR" smtClean="0"/>
              <a:t>08/09/2022</a:t>
            </a:fld>
            <a:endParaRPr lang="fr-FR"/>
          </a:p>
        </p:txBody>
      </p:sp>
      <p:sp>
        <p:nvSpPr>
          <p:cNvPr id="5" name="Espace réservé du pied de page 4"/>
          <p:cNvSpPr>
            <a:spLocks noGrp="1"/>
          </p:cNvSpPr>
          <p:nvPr>
            <p:ph type="ftr" sz="quarter" idx="11"/>
          </p:nvPr>
        </p:nvSpPr>
        <p:spPr>
          <a:xfrm>
            <a:off x="3028950" y="6356350"/>
            <a:ext cx="30861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6457950" y="6356350"/>
            <a:ext cx="2057400" cy="365125"/>
          </a:xfrm>
          <a:prstGeom prst="rect">
            <a:avLst/>
          </a:prstGeom>
        </p:spPr>
        <p:txBody>
          <a:bodyPr/>
          <a:lstStyle/>
          <a:p>
            <a:fld id="{483378B8-D567-4659-9233-E4BC3ECA1DAD}" type="slidenum">
              <a:rPr lang="fr-FR" smtClean="0"/>
              <a:t>‹N›</a:t>
            </a:fld>
            <a:endParaRPr lang="fr-FR"/>
          </a:p>
        </p:txBody>
      </p:sp>
    </p:spTree>
    <p:extLst>
      <p:ext uri="{BB962C8B-B14F-4D97-AF65-F5344CB8AC3E}">
        <p14:creationId xmlns:p14="http://schemas.microsoft.com/office/powerpoint/2010/main" val="23221789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43675" y="365125"/>
            <a:ext cx="1971675"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628650" y="365125"/>
            <a:ext cx="5762625"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a:xfrm>
            <a:off x="628650" y="6356350"/>
            <a:ext cx="2057400" cy="365125"/>
          </a:xfrm>
          <a:prstGeom prst="rect">
            <a:avLst/>
          </a:prstGeom>
        </p:spPr>
        <p:txBody>
          <a:bodyPr/>
          <a:lstStyle/>
          <a:p>
            <a:fld id="{7B649B0D-6117-4171-81F6-B91D3C689F99}" type="datetimeFigureOut">
              <a:rPr lang="fr-FR" smtClean="0"/>
              <a:t>08/09/2022</a:t>
            </a:fld>
            <a:endParaRPr lang="fr-FR"/>
          </a:p>
        </p:txBody>
      </p:sp>
      <p:sp>
        <p:nvSpPr>
          <p:cNvPr id="5" name="Espace réservé du pied de page 4"/>
          <p:cNvSpPr>
            <a:spLocks noGrp="1"/>
          </p:cNvSpPr>
          <p:nvPr>
            <p:ph type="ftr" sz="quarter" idx="11"/>
          </p:nvPr>
        </p:nvSpPr>
        <p:spPr>
          <a:xfrm>
            <a:off x="3028950" y="6356350"/>
            <a:ext cx="30861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6457950" y="6356350"/>
            <a:ext cx="2057400" cy="365125"/>
          </a:xfrm>
          <a:prstGeom prst="rect">
            <a:avLst/>
          </a:prstGeom>
        </p:spPr>
        <p:txBody>
          <a:bodyPr/>
          <a:lstStyle/>
          <a:p>
            <a:fld id="{483378B8-D567-4659-9233-E4BC3ECA1DAD}" type="slidenum">
              <a:rPr lang="fr-FR" smtClean="0"/>
              <a:t>‹N›</a:t>
            </a:fld>
            <a:endParaRPr lang="fr-FR"/>
          </a:p>
        </p:txBody>
      </p:sp>
    </p:spTree>
    <p:extLst>
      <p:ext uri="{BB962C8B-B14F-4D97-AF65-F5344CB8AC3E}">
        <p14:creationId xmlns:p14="http://schemas.microsoft.com/office/powerpoint/2010/main" val="16117012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p>
        </p:txBody>
      </p:sp>
      <p:sp>
        <p:nvSpPr>
          <p:cNvPr id="4" name="Espace réservé de la date 3"/>
          <p:cNvSpPr>
            <a:spLocks noGrp="1"/>
          </p:cNvSpPr>
          <p:nvPr>
            <p:ph type="dt" sz="half" idx="10"/>
          </p:nvPr>
        </p:nvSpPr>
        <p:spPr>
          <a:xfrm>
            <a:off x="628650" y="6356350"/>
            <a:ext cx="2057400" cy="365125"/>
          </a:xfrm>
          <a:prstGeom prst="rect">
            <a:avLst/>
          </a:prstGeom>
        </p:spPr>
        <p:txBody>
          <a:bodyPr/>
          <a:lstStyle/>
          <a:p>
            <a:fld id="{830D638C-79EA-4084-A3D5-9C3D280BC337}" type="datetimeFigureOut">
              <a:rPr lang="fr-FR" smtClean="0"/>
              <a:t>08/09/2022</a:t>
            </a:fld>
            <a:endParaRPr lang="fr-FR"/>
          </a:p>
        </p:txBody>
      </p:sp>
      <p:sp>
        <p:nvSpPr>
          <p:cNvPr id="5" name="Espace réservé du pied de page 4"/>
          <p:cNvSpPr>
            <a:spLocks noGrp="1"/>
          </p:cNvSpPr>
          <p:nvPr>
            <p:ph type="ftr" sz="quarter" idx="11"/>
          </p:nvPr>
        </p:nvSpPr>
        <p:spPr>
          <a:xfrm>
            <a:off x="3028950" y="6356350"/>
            <a:ext cx="30861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6457950" y="6356350"/>
            <a:ext cx="2057400" cy="365125"/>
          </a:xfrm>
          <a:prstGeom prst="rect">
            <a:avLst/>
          </a:prstGeom>
        </p:spPr>
        <p:txBody>
          <a:bodyPr/>
          <a:lstStyle/>
          <a:p>
            <a:fld id="{E0113BCD-8316-4EEB-B018-90CCE149D8EB}" type="slidenum">
              <a:rPr lang="fr-FR" smtClean="0"/>
              <a:t>‹N›</a:t>
            </a:fld>
            <a:endParaRPr lang="fr-FR"/>
          </a:p>
        </p:txBody>
      </p:sp>
    </p:spTree>
    <p:extLst>
      <p:ext uri="{BB962C8B-B14F-4D97-AF65-F5344CB8AC3E}">
        <p14:creationId xmlns:p14="http://schemas.microsoft.com/office/powerpoint/2010/main" val="8855424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5"/>
            <a:ext cx="7886700" cy="1325563"/>
          </a:xfrm>
          <a:prstGeom prst="rect">
            <a:avLst/>
          </a:prstGeom>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a:xfrm>
            <a:off x="628650" y="6356350"/>
            <a:ext cx="2057400" cy="365125"/>
          </a:xfrm>
          <a:prstGeom prst="rect">
            <a:avLst/>
          </a:prstGeom>
        </p:spPr>
        <p:txBody>
          <a:bodyPr/>
          <a:lstStyle/>
          <a:p>
            <a:fld id="{830D638C-79EA-4084-A3D5-9C3D280BC337}" type="datetimeFigureOut">
              <a:rPr lang="fr-FR" smtClean="0"/>
              <a:t>08/09/2022</a:t>
            </a:fld>
            <a:endParaRPr lang="fr-FR"/>
          </a:p>
        </p:txBody>
      </p:sp>
      <p:sp>
        <p:nvSpPr>
          <p:cNvPr id="5" name="Espace réservé du pied de page 4"/>
          <p:cNvSpPr>
            <a:spLocks noGrp="1"/>
          </p:cNvSpPr>
          <p:nvPr>
            <p:ph type="ftr" sz="quarter" idx="11"/>
          </p:nvPr>
        </p:nvSpPr>
        <p:spPr>
          <a:xfrm>
            <a:off x="3028950" y="6356350"/>
            <a:ext cx="30861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6457950" y="6356350"/>
            <a:ext cx="2057400" cy="365125"/>
          </a:xfrm>
          <a:prstGeom prst="rect">
            <a:avLst/>
          </a:prstGeom>
        </p:spPr>
        <p:txBody>
          <a:bodyPr/>
          <a:lstStyle/>
          <a:p>
            <a:fld id="{E0113BCD-8316-4EEB-B018-90CCE149D8EB}" type="slidenum">
              <a:rPr lang="fr-FR" smtClean="0"/>
              <a:t>‹N›</a:t>
            </a:fld>
            <a:endParaRPr lang="fr-FR"/>
          </a:p>
        </p:txBody>
      </p:sp>
    </p:spTree>
    <p:extLst>
      <p:ext uri="{BB962C8B-B14F-4D97-AF65-F5344CB8AC3E}">
        <p14:creationId xmlns:p14="http://schemas.microsoft.com/office/powerpoint/2010/main" val="41639700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623888" y="1709738"/>
            <a:ext cx="7886700" cy="2852737"/>
          </a:xfrm>
          <a:prstGeom prst="rect">
            <a:avLst/>
          </a:prstGeo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a:xfrm>
            <a:off x="628650" y="6356350"/>
            <a:ext cx="2057400" cy="365125"/>
          </a:xfrm>
          <a:prstGeom prst="rect">
            <a:avLst/>
          </a:prstGeom>
        </p:spPr>
        <p:txBody>
          <a:bodyPr/>
          <a:lstStyle/>
          <a:p>
            <a:fld id="{830D638C-79EA-4084-A3D5-9C3D280BC337}" type="datetimeFigureOut">
              <a:rPr lang="fr-FR" smtClean="0"/>
              <a:t>08/09/2022</a:t>
            </a:fld>
            <a:endParaRPr lang="fr-FR"/>
          </a:p>
        </p:txBody>
      </p:sp>
      <p:sp>
        <p:nvSpPr>
          <p:cNvPr id="5" name="Espace réservé du pied de page 4"/>
          <p:cNvSpPr>
            <a:spLocks noGrp="1"/>
          </p:cNvSpPr>
          <p:nvPr>
            <p:ph type="ftr" sz="quarter" idx="11"/>
          </p:nvPr>
        </p:nvSpPr>
        <p:spPr>
          <a:xfrm>
            <a:off x="3028950" y="6356350"/>
            <a:ext cx="30861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6457950" y="6356350"/>
            <a:ext cx="2057400" cy="365125"/>
          </a:xfrm>
          <a:prstGeom prst="rect">
            <a:avLst/>
          </a:prstGeom>
        </p:spPr>
        <p:txBody>
          <a:bodyPr/>
          <a:lstStyle/>
          <a:p>
            <a:fld id="{E0113BCD-8316-4EEB-B018-90CCE149D8EB}" type="slidenum">
              <a:rPr lang="fr-FR" smtClean="0"/>
              <a:t>‹N›</a:t>
            </a:fld>
            <a:endParaRPr lang="fr-FR"/>
          </a:p>
        </p:txBody>
      </p:sp>
    </p:spTree>
    <p:extLst>
      <p:ext uri="{BB962C8B-B14F-4D97-AF65-F5344CB8AC3E}">
        <p14:creationId xmlns:p14="http://schemas.microsoft.com/office/powerpoint/2010/main" val="1395913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1"/>
            <a:ext cx="7772400" cy="1110332"/>
          </a:xfrm>
        </p:spPr>
        <p:txBody>
          <a:bodyPr anchor="t"/>
          <a:lstStyle>
            <a:lvl1pPr algn="l">
              <a:defRPr sz="3000" b="1" cap="all" baseline="0">
                <a:solidFill>
                  <a:srgbClr val="003399"/>
                </a:solidFill>
                <a:latin typeface="Verdana" panose="020B0604030504040204" pitchFamily="34" charset="0"/>
              </a:defRPr>
            </a:lvl1pPr>
          </a:lstStyle>
          <a:p>
            <a:r>
              <a:rPr lang="fr-FR"/>
              <a:t>Modifiez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Modifiez les styles du texte du masque</a:t>
            </a:r>
          </a:p>
        </p:txBody>
      </p:sp>
    </p:spTree>
    <p:extLst>
      <p:ext uri="{BB962C8B-B14F-4D97-AF65-F5344CB8AC3E}">
        <p14:creationId xmlns:p14="http://schemas.microsoft.com/office/powerpoint/2010/main" val="12361347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5"/>
            <a:ext cx="7886700" cy="1325563"/>
          </a:xfrm>
          <a:prstGeom prst="rect">
            <a:avLst/>
          </a:prstGeom>
        </p:spPr>
        <p:txBody>
          <a:bodyPr/>
          <a:lstStyle/>
          <a:p>
            <a:r>
              <a:rPr lang="fr-FR"/>
              <a:t>Modifiez le style du titre</a:t>
            </a:r>
          </a:p>
        </p:txBody>
      </p:sp>
      <p:sp>
        <p:nvSpPr>
          <p:cNvPr id="3" name="Espace réservé du contenu 2"/>
          <p:cNvSpPr>
            <a:spLocks noGrp="1"/>
          </p:cNvSpPr>
          <p:nvPr>
            <p:ph sz="half" idx="1"/>
          </p:nvPr>
        </p:nvSpPr>
        <p:spPr>
          <a:xfrm>
            <a:off x="628650" y="1825625"/>
            <a:ext cx="386715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825625"/>
            <a:ext cx="386715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a:xfrm>
            <a:off x="628650" y="6356350"/>
            <a:ext cx="2057400" cy="365125"/>
          </a:xfrm>
          <a:prstGeom prst="rect">
            <a:avLst/>
          </a:prstGeom>
        </p:spPr>
        <p:txBody>
          <a:bodyPr/>
          <a:lstStyle/>
          <a:p>
            <a:fld id="{830D638C-79EA-4084-A3D5-9C3D280BC337}" type="datetimeFigureOut">
              <a:rPr lang="fr-FR" smtClean="0"/>
              <a:t>08/09/2022</a:t>
            </a:fld>
            <a:endParaRPr lang="fr-FR"/>
          </a:p>
        </p:txBody>
      </p:sp>
      <p:sp>
        <p:nvSpPr>
          <p:cNvPr id="6" name="Espace réservé du pied de page 5"/>
          <p:cNvSpPr>
            <a:spLocks noGrp="1"/>
          </p:cNvSpPr>
          <p:nvPr>
            <p:ph type="ftr" sz="quarter" idx="11"/>
          </p:nvPr>
        </p:nvSpPr>
        <p:spPr>
          <a:xfrm>
            <a:off x="3028950" y="6356350"/>
            <a:ext cx="3086100" cy="365125"/>
          </a:xfrm>
          <a:prstGeom prst="rect">
            <a:avLst/>
          </a:prstGeom>
        </p:spPr>
        <p:txBody>
          <a:bodyPr/>
          <a:lstStyle/>
          <a:p>
            <a:endParaRPr lang="fr-FR"/>
          </a:p>
        </p:txBody>
      </p:sp>
      <p:sp>
        <p:nvSpPr>
          <p:cNvPr id="7" name="Espace réservé du numéro de diapositive 6"/>
          <p:cNvSpPr>
            <a:spLocks noGrp="1"/>
          </p:cNvSpPr>
          <p:nvPr>
            <p:ph type="sldNum" sz="quarter" idx="12"/>
          </p:nvPr>
        </p:nvSpPr>
        <p:spPr>
          <a:xfrm>
            <a:off x="6457950" y="6356350"/>
            <a:ext cx="2057400" cy="365125"/>
          </a:xfrm>
          <a:prstGeom prst="rect">
            <a:avLst/>
          </a:prstGeom>
        </p:spPr>
        <p:txBody>
          <a:bodyPr/>
          <a:lstStyle/>
          <a:p>
            <a:fld id="{E0113BCD-8316-4EEB-B018-90CCE149D8EB}" type="slidenum">
              <a:rPr lang="fr-FR" smtClean="0"/>
              <a:t>‹N›</a:t>
            </a:fld>
            <a:endParaRPr lang="fr-FR"/>
          </a:p>
        </p:txBody>
      </p:sp>
    </p:spTree>
    <p:extLst>
      <p:ext uri="{BB962C8B-B14F-4D97-AF65-F5344CB8AC3E}">
        <p14:creationId xmlns:p14="http://schemas.microsoft.com/office/powerpoint/2010/main" val="41713438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30238" y="365125"/>
            <a:ext cx="7886700" cy="1325563"/>
          </a:xfrm>
          <a:prstGeom prst="rect">
            <a:avLst/>
          </a:prstGeom>
        </p:spPr>
        <p:txBody>
          <a:bodyPr/>
          <a:lstStyle/>
          <a:p>
            <a:r>
              <a:rPr lang="fr-FR"/>
              <a:t>Modifiez le style du titre</a:t>
            </a:r>
          </a:p>
        </p:txBody>
      </p:sp>
      <p:sp>
        <p:nvSpPr>
          <p:cNvPr id="3" name="Espace réservé du texte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630238" y="2505075"/>
            <a:ext cx="386873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4629150" y="2505075"/>
            <a:ext cx="38877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a:xfrm>
            <a:off x="628650" y="6356350"/>
            <a:ext cx="2057400" cy="365125"/>
          </a:xfrm>
          <a:prstGeom prst="rect">
            <a:avLst/>
          </a:prstGeom>
        </p:spPr>
        <p:txBody>
          <a:bodyPr/>
          <a:lstStyle/>
          <a:p>
            <a:fld id="{830D638C-79EA-4084-A3D5-9C3D280BC337}" type="datetimeFigureOut">
              <a:rPr lang="fr-FR" smtClean="0"/>
              <a:t>08/09/2022</a:t>
            </a:fld>
            <a:endParaRPr lang="fr-FR"/>
          </a:p>
        </p:txBody>
      </p:sp>
      <p:sp>
        <p:nvSpPr>
          <p:cNvPr id="8" name="Espace réservé du pied de page 7"/>
          <p:cNvSpPr>
            <a:spLocks noGrp="1"/>
          </p:cNvSpPr>
          <p:nvPr>
            <p:ph type="ftr" sz="quarter" idx="11"/>
          </p:nvPr>
        </p:nvSpPr>
        <p:spPr>
          <a:xfrm>
            <a:off x="3028950" y="6356350"/>
            <a:ext cx="3086100" cy="365125"/>
          </a:xfrm>
          <a:prstGeom prst="rect">
            <a:avLst/>
          </a:prstGeom>
        </p:spPr>
        <p:txBody>
          <a:bodyPr/>
          <a:lstStyle/>
          <a:p>
            <a:endParaRPr lang="fr-FR"/>
          </a:p>
        </p:txBody>
      </p:sp>
      <p:sp>
        <p:nvSpPr>
          <p:cNvPr id="9" name="Espace réservé du numéro de diapositive 8"/>
          <p:cNvSpPr>
            <a:spLocks noGrp="1"/>
          </p:cNvSpPr>
          <p:nvPr>
            <p:ph type="sldNum" sz="quarter" idx="12"/>
          </p:nvPr>
        </p:nvSpPr>
        <p:spPr>
          <a:xfrm>
            <a:off x="6457950" y="6356350"/>
            <a:ext cx="2057400" cy="365125"/>
          </a:xfrm>
          <a:prstGeom prst="rect">
            <a:avLst/>
          </a:prstGeom>
        </p:spPr>
        <p:txBody>
          <a:bodyPr/>
          <a:lstStyle/>
          <a:p>
            <a:fld id="{E0113BCD-8316-4EEB-B018-90CCE149D8EB}" type="slidenum">
              <a:rPr lang="fr-FR" smtClean="0"/>
              <a:t>‹N›</a:t>
            </a:fld>
            <a:endParaRPr lang="fr-FR"/>
          </a:p>
        </p:txBody>
      </p:sp>
    </p:spTree>
    <p:extLst>
      <p:ext uri="{BB962C8B-B14F-4D97-AF65-F5344CB8AC3E}">
        <p14:creationId xmlns:p14="http://schemas.microsoft.com/office/powerpoint/2010/main" val="7811713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5"/>
            <a:ext cx="7886700" cy="1325563"/>
          </a:xfrm>
          <a:prstGeom prst="rect">
            <a:avLst/>
          </a:prstGeom>
        </p:spPr>
        <p:txBody>
          <a:bodyPr/>
          <a:lstStyle/>
          <a:p>
            <a:r>
              <a:rPr lang="fr-FR"/>
              <a:t>Modifiez le style du titre</a:t>
            </a:r>
          </a:p>
        </p:txBody>
      </p:sp>
      <p:sp>
        <p:nvSpPr>
          <p:cNvPr id="3" name="Espace réservé de la date 2"/>
          <p:cNvSpPr>
            <a:spLocks noGrp="1"/>
          </p:cNvSpPr>
          <p:nvPr>
            <p:ph type="dt" sz="half" idx="10"/>
          </p:nvPr>
        </p:nvSpPr>
        <p:spPr>
          <a:xfrm>
            <a:off x="628650" y="6356350"/>
            <a:ext cx="2057400" cy="365125"/>
          </a:xfrm>
          <a:prstGeom prst="rect">
            <a:avLst/>
          </a:prstGeom>
        </p:spPr>
        <p:txBody>
          <a:bodyPr/>
          <a:lstStyle/>
          <a:p>
            <a:fld id="{830D638C-79EA-4084-A3D5-9C3D280BC337}" type="datetimeFigureOut">
              <a:rPr lang="fr-FR" smtClean="0"/>
              <a:t>08/09/2022</a:t>
            </a:fld>
            <a:endParaRPr lang="fr-FR"/>
          </a:p>
        </p:txBody>
      </p:sp>
      <p:sp>
        <p:nvSpPr>
          <p:cNvPr id="4" name="Espace réservé du pied de page 3"/>
          <p:cNvSpPr>
            <a:spLocks noGrp="1"/>
          </p:cNvSpPr>
          <p:nvPr>
            <p:ph type="ftr" sz="quarter" idx="11"/>
          </p:nvPr>
        </p:nvSpPr>
        <p:spPr>
          <a:xfrm>
            <a:off x="3028950" y="6356350"/>
            <a:ext cx="3086100" cy="365125"/>
          </a:xfrm>
          <a:prstGeom prst="rect">
            <a:avLst/>
          </a:prstGeom>
        </p:spPr>
        <p:txBody>
          <a:bodyPr/>
          <a:lstStyle/>
          <a:p>
            <a:endParaRPr lang="fr-FR"/>
          </a:p>
        </p:txBody>
      </p:sp>
      <p:sp>
        <p:nvSpPr>
          <p:cNvPr id="5" name="Espace réservé du numéro de diapositive 4"/>
          <p:cNvSpPr>
            <a:spLocks noGrp="1"/>
          </p:cNvSpPr>
          <p:nvPr>
            <p:ph type="sldNum" sz="quarter" idx="12"/>
          </p:nvPr>
        </p:nvSpPr>
        <p:spPr>
          <a:xfrm>
            <a:off x="6457950" y="6356350"/>
            <a:ext cx="2057400" cy="365125"/>
          </a:xfrm>
          <a:prstGeom prst="rect">
            <a:avLst/>
          </a:prstGeom>
        </p:spPr>
        <p:txBody>
          <a:bodyPr/>
          <a:lstStyle/>
          <a:p>
            <a:fld id="{E0113BCD-8316-4EEB-B018-90CCE149D8EB}" type="slidenum">
              <a:rPr lang="fr-FR" smtClean="0"/>
              <a:t>‹N›</a:t>
            </a:fld>
            <a:endParaRPr lang="fr-FR"/>
          </a:p>
        </p:txBody>
      </p:sp>
    </p:spTree>
    <p:extLst>
      <p:ext uri="{BB962C8B-B14F-4D97-AF65-F5344CB8AC3E}">
        <p14:creationId xmlns:p14="http://schemas.microsoft.com/office/powerpoint/2010/main" val="34403138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628650" y="6356350"/>
            <a:ext cx="2057400" cy="365125"/>
          </a:xfrm>
          <a:prstGeom prst="rect">
            <a:avLst/>
          </a:prstGeom>
        </p:spPr>
        <p:txBody>
          <a:bodyPr/>
          <a:lstStyle/>
          <a:p>
            <a:fld id="{830D638C-79EA-4084-A3D5-9C3D280BC337}" type="datetimeFigureOut">
              <a:rPr lang="fr-FR" smtClean="0"/>
              <a:t>08/09/2022</a:t>
            </a:fld>
            <a:endParaRPr lang="fr-FR"/>
          </a:p>
        </p:txBody>
      </p:sp>
      <p:sp>
        <p:nvSpPr>
          <p:cNvPr id="3" name="Espace réservé du pied de page 2"/>
          <p:cNvSpPr>
            <a:spLocks noGrp="1"/>
          </p:cNvSpPr>
          <p:nvPr>
            <p:ph type="ftr" sz="quarter" idx="11"/>
          </p:nvPr>
        </p:nvSpPr>
        <p:spPr>
          <a:xfrm>
            <a:off x="3028950" y="6356350"/>
            <a:ext cx="3086100" cy="365125"/>
          </a:xfrm>
          <a:prstGeom prst="rect">
            <a:avLst/>
          </a:prstGeom>
        </p:spPr>
        <p:txBody>
          <a:bodyPr/>
          <a:lstStyle/>
          <a:p>
            <a:endParaRPr lang="fr-FR"/>
          </a:p>
        </p:txBody>
      </p:sp>
      <p:sp>
        <p:nvSpPr>
          <p:cNvPr id="4" name="Espace réservé du numéro de diapositive 3"/>
          <p:cNvSpPr>
            <a:spLocks noGrp="1"/>
          </p:cNvSpPr>
          <p:nvPr>
            <p:ph type="sldNum" sz="quarter" idx="12"/>
          </p:nvPr>
        </p:nvSpPr>
        <p:spPr>
          <a:xfrm>
            <a:off x="6457950" y="6356350"/>
            <a:ext cx="2057400" cy="365125"/>
          </a:xfrm>
          <a:prstGeom prst="rect">
            <a:avLst/>
          </a:prstGeom>
        </p:spPr>
        <p:txBody>
          <a:bodyPr/>
          <a:lstStyle/>
          <a:p>
            <a:fld id="{E0113BCD-8316-4EEB-B018-90CCE149D8EB}" type="slidenum">
              <a:rPr lang="fr-FR" smtClean="0"/>
              <a:t>‹N›</a:t>
            </a:fld>
            <a:endParaRPr lang="fr-FR"/>
          </a:p>
        </p:txBody>
      </p:sp>
    </p:spTree>
    <p:extLst>
      <p:ext uri="{BB962C8B-B14F-4D97-AF65-F5344CB8AC3E}">
        <p14:creationId xmlns:p14="http://schemas.microsoft.com/office/powerpoint/2010/main" val="16949033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30238" y="457200"/>
            <a:ext cx="2949575" cy="1600200"/>
          </a:xfrm>
          <a:prstGeom prst="rect">
            <a:avLst/>
          </a:prstGeo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a:xfrm>
            <a:off x="628650" y="6356350"/>
            <a:ext cx="2057400" cy="365125"/>
          </a:xfrm>
          <a:prstGeom prst="rect">
            <a:avLst/>
          </a:prstGeom>
        </p:spPr>
        <p:txBody>
          <a:bodyPr/>
          <a:lstStyle/>
          <a:p>
            <a:fld id="{830D638C-79EA-4084-A3D5-9C3D280BC337}" type="datetimeFigureOut">
              <a:rPr lang="fr-FR" smtClean="0"/>
              <a:t>08/09/2022</a:t>
            </a:fld>
            <a:endParaRPr lang="fr-FR"/>
          </a:p>
        </p:txBody>
      </p:sp>
      <p:sp>
        <p:nvSpPr>
          <p:cNvPr id="6" name="Espace réservé du pied de page 5"/>
          <p:cNvSpPr>
            <a:spLocks noGrp="1"/>
          </p:cNvSpPr>
          <p:nvPr>
            <p:ph type="ftr" sz="quarter" idx="11"/>
          </p:nvPr>
        </p:nvSpPr>
        <p:spPr>
          <a:xfrm>
            <a:off x="3028950" y="6356350"/>
            <a:ext cx="3086100" cy="365125"/>
          </a:xfrm>
          <a:prstGeom prst="rect">
            <a:avLst/>
          </a:prstGeom>
        </p:spPr>
        <p:txBody>
          <a:bodyPr/>
          <a:lstStyle/>
          <a:p>
            <a:endParaRPr lang="fr-FR"/>
          </a:p>
        </p:txBody>
      </p:sp>
      <p:sp>
        <p:nvSpPr>
          <p:cNvPr id="7" name="Espace réservé du numéro de diapositive 6"/>
          <p:cNvSpPr>
            <a:spLocks noGrp="1"/>
          </p:cNvSpPr>
          <p:nvPr>
            <p:ph type="sldNum" sz="quarter" idx="12"/>
          </p:nvPr>
        </p:nvSpPr>
        <p:spPr>
          <a:xfrm>
            <a:off x="6457950" y="6356350"/>
            <a:ext cx="2057400" cy="365125"/>
          </a:xfrm>
          <a:prstGeom prst="rect">
            <a:avLst/>
          </a:prstGeom>
        </p:spPr>
        <p:txBody>
          <a:bodyPr/>
          <a:lstStyle/>
          <a:p>
            <a:fld id="{E0113BCD-8316-4EEB-B018-90CCE149D8EB}" type="slidenum">
              <a:rPr lang="fr-FR" smtClean="0"/>
              <a:t>‹N›</a:t>
            </a:fld>
            <a:endParaRPr lang="fr-FR"/>
          </a:p>
        </p:txBody>
      </p:sp>
    </p:spTree>
    <p:extLst>
      <p:ext uri="{BB962C8B-B14F-4D97-AF65-F5344CB8AC3E}">
        <p14:creationId xmlns:p14="http://schemas.microsoft.com/office/powerpoint/2010/main" val="26481540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30238" y="457200"/>
            <a:ext cx="2949575" cy="1600200"/>
          </a:xfrm>
          <a:prstGeom prst="rect">
            <a:avLst/>
          </a:prstGeo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a:xfrm>
            <a:off x="628650" y="6356350"/>
            <a:ext cx="2057400" cy="365125"/>
          </a:xfrm>
          <a:prstGeom prst="rect">
            <a:avLst/>
          </a:prstGeom>
        </p:spPr>
        <p:txBody>
          <a:bodyPr/>
          <a:lstStyle/>
          <a:p>
            <a:fld id="{830D638C-79EA-4084-A3D5-9C3D280BC337}" type="datetimeFigureOut">
              <a:rPr lang="fr-FR" smtClean="0"/>
              <a:t>08/09/2022</a:t>
            </a:fld>
            <a:endParaRPr lang="fr-FR"/>
          </a:p>
        </p:txBody>
      </p:sp>
      <p:sp>
        <p:nvSpPr>
          <p:cNvPr id="6" name="Espace réservé du pied de page 5"/>
          <p:cNvSpPr>
            <a:spLocks noGrp="1"/>
          </p:cNvSpPr>
          <p:nvPr>
            <p:ph type="ftr" sz="quarter" idx="11"/>
          </p:nvPr>
        </p:nvSpPr>
        <p:spPr>
          <a:xfrm>
            <a:off x="3028950" y="6356350"/>
            <a:ext cx="3086100" cy="365125"/>
          </a:xfrm>
          <a:prstGeom prst="rect">
            <a:avLst/>
          </a:prstGeom>
        </p:spPr>
        <p:txBody>
          <a:bodyPr/>
          <a:lstStyle/>
          <a:p>
            <a:endParaRPr lang="fr-FR"/>
          </a:p>
        </p:txBody>
      </p:sp>
      <p:sp>
        <p:nvSpPr>
          <p:cNvPr id="7" name="Espace réservé du numéro de diapositive 6"/>
          <p:cNvSpPr>
            <a:spLocks noGrp="1"/>
          </p:cNvSpPr>
          <p:nvPr>
            <p:ph type="sldNum" sz="quarter" idx="12"/>
          </p:nvPr>
        </p:nvSpPr>
        <p:spPr>
          <a:xfrm>
            <a:off x="6457950" y="6356350"/>
            <a:ext cx="2057400" cy="365125"/>
          </a:xfrm>
          <a:prstGeom prst="rect">
            <a:avLst/>
          </a:prstGeom>
        </p:spPr>
        <p:txBody>
          <a:bodyPr/>
          <a:lstStyle/>
          <a:p>
            <a:fld id="{E0113BCD-8316-4EEB-B018-90CCE149D8EB}" type="slidenum">
              <a:rPr lang="fr-FR" smtClean="0"/>
              <a:t>‹N›</a:t>
            </a:fld>
            <a:endParaRPr lang="fr-FR"/>
          </a:p>
        </p:txBody>
      </p:sp>
    </p:spTree>
    <p:extLst>
      <p:ext uri="{BB962C8B-B14F-4D97-AF65-F5344CB8AC3E}">
        <p14:creationId xmlns:p14="http://schemas.microsoft.com/office/powerpoint/2010/main" val="22835960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5"/>
            <a:ext cx="7886700" cy="1325563"/>
          </a:xfrm>
          <a:prstGeom prst="rect">
            <a:avLst/>
          </a:prstGeom>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a:xfrm>
            <a:off x="628650" y="6356350"/>
            <a:ext cx="2057400" cy="365125"/>
          </a:xfrm>
          <a:prstGeom prst="rect">
            <a:avLst/>
          </a:prstGeom>
        </p:spPr>
        <p:txBody>
          <a:bodyPr/>
          <a:lstStyle/>
          <a:p>
            <a:fld id="{830D638C-79EA-4084-A3D5-9C3D280BC337}" type="datetimeFigureOut">
              <a:rPr lang="fr-FR" smtClean="0"/>
              <a:t>08/09/2022</a:t>
            </a:fld>
            <a:endParaRPr lang="fr-FR"/>
          </a:p>
        </p:txBody>
      </p:sp>
      <p:sp>
        <p:nvSpPr>
          <p:cNvPr id="5" name="Espace réservé du pied de page 4"/>
          <p:cNvSpPr>
            <a:spLocks noGrp="1"/>
          </p:cNvSpPr>
          <p:nvPr>
            <p:ph type="ftr" sz="quarter" idx="11"/>
          </p:nvPr>
        </p:nvSpPr>
        <p:spPr>
          <a:xfrm>
            <a:off x="3028950" y="6356350"/>
            <a:ext cx="30861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6457950" y="6356350"/>
            <a:ext cx="2057400" cy="365125"/>
          </a:xfrm>
          <a:prstGeom prst="rect">
            <a:avLst/>
          </a:prstGeom>
        </p:spPr>
        <p:txBody>
          <a:bodyPr/>
          <a:lstStyle/>
          <a:p>
            <a:fld id="{E0113BCD-8316-4EEB-B018-90CCE149D8EB}" type="slidenum">
              <a:rPr lang="fr-FR" smtClean="0"/>
              <a:t>‹N›</a:t>
            </a:fld>
            <a:endParaRPr lang="fr-FR"/>
          </a:p>
        </p:txBody>
      </p:sp>
    </p:spTree>
    <p:extLst>
      <p:ext uri="{BB962C8B-B14F-4D97-AF65-F5344CB8AC3E}">
        <p14:creationId xmlns:p14="http://schemas.microsoft.com/office/powerpoint/2010/main" val="35009684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43675" y="365125"/>
            <a:ext cx="1971675" cy="5811838"/>
          </a:xfrm>
          <a:prstGeom prst="rect">
            <a:avLst/>
          </a:prstGeom>
        </p:spPr>
        <p:txBody>
          <a:bodyPr vert="eaVert"/>
          <a:lstStyle/>
          <a:p>
            <a:r>
              <a:rPr lang="fr-FR"/>
              <a:t>Modifiez le style du titre</a:t>
            </a:r>
          </a:p>
        </p:txBody>
      </p:sp>
      <p:sp>
        <p:nvSpPr>
          <p:cNvPr id="3" name="Espace réservé du texte vertical 2"/>
          <p:cNvSpPr>
            <a:spLocks noGrp="1"/>
          </p:cNvSpPr>
          <p:nvPr>
            <p:ph type="body" orient="vert" idx="1"/>
          </p:nvPr>
        </p:nvSpPr>
        <p:spPr>
          <a:xfrm>
            <a:off x="628650" y="365125"/>
            <a:ext cx="5762625"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a:xfrm>
            <a:off x="628650" y="6356350"/>
            <a:ext cx="2057400" cy="365125"/>
          </a:xfrm>
          <a:prstGeom prst="rect">
            <a:avLst/>
          </a:prstGeom>
        </p:spPr>
        <p:txBody>
          <a:bodyPr/>
          <a:lstStyle/>
          <a:p>
            <a:fld id="{830D638C-79EA-4084-A3D5-9C3D280BC337}" type="datetimeFigureOut">
              <a:rPr lang="fr-FR" smtClean="0"/>
              <a:t>08/09/2022</a:t>
            </a:fld>
            <a:endParaRPr lang="fr-FR"/>
          </a:p>
        </p:txBody>
      </p:sp>
      <p:sp>
        <p:nvSpPr>
          <p:cNvPr id="5" name="Espace réservé du pied de page 4"/>
          <p:cNvSpPr>
            <a:spLocks noGrp="1"/>
          </p:cNvSpPr>
          <p:nvPr>
            <p:ph type="ftr" sz="quarter" idx="11"/>
          </p:nvPr>
        </p:nvSpPr>
        <p:spPr>
          <a:xfrm>
            <a:off x="3028950" y="6356350"/>
            <a:ext cx="30861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6457950" y="6356350"/>
            <a:ext cx="2057400" cy="365125"/>
          </a:xfrm>
          <a:prstGeom prst="rect">
            <a:avLst/>
          </a:prstGeom>
        </p:spPr>
        <p:txBody>
          <a:bodyPr/>
          <a:lstStyle/>
          <a:p>
            <a:fld id="{E0113BCD-8316-4EEB-B018-90CCE149D8EB}" type="slidenum">
              <a:rPr lang="fr-FR" smtClean="0"/>
              <a:t>‹N›</a:t>
            </a:fld>
            <a:endParaRPr lang="fr-FR"/>
          </a:p>
        </p:txBody>
      </p:sp>
    </p:spTree>
    <p:extLst>
      <p:ext uri="{BB962C8B-B14F-4D97-AF65-F5344CB8AC3E}">
        <p14:creationId xmlns:p14="http://schemas.microsoft.com/office/powerpoint/2010/main" val="20785266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143000" y="1122363"/>
            <a:ext cx="6858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p>
        </p:txBody>
      </p:sp>
      <p:sp>
        <p:nvSpPr>
          <p:cNvPr id="4" name="Espace réservé de la date 3"/>
          <p:cNvSpPr>
            <a:spLocks noGrp="1"/>
          </p:cNvSpPr>
          <p:nvPr>
            <p:ph type="dt" sz="half" idx="10"/>
          </p:nvPr>
        </p:nvSpPr>
        <p:spPr/>
        <p:txBody>
          <a:bodyPr/>
          <a:lstStyle/>
          <a:p>
            <a:fld id="{384ADDC3-22E4-4061-B710-7795B67F87AD}" type="datetimeFigureOut">
              <a:rPr lang="fr-FR" smtClean="0"/>
              <a:t>08/09/2022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C9C628D-BE53-4064-AADB-84C282EEDA28}" type="slidenum">
              <a:rPr lang="fr-FR" smtClean="0"/>
              <a:t>‹N›</a:t>
            </a:fld>
            <a:endParaRPr lang="fr-FR"/>
          </a:p>
        </p:txBody>
      </p:sp>
    </p:spTree>
    <p:extLst>
      <p:ext uri="{BB962C8B-B14F-4D97-AF65-F5344CB8AC3E}">
        <p14:creationId xmlns:p14="http://schemas.microsoft.com/office/powerpoint/2010/main" val="25730312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384ADDC3-22E4-4061-B710-7795B67F87AD}" type="datetimeFigureOut">
              <a:rPr lang="fr-FR" smtClean="0"/>
              <a:t>08/09/2022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C9C628D-BE53-4064-AADB-84C282EEDA28}" type="slidenum">
              <a:rPr lang="fr-FR" smtClean="0"/>
              <a:t>‹N›</a:t>
            </a:fld>
            <a:endParaRPr lang="fr-FR"/>
          </a:p>
        </p:txBody>
      </p:sp>
    </p:spTree>
    <p:extLst>
      <p:ext uri="{BB962C8B-B14F-4D97-AF65-F5344CB8AC3E}">
        <p14:creationId xmlns:p14="http://schemas.microsoft.com/office/powerpoint/2010/main" val="10901211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cap="none" baseline="0">
                <a:solidFill>
                  <a:srgbClr val="003399"/>
                </a:solidFill>
              </a:defRPr>
            </a:lvl1pPr>
          </a:lstStyle>
          <a:p>
            <a:r>
              <a:rPr lang="fr-FR"/>
              <a:t>Modifiez le style du titre</a:t>
            </a:r>
          </a:p>
        </p:txBody>
      </p:sp>
      <p:sp>
        <p:nvSpPr>
          <p:cNvPr id="3" name="Espace réservé du contenu 2"/>
          <p:cNvSpPr>
            <a:spLocks noGrp="1"/>
          </p:cNvSpPr>
          <p:nvPr>
            <p:ph sz="half" idx="1"/>
          </p:nvPr>
        </p:nvSpPr>
        <p:spPr>
          <a:xfrm>
            <a:off x="457200" y="1600201"/>
            <a:ext cx="4038600" cy="39890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1"/>
            <a:ext cx="4038600" cy="39890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5746554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623888" y="1709738"/>
            <a:ext cx="78867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p:txBody>
          <a:bodyPr/>
          <a:lstStyle/>
          <a:p>
            <a:fld id="{384ADDC3-22E4-4061-B710-7795B67F87AD}" type="datetimeFigureOut">
              <a:rPr lang="fr-FR" smtClean="0"/>
              <a:t>08/09/2022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C9C628D-BE53-4064-AADB-84C282EEDA28}" type="slidenum">
              <a:rPr lang="fr-FR" smtClean="0"/>
              <a:t>‹N›</a:t>
            </a:fld>
            <a:endParaRPr lang="fr-FR"/>
          </a:p>
        </p:txBody>
      </p:sp>
    </p:spTree>
    <p:extLst>
      <p:ext uri="{BB962C8B-B14F-4D97-AF65-F5344CB8AC3E}">
        <p14:creationId xmlns:p14="http://schemas.microsoft.com/office/powerpoint/2010/main" val="6217322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628650" y="1825625"/>
            <a:ext cx="386715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825625"/>
            <a:ext cx="386715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384ADDC3-22E4-4061-B710-7795B67F87AD}" type="datetimeFigureOut">
              <a:rPr lang="fr-FR" smtClean="0"/>
              <a:t>08/09/2022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C9C628D-BE53-4064-AADB-84C282EEDA28}" type="slidenum">
              <a:rPr lang="fr-FR" smtClean="0"/>
              <a:t>‹N›</a:t>
            </a:fld>
            <a:endParaRPr lang="fr-FR"/>
          </a:p>
        </p:txBody>
      </p:sp>
    </p:spTree>
    <p:extLst>
      <p:ext uri="{BB962C8B-B14F-4D97-AF65-F5344CB8AC3E}">
        <p14:creationId xmlns:p14="http://schemas.microsoft.com/office/powerpoint/2010/main" val="28767341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30238" y="365125"/>
            <a:ext cx="7886700" cy="1325563"/>
          </a:xfrm>
        </p:spPr>
        <p:txBody>
          <a:bodyPr/>
          <a:lstStyle/>
          <a:p>
            <a:r>
              <a:rPr lang="fr-FR"/>
              <a:t>Modifiez le style du titre</a:t>
            </a:r>
          </a:p>
        </p:txBody>
      </p:sp>
      <p:sp>
        <p:nvSpPr>
          <p:cNvPr id="3" name="Espace réservé du texte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630238" y="2505075"/>
            <a:ext cx="386873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4629150" y="2505075"/>
            <a:ext cx="38877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384ADDC3-22E4-4061-B710-7795B67F87AD}" type="datetimeFigureOut">
              <a:rPr lang="fr-FR" smtClean="0"/>
              <a:t>08/09/2022</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4C9C628D-BE53-4064-AADB-84C282EEDA28}" type="slidenum">
              <a:rPr lang="fr-FR" smtClean="0"/>
              <a:t>‹N›</a:t>
            </a:fld>
            <a:endParaRPr lang="fr-FR"/>
          </a:p>
        </p:txBody>
      </p:sp>
    </p:spTree>
    <p:extLst>
      <p:ext uri="{BB962C8B-B14F-4D97-AF65-F5344CB8AC3E}">
        <p14:creationId xmlns:p14="http://schemas.microsoft.com/office/powerpoint/2010/main" val="1165388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384ADDC3-22E4-4061-B710-7795B67F87AD}" type="datetimeFigureOut">
              <a:rPr lang="fr-FR" smtClean="0"/>
              <a:t>08/09/2022</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4C9C628D-BE53-4064-AADB-84C282EEDA28}" type="slidenum">
              <a:rPr lang="fr-FR" smtClean="0"/>
              <a:t>‹N›</a:t>
            </a:fld>
            <a:endParaRPr lang="fr-FR"/>
          </a:p>
        </p:txBody>
      </p:sp>
    </p:spTree>
    <p:extLst>
      <p:ext uri="{BB962C8B-B14F-4D97-AF65-F5344CB8AC3E}">
        <p14:creationId xmlns:p14="http://schemas.microsoft.com/office/powerpoint/2010/main" val="31335148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384ADDC3-22E4-4061-B710-7795B67F87AD}" type="datetimeFigureOut">
              <a:rPr lang="fr-FR" smtClean="0"/>
              <a:t>08/09/2022</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4C9C628D-BE53-4064-AADB-84C282EEDA28}" type="slidenum">
              <a:rPr lang="fr-FR" smtClean="0"/>
              <a:t>‹N›</a:t>
            </a:fld>
            <a:endParaRPr lang="fr-FR"/>
          </a:p>
        </p:txBody>
      </p:sp>
    </p:spTree>
    <p:extLst>
      <p:ext uri="{BB962C8B-B14F-4D97-AF65-F5344CB8AC3E}">
        <p14:creationId xmlns:p14="http://schemas.microsoft.com/office/powerpoint/2010/main" val="11080850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30238" y="457200"/>
            <a:ext cx="2949575"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384ADDC3-22E4-4061-B710-7795B67F87AD}" type="datetimeFigureOut">
              <a:rPr lang="fr-FR" smtClean="0"/>
              <a:t>08/09/2022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C9C628D-BE53-4064-AADB-84C282EEDA28}" type="slidenum">
              <a:rPr lang="fr-FR" smtClean="0"/>
              <a:t>‹N›</a:t>
            </a:fld>
            <a:endParaRPr lang="fr-FR"/>
          </a:p>
        </p:txBody>
      </p:sp>
    </p:spTree>
    <p:extLst>
      <p:ext uri="{BB962C8B-B14F-4D97-AF65-F5344CB8AC3E}">
        <p14:creationId xmlns:p14="http://schemas.microsoft.com/office/powerpoint/2010/main" val="18210215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30238" y="457200"/>
            <a:ext cx="2949575"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384ADDC3-22E4-4061-B710-7795B67F87AD}" type="datetimeFigureOut">
              <a:rPr lang="fr-FR" smtClean="0"/>
              <a:t>08/09/2022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C9C628D-BE53-4064-AADB-84C282EEDA28}" type="slidenum">
              <a:rPr lang="fr-FR" smtClean="0"/>
              <a:t>‹N›</a:t>
            </a:fld>
            <a:endParaRPr lang="fr-FR"/>
          </a:p>
        </p:txBody>
      </p:sp>
    </p:spTree>
    <p:extLst>
      <p:ext uri="{BB962C8B-B14F-4D97-AF65-F5344CB8AC3E}">
        <p14:creationId xmlns:p14="http://schemas.microsoft.com/office/powerpoint/2010/main" val="26029084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384ADDC3-22E4-4061-B710-7795B67F87AD}" type="datetimeFigureOut">
              <a:rPr lang="fr-FR" smtClean="0"/>
              <a:t>08/09/2022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C9C628D-BE53-4064-AADB-84C282EEDA28}" type="slidenum">
              <a:rPr lang="fr-FR" smtClean="0"/>
              <a:t>‹N›</a:t>
            </a:fld>
            <a:endParaRPr lang="fr-FR"/>
          </a:p>
        </p:txBody>
      </p:sp>
    </p:spTree>
    <p:extLst>
      <p:ext uri="{BB962C8B-B14F-4D97-AF65-F5344CB8AC3E}">
        <p14:creationId xmlns:p14="http://schemas.microsoft.com/office/powerpoint/2010/main" val="21837204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43675" y="365125"/>
            <a:ext cx="1971675"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628650" y="365125"/>
            <a:ext cx="5762625"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384ADDC3-22E4-4061-B710-7795B67F87AD}" type="datetimeFigureOut">
              <a:rPr lang="fr-FR" smtClean="0"/>
              <a:t>08/09/2022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C9C628D-BE53-4064-AADB-84C282EEDA28}" type="slidenum">
              <a:rPr lang="fr-FR" smtClean="0"/>
              <a:t>‹N›</a:t>
            </a:fld>
            <a:endParaRPr lang="fr-FR"/>
          </a:p>
        </p:txBody>
      </p:sp>
    </p:spTree>
    <p:extLst>
      <p:ext uri="{BB962C8B-B14F-4D97-AF65-F5344CB8AC3E}">
        <p14:creationId xmlns:p14="http://schemas.microsoft.com/office/powerpoint/2010/main" val="4261925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baseline="0">
                <a:solidFill>
                  <a:srgbClr val="003399"/>
                </a:solidFill>
              </a:defRPr>
            </a:lvl1pPr>
          </a:lstStyle>
          <a:p>
            <a:r>
              <a:rPr lang="fr-FR"/>
              <a:t>Modifiez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457200" y="2296457"/>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64599" y="2288293"/>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0548943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baseline="0">
                <a:solidFill>
                  <a:srgbClr val="003399"/>
                </a:solidFill>
              </a:defRPr>
            </a:lvl1pPr>
          </a:lstStyle>
          <a:p>
            <a:r>
              <a:rPr lang="fr-FR"/>
              <a:t>Modifiez le style du titre</a:t>
            </a:r>
          </a:p>
        </p:txBody>
      </p:sp>
    </p:spTree>
    <p:extLst>
      <p:ext uri="{BB962C8B-B14F-4D97-AF65-F5344CB8AC3E}">
        <p14:creationId xmlns:p14="http://schemas.microsoft.com/office/powerpoint/2010/main" val="29771238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86703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baseline="0">
                <a:solidFill>
                  <a:srgbClr val="003399"/>
                </a:solidFill>
              </a:defRPr>
            </a:lvl1pPr>
          </a:lstStyle>
          <a:p>
            <a:r>
              <a:rPr lang="fr-FR"/>
              <a:t>Modifiez le style du titre</a:t>
            </a:r>
          </a:p>
        </p:txBody>
      </p:sp>
      <p:sp>
        <p:nvSpPr>
          <p:cNvPr id="3" name="Espace réservé du contenu 2"/>
          <p:cNvSpPr>
            <a:spLocks noGrp="1"/>
          </p:cNvSpPr>
          <p:nvPr>
            <p:ph idx="1"/>
          </p:nvPr>
        </p:nvSpPr>
        <p:spPr>
          <a:xfrm>
            <a:off x="3575050" y="273051"/>
            <a:ext cx="5111750" cy="531619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1"/>
            <a:ext cx="3008313" cy="426073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Tree>
    <p:extLst>
      <p:ext uri="{BB962C8B-B14F-4D97-AF65-F5344CB8AC3E}">
        <p14:creationId xmlns:p14="http://schemas.microsoft.com/office/powerpoint/2010/main" val="17170480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baseline="0">
                <a:solidFill>
                  <a:srgbClr val="003399"/>
                </a:solidFill>
              </a:defRPr>
            </a:lvl1pPr>
          </a:lstStyle>
          <a:p>
            <a:r>
              <a:rPr lang="fr-FR"/>
              <a:t>Modifiez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a:t>Cliquez sur l'icône pour ajouter une image</a:t>
            </a:r>
          </a:p>
        </p:txBody>
      </p:sp>
    </p:spTree>
    <p:extLst>
      <p:ext uri="{BB962C8B-B14F-4D97-AF65-F5344CB8AC3E}">
        <p14:creationId xmlns:p14="http://schemas.microsoft.com/office/powerpoint/2010/main" val="25992935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4.jp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5.jp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6.jp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0" y="7129"/>
            <a:ext cx="9144000" cy="6843742"/>
          </a:xfrm>
          <a:prstGeom prst="rect">
            <a:avLst/>
          </a:prstGeom>
        </p:spPr>
      </p:pic>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Modifiez le style du titre</a:t>
            </a:r>
          </a:p>
        </p:txBody>
      </p:sp>
      <p:sp>
        <p:nvSpPr>
          <p:cNvPr id="1027" name="Rectangle 3"/>
          <p:cNvSpPr>
            <a:spLocks noGrp="1" noChangeArrowheads="1"/>
          </p:cNvSpPr>
          <p:nvPr>
            <p:ph type="body" idx="1"/>
          </p:nvPr>
        </p:nvSpPr>
        <p:spPr bwMode="auto">
          <a:xfrm>
            <a:off x="457200" y="1600200"/>
            <a:ext cx="8229600" cy="4060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Tree>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 id="2147483830" r:id="rId14"/>
    <p:sldLayoutId id="2147483831" r:id="rId15"/>
  </p:sldLayoutIdLst>
  <p:hf sldNum="0" hdr="0" ftr="0" dt="0"/>
  <p:txStyles>
    <p:titleStyle>
      <a:lvl1pPr algn="l" rtl="0" eaLnBrk="0" fontAlgn="base" hangingPunct="0">
        <a:spcBef>
          <a:spcPct val="0"/>
        </a:spcBef>
        <a:spcAft>
          <a:spcPct val="0"/>
        </a:spcAft>
        <a:defRPr sz="3400" b="1">
          <a:solidFill>
            <a:srgbClr val="003399"/>
          </a:solidFill>
          <a:latin typeface="Verdana" panose="020B0604030504040204" pitchFamily="34" charset="0"/>
          <a:ea typeface="MS PGothic" panose="020B0600070205080204" pitchFamily="34" charset="-128"/>
          <a:cs typeface="Montserrat"/>
        </a:defRPr>
      </a:lvl1pPr>
      <a:lvl2pPr algn="l" rtl="0" eaLnBrk="0" fontAlgn="base" hangingPunct="0">
        <a:spcBef>
          <a:spcPct val="0"/>
        </a:spcBef>
        <a:spcAft>
          <a:spcPct val="0"/>
        </a:spcAft>
        <a:defRPr sz="3400" b="1">
          <a:solidFill>
            <a:srgbClr val="003399"/>
          </a:solidFill>
          <a:latin typeface="Verdana" panose="020B0604030504040204" pitchFamily="34" charset="0"/>
          <a:ea typeface="MS PGothic" panose="020B0600070205080204" pitchFamily="34" charset="-128"/>
          <a:cs typeface="Montserrat" charset="0"/>
        </a:defRPr>
      </a:lvl2pPr>
      <a:lvl3pPr algn="l" rtl="0" eaLnBrk="0" fontAlgn="base" hangingPunct="0">
        <a:spcBef>
          <a:spcPct val="0"/>
        </a:spcBef>
        <a:spcAft>
          <a:spcPct val="0"/>
        </a:spcAft>
        <a:defRPr sz="3400" b="1">
          <a:solidFill>
            <a:srgbClr val="003399"/>
          </a:solidFill>
          <a:latin typeface="Verdana" panose="020B0604030504040204" pitchFamily="34" charset="0"/>
          <a:ea typeface="MS PGothic" panose="020B0600070205080204" pitchFamily="34" charset="-128"/>
          <a:cs typeface="Montserrat" charset="0"/>
        </a:defRPr>
      </a:lvl3pPr>
      <a:lvl4pPr algn="l" rtl="0" eaLnBrk="0" fontAlgn="base" hangingPunct="0">
        <a:spcBef>
          <a:spcPct val="0"/>
        </a:spcBef>
        <a:spcAft>
          <a:spcPct val="0"/>
        </a:spcAft>
        <a:defRPr sz="3400" b="1">
          <a:solidFill>
            <a:srgbClr val="003399"/>
          </a:solidFill>
          <a:latin typeface="Verdana" panose="020B0604030504040204" pitchFamily="34" charset="0"/>
          <a:ea typeface="MS PGothic" panose="020B0600070205080204" pitchFamily="34" charset="-128"/>
          <a:cs typeface="Montserrat" charset="0"/>
        </a:defRPr>
      </a:lvl4pPr>
      <a:lvl5pPr algn="l" rtl="0" eaLnBrk="0" fontAlgn="base" hangingPunct="0">
        <a:spcBef>
          <a:spcPct val="0"/>
        </a:spcBef>
        <a:spcAft>
          <a:spcPct val="0"/>
        </a:spcAft>
        <a:defRPr sz="3400" b="1">
          <a:solidFill>
            <a:srgbClr val="003399"/>
          </a:solidFill>
          <a:latin typeface="Verdana" panose="020B0604030504040204" pitchFamily="34" charset="0"/>
          <a:ea typeface="MS PGothic" panose="020B0600070205080204" pitchFamily="34" charset="-128"/>
          <a:cs typeface="Montserrat" charset="0"/>
        </a:defRPr>
      </a:lvl5pPr>
      <a:lvl6pPr marL="457200" algn="ctr" rtl="0" eaLnBrk="1" fontAlgn="base" hangingPunct="1">
        <a:spcBef>
          <a:spcPct val="0"/>
        </a:spcBef>
        <a:spcAft>
          <a:spcPct val="0"/>
        </a:spcAft>
        <a:defRPr sz="4400">
          <a:solidFill>
            <a:schemeClr val="tx2"/>
          </a:solidFill>
          <a:latin typeface="Arial" pitchFamily="34" charset="0"/>
        </a:defRPr>
      </a:lvl6pPr>
      <a:lvl7pPr marL="914400" algn="ctr" rtl="0" eaLnBrk="1" fontAlgn="base" hangingPunct="1">
        <a:spcBef>
          <a:spcPct val="0"/>
        </a:spcBef>
        <a:spcAft>
          <a:spcPct val="0"/>
        </a:spcAft>
        <a:defRPr sz="4400">
          <a:solidFill>
            <a:schemeClr val="tx2"/>
          </a:solidFill>
          <a:latin typeface="Arial" pitchFamily="34" charset="0"/>
        </a:defRPr>
      </a:lvl7pPr>
      <a:lvl8pPr marL="1371600" algn="ctr" rtl="0" eaLnBrk="1" fontAlgn="base" hangingPunct="1">
        <a:spcBef>
          <a:spcPct val="0"/>
        </a:spcBef>
        <a:spcAft>
          <a:spcPct val="0"/>
        </a:spcAft>
        <a:defRPr sz="4400">
          <a:solidFill>
            <a:schemeClr val="tx2"/>
          </a:solidFill>
          <a:latin typeface="Arial" pitchFamily="34" charset="0"/>
        </a:defRPr>
      </a:lvl8pPr>
      <a:lvl9pPr marL="1828800" algn="ctr" rtl="0" eaLnBrk="1" fontAlgn="base" hangingPunct="1">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a:solidFill>
            <a:schemeClr val="tx1"/>
          </a:solidFill>
          <a:latin typeface="+mn-lt"/>
          <a:ea typeface="MS PGothic" panose="020B0600070205080204" pitchFamily="34" charset="-128"/>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0291768" cy="6858000"/>
          </a:xfrm>
          <a:prstGeom prst="rect">
            <a:avLst/>
          </a:prstGeom>
        </p:spPr>
      </p:pic>
      <p:sp>
        <p:nvSpPr>
          <p:cNvPr id="2" name="Espace réservé du titre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628650" y="1825625"/>
            <a:ext cx="7886700" cy="3835623"/>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100309339"/>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653714" y="-54768"/>
            <a:ext cx="10384758" cy="6912768"/>
          </a:xfrm>
          <a:prstGeom prst="rect">
            <a:avLst/>
          </a:prstGeom>
        </p:spPr>
      </p:pic>
      <p:sp>
        <p:nvSpPr>
          <p:cNvPr id="3" name="Espace réservé du texte 2"/>
          <p:cNvSpPr>
            <a:spLocks noGrp="1"/>
          </p:cNvSpPr>
          <p:nvPr>
            <p:ph type="body" idx="1"/>
          </p:nvPr>
        </p:nvSpPr>
        <p:spPr>
          <a:xfrm>
            <a:off x="628650" y="2852935"/>
            <a:ext cx="7886700" cy="3324027"/>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836135446"/>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4ADDC3-22E4-4061-B710-7795B67F87AD}" type="datetimeFigureOut">
              <a:rPr lang="fr-FR" smtClean="0"/>
              <a:t>08/09/2022</a:t>
            </a:fld>
            <a:endParaRPr lang="fr-FR"/>
          </a:p>
        </p:txBody>
      </p:sp>
      <p:sp>
        <p:nvSpPr>
          <p:cNvPr id="5" name="Espace réservé du pied de page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9C628D-BE53-4064-AADB-84C282EEDA28}" type="slidenum">
              <a:rPr lang="fr-FR" smtClean="0"/>
              <a:t>‹N›</a:t>
            </a:fld>
            <a:endParaRPr lang="fr-FR"/>
          </a:p>
        </p:txBody>
      </p:sp>
      <p:pic>
        <p:nvPicPr>
          <p:cNvPr id="7" name="Imag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612576" y="-27384"/>
            <a:ext cx="10297174" cy="6859621"/>
          </a:xfrm>
          <a:prstGeom prst="rect">
            <a:avLst/>
          </a:prstGeom>
        </p:spPr>
      </p:pic>
    </p:spTree>
    <p:extLst>
      <p:ext uri="{BB962C8B-B14F-4D97-AF65-F5344CB8AC3E}">
        <p14:creationId xmlns:p14="http://schemas.microsoft.com/office/powerpoint/2010/main" val="3263288144"/>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image" Target="../media/image24.png"/><Relationship Id="rId10" Type="http://schemas.openxmlformats.org/officeDocument/2006/relationships/hyperlink" Target="http://medeaf.ogs.it/adriatic" TargetMode="External"/><Relationship Id="rId4" Type="http://schemas.openxmlformats.org/officeDocument/2006/relationships/image" Target="../media/image23.png"/><Relationship Id="rId9"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gif"/><Relationship Id="rId4" Type="http://schemas.openxmlformats.org/officeDocument/2006/relationships/image" Target="../media/image31.gif"/></Relationships>
</file>

<file path=ppt/slides/_rels/slide16.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1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9.xml.rels><?xml version="1.0" encoding="UTF-8" standalone="yes"?>
<Relationships xmlns="http://schemas.openxmlformats.org/package/2006/relationships"><Relationship Id="rId3" Type="http://schemas.openxmlformats.org/officeDocument/2006/relationships/hyperlink" Target="https://sharemed-websig.mio.osupytheas.fr/" TargetMode="External"/><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e 6"/>
          <p:cNvGrpSpPr/>
          <p:nvPr/>
        </p:nvGrpSpPr>
        <p:grpSpPr>
          <a:xfrm>
            <a:off x="-585259" y="0"/>
            <a:ext cx="9759755" cy="6858000"/>
            <a:chOff x="-579242" y="0"/>
            <a:chExt cx="9759755" cy="6858000"/>
          </a:xfrm>
        </p:grpSpPr>
        <p:pic>
          <p:nvPicPr>
            <p:cNvPr id="5" name="Image 4"/>
            <p:cNvPicPr>
              <a:picLocks noChangeAspect="1"/>
            </p:cNvPicPr>
            <p:nvPr/>
          </p:nvPicPr>
          <p:blipFill rotWithShape="1">
            <a:blip r:embed="rId3">
              <a:extLst>
                <a:ext uri="{28A0092B-C50C-407E-A947-70E740481C1C}">
                  <a14:useLocalDpi xmlns:a14="http://schemas.microsoft.com/office/drawing/2010/main" val="0"/>
                </a:ext>
              </a:extLst>
            </a:blip>
            <a:srcRect r="5268"/>
            <a:stretch/>
          </p:blipFill>
          <p:spPr>
            <a:xfrm>
              <a:off x="-579241" y="0"/>
              <a:ext cx="9759753" cy="6858000"/>
            </a:xfrm>
            <a:prstGeom prst="rect">
              <a:avLst/>
            </a:prstGeom>
          </p:spPr>
        </p:pic>
        <p:sp>
          <p:nvSpPr>
            <p:cNvPr id="6" name="ZoneTexte 5"/>
            <p:cNvSpPr txBox="1"/>
            <p:nvPr/>
          </p:nvSpPr>
          <p:spPr>
            <a:xfrm>
              <a:off x="-579242" y="6165304"/>
              <a:ext cx="5151241" cy="461665"/>
            </a:xfrm>
            <a:prstGeom prst="rect">
              <a:avLst/>
            </a:prstGeom>
            <a:noFill/>
          </p:spPr>
          <p:txBody>
            <a:bodyPr wrap="square" rtlCol="0">
              <a:spAutoFit/>
            </a:bodyPr>
            <a:lstStyle/>
            <a:p>
              <a:pPr marL="715963"/>
              <a:r>
                <a:rPr lang="en-US" sz="1200">
                  <a:solidFill>
                    <a:schemeClr val="bg1"/>
                  </a:solidFill>
                  <a:latin typeface="+mn-lt"/>
                </a:rPr>
                <a:t>Programme co-financed by the </a:t>
              </a:r>
              <a:br>
                <a:rPr lang="en-US" sz="1200">
                  <a:solidFill>
                    <a:schemeClr val="bg1"/>
                  </a:solidFill>
                  <a:latin typeface="+mn-lt"/>
                </a:rPr>
              </a:br>
              <a:r>
                <a:rPr lang="en-US" sz="1200">
                  <a:solidFill>
                    <a:schemeClr val="bg1"/>
                  </a:solidFill>
                  <a:latin typeface="+mn-lt"/>
                </a:rPr>
                <a:t>European Regional Development Fund</a:t>
              </a:r>
              <a:endParaRPr lang="fr-FR" sz="1200">
                <a:solidFill>
                  <a:schemeClr val="bg1"/>
                </a:solidFill>
                <a:latin typeface="+mn-lt"/>
              </a:endParaRPr>
            </a:p>
          </p:txBody>
        </p:sp>
        <p:sp>
          <p:nvSpPr>
            <p:cNvPr id="8" name="ZoneTexte 7"/>
            <p:cNvSpPr txBox="1"/>
            <p:nvPr/>
          </p:nvSpPr>
          <p:spPr>
            <a:xfrm>
              <a:off x="4572001" y="6165303"/>
              <a:ext cx="4608512" cy="461665"/>
            </a:xfrm>
            <a:prstGeom prst="rect">
              <a:avLst/>
            </a:prstGeom>
            <a:noFill/>
          </p:spPr>
          <p:txBody>
            <a:bodyPr wrap="square" rtlCol="0">
              <a:spAutoFit/>
            </a:bodyPr>
            <a:lstStyle/>
            <a:p>
              <a:pPr marL="715963"/>
              <a:r>
                <a:rPr lang="fr-FR" sz="1200">
                  <a:solidFill>
                    <a:schemeClr val="bg1"/>
                  </a:solidFill>
                  <a:latin typeface="+mn-lt"/>
                </a:rPr>
                <a:t>Programme cofinancé par le Fonds </a:t>
              </a:r>
              <a:br>
                <a:rPr lang="fr-FR" sz="1200">
                  <a:solidFill>
                    <a:schemeClr val="bg1"/>
                  </a:solidFill>
                  <a:latin typeface="+mn-lt"/>
                </a:rPr>
              </a:br>
              <a:r>
                <a:rPr lang="fr-FR" sz="1200">
                  <a:solidFill>
                    <a:schemeClr val="bg1"/>
                  </a:solidFill>
                  <a:latin typeface="+mn-lt"/>
                </a:rPr>
                <a:t>européen de développement régional</a:t>
              </a:r>
            </a:p>
          </p:txBody>
        </p:sp>
      </p:grpSp>
      <p:sp>
        <p:nvSpPr>
          <p:cNvPr id="9" name="Zone de texte 11"/>
          <p:cNvSpPr txBox="1"/>
          <p:nvPr/>
        </p:nvSpPr>
        <p:spPr>
          <a:xfrm>
            <a:off x="-585259" y="3169920"/>
            <a:ext cx="9723241" cy="2088232"/>
          </a:xfrm>
          <a:prstGeom prst="rect">
            <a:avLst/>
          </a:prstGeom>
          <a:solidFill>
            <a:srgbClr val="F2F2F2">
              <a:alpha val="0"/>
            </a:srgbClr>
          </a:solidFill>
          <a:ln w="28575">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R="3810" algn="ctr">
              <a:spcBef>
                <a:spcPts val="500"/>
              </a:spcBef>
              <a:spcAft>
                <a:spcPts val="0"/>
              </a:spcAft>
            </a:pPr>
            <a:r>
              <a:rPr lang="en-US" sz="3200" b="1" dirty="0">
                <a:solidFill>
                  <a:schemeClr val="accent2">
                    <a:lumMod val="60000"/>
                    <a:lumOff val="40000"/>
                  </a:schemeClr>
                </a:solidFill>
                <a:ea typeface="Times New Roman" panose="02020603050405020304" pitchFamily="18" charset="0"/>
              </a:rPr>
              <a:t>SHAREMED</a:t>
            </a:r>
          </a:p>
          <a:p>
            <a:pPr marR="3810" algn="ctr">
              <a:spcBef>
                <a:spcPts val="500"/>
              </a:spcBef>
              <a:spcAft>
                <a:spcPts val="0"/>
              </a:spcAft>
            </a:pPr>
            <a:r>
              <a:rPr lang="en-US" sz="2200" b="1" i="1" dirty="0">
                <a:solidFill>
                  <a:schemeClr val="accent2">
                    <a:lumMod val="60000"/>
                    <a:lumOff val="40000"/>
                  </a:schemeClr>
                </a:solidFill>
                <a:ea typeface="Times New Roman" panose="02020603050405020304" pitchFamily="18" charset="0"/>
              </a:rPr>
              <a:t>Sharing and enhancing capabilities to address environmental threats in the Mediterranean sea</a:t>
            </a:r>
          </a:p>
          <a:p>
            <a:pPr marR="3810" algn="ctr">
              <a:spcBef>
                <a:spcPts val="500"/>
              </a:spcBef>
              <a:spcAft>
                <a:spcPts val="0"/>
              </a:spcAft>
            </a:pPr>
            <a:endParaRPr lang="en-US" sz="3200" b="1" i="1" dirty="0">
              <a:solidFill>
                <a:schemeClr val="accent2">
                  <a:lumMod val="60000"/>
                  <a:lumOff val="40000"/>
                </a:schemeClr>
              </a:solidFill>
              <a:ea typeface="Times New Roman" panose="02020603050405020304" pitchFamily="18" charset="0"/>
            </a:endParaRPr>
          </a:p>
          <a:p>
            <a:pPr marR="3810" algn="ctr">
              <a:spcBef>
                <a:spcPts val="500"/>
              </a:spcBef>
              <a:spcAft>
                <a:spcPts val="0"/>
              </a:spcAft>
            </a:pPr>
            <a:r>
              <a:rPr lang="en-US" sz="2000" b="1" i="1" dirty="0">
                <a:solidFill>
                  <a:schemeClr val="accent2">
                    <a:lumMod val="60000"/>
                    <a:lumOff val="40000"/>
                  </a:schemeClr>
                </a:solidFill>
                <a:ea typeface="Times New Roman" panose="02020603050405020304" pitchFamily="18" charset="0"/>
              </a:rPr>
              <a:t>Coordinator: </a:t>
            </a:r>
            <a:r>
              <a:rPr lang="en-US" sz="2000" b="1" i="1" dirty="0" err="1">
                <a:solidFill>
                  <a:schemeClr val="accent2">
                    <a:lumMod val="60000"/>
                    <a:lumOff val="40000"/>
                  </a:schemeClr>
                </a:solidFill>
                <a:ea typeface="Times New Roman" panose="02020603050405020304" pitchFamily="18" charset="0"/>
              </a:rPr>
              <a:t>Cosimo</a:t>
            </a:r>
            <a:r>
              <a:rPr lang="en-US" sz="2000" b="1" i="1" dirty="0">
                <a:solidFill>
                  <a:schemeClr val="accent2">
                    <a:lumMod val="60000"/>
                    <a:lumOff val="40000"/>
                  </a:schemeClr>
                </a:solidFill>
                <a:ea typeface="Times New Roman" panose="02020603050405020304" pitchFamily="18" charset="0"/>
              </a:rPr>
              <a:t> Solidoro  -  OGS</a:t>
            </a:r>
          </a:p>
        </p:txBody>
      </p:sp>
    </p:spTree>
    <p:extLst>
      <p:ext uri="{BB962C8B-B14F-4D97-AF65-F5344CB8AC3E}">
        <p14:creationId xmlns:p14="http://schemas.microsoft.com/office/powerpoint/2010/main" val="29029083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olo 1"/>
          <p:cNvSpPr txBox="1">
            <a:spLocks/>
          </p:cNvSpPr>
          <p:nvPr/>
        </p:nvSpPr>
        <p:spPr>
          <a:xfrm>
            <a:off x="0" y="33970"/>
            <a:ext cx="9144000" cy="646044"/>
          </a:xfrm>
          <a:prstGeom prst="rect">
            <a:avLst/>
          </a:prstGeom>
          <a:noFill/>
        </p:spPr>
        <p:txBody>
          <a:bodyPr/>
          <a:lst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pPr marL="0" marR="0" lvl="0" indent="0" defTabSz="914400" rtl="0" eaLnBrk="1" fontAlgn="base" latinLnBrk="0" hangingPunct="1">
              <a:lnSpc>
                <a:spcPct val="100000"/>
              </a:lnSpc>
              <a:spcBef>
                <a:spcPct val="0"/>
              </a:spcBef>
              <a:spcAft>
                <a:spcPct val="0"/>
              </a:spcAft>
              <a:buClr>
                <a:srgbClr val="000000"/>
              </a:buClr>
              <a:buSzTx/>
              <a:buFont typeface="Arial"/>
              <a:buNone/>
              <a:tabLst/>
              <a:defRPr/>
            </a:pPr>
            <a:r>
              <a:rPr kumimoji="0" lang="en-US" altLang="it-IT" sz="1800" b="1" i="0" u="none" strike="noStrike" kern="1200" cap="none" spc="0" normalizeH="0" baseline="0" dirty="0">
                <a:ln>
                  <a:noFill/>
                </a:ln>
                <a:solidFill>
                  <a:srgbClr val="003399"/>
                </a:solidFill>
                <a:effectLst/>
                <a:uLnTx/>
                <a:uFillTx/>
                <a:latin typeface="Arial"/>
                <a:ea typeface="+mj-ea"/>
                <a:cs typeface="+mj-cs"/>
                <a:sym typeface="Arial"/>
              </a:rPr>
              <a:t>SHAREMED N</a:t>
            </a:r>
            <a:r>
              <a:rPr kumimoji="0" lang="en-US" altLang="it-IT" sz="1800" b="0" i="0" u="none" strike="noStrike" kern="1200" cap="none" spc="0" normalizeH="0" baseline="0" dirty="0">
                <a:ln>
                  <a:noFill/>
                </a:ln>
                <a:solidFill>
                  <a:srgbClr val="003399"/>
                </a:solidFill>
                <a:effectLst/>
                <a:uLnTx/>
                <a:uFillTx/>
                <a:latin typeface="Arial"/>
                <a:ea typeface="+mj-ea"/>
                <a:cs typeface="+mj-cs"/>
                <a:sym typeface="Arial"/>
              </a:rPr>
              <a:t>orthern </a:t>
            </a:r>
            <a:r>
              <a:rPr kumimoji="0" lang="en-US" altLang="it-IT" sz="1800" b="1" i="0" u="none" strike="noStrike" kern="1200" cap="none" spc="0" normalizeH="0" baseline="0" dirty="0">
                <a:ln>
                  <a:noFill/>
                </a:ln>
                <a:solidFill>
                  <a:srgbClr val="003399"/>
                </a:solidFill>
                <a:effectLst/>
                <a:uLnTx/>
                <a:uFillTx/>
                <a:latin typeface="Arial"/>
                <a:ea typeface="+mj-ea"/>
                <a:cs typeface="+mj-cs"/>
                <a:sym typeface="Arial"/>
              </a:rPr>
              <a:t>A</a:t>
            </a:r>
            <a:r>
              <a:rPr kumimoji="0" lang="en-US" altLang="it-IT" sz="1800" b="0" i="0" u="none" strike="noStrike" kern="1200" cap="none" spc="0" normalizeH="0" baseline="0" dirty="0">
                <a:ln>
                  <a:noFill/>
                </a:ln>
                <a:solidFill>
                  <a:srgbClr val="003399"/>
                </a:solidFill>
                <a:effectLst/>
                <a:uLnTx/>
                <a:uFillTx/>
                <a:latin typeface="Arial"/>
                <a:ea typeface="+mj-ea"/>
                <a:cs typeface="+mj-cs"/>
                <a:sym typeface="Arial"/>
              </a:rPr>
              <a:t>driatic – Study Site</a:t>
            </a:r>
            <a:r>
              <a:rPr kumimoji="0" lang="en-US" altLang="it-IT" sz="1800" b="1" i="0" u="none" strike="noStrike" kern="1200" cap="none" spc="0" normalizeH="0" baseline="0" dirty="0">
                <a:ln>
                  <a:noFill/>
                </a:ln>
                <a:solidFill>
                  <a:srgbClr val="003399"/>
                </a:solidFill>
                <a:effectLst/>
                <a:uLnTx/>
                <a:uFillTx/>
                <a:latin typeface="Arial"/>
                <a:ea typeface="+mj-ea"/>
                <a:cs typeface="+mj-cs"/>
                <a:sym typeface="Arial"/>
              </a:rPr>
              <a:t>      </a:t>
            </a:r>
          </a:p>
        </p:txBody>
      </p:sp>
      <p:sp>
        <p:nvSpPr>
          <p:cNvPr id="104" name="Titolo 1"/>
          <p:cNvSpPr txBox="1">
            <a:spLocks/>
          </p:cNvSpPr>
          <p:nvPr/>
        </p:nvSpPr>
        <p:spPr>
          <a:xfrm>
            <a:off x="110970" y="356992"/>
            <a:ext cx="9144000" cy="338554"/>
          </a:xfrm>
          <a:prstGeom prst="rect">
            <a:avLst/>
          </a:prstGeom>
          <a:noFill/>
          <a:ln>
            <a:noFill/>
          </a:ln>
          <a:effectLst/>
        </p:spPr>
        <p:txBody>
          <a:bodyPr vert="horz" wrap="square" lIns="91440" tIns="45720" rIns="91440" bIns="45720" numCol="1" anchor="ctr" anchorCtr="0" compatLnSpc="1">
            <a:prstTxWarp prst="textNoShape">
              <a:avLst/>
            </a:prstTxWarp>
            <a:spAutoFit/>
          </a:bodyPr>
          <a:lstStyle>
            <a:defPPr>
              <a:defRPr lang="fr-FR"/>
            </a:defPPr>
            <a:lvl1pPr marL="0" marR="0" lvl="0" indent="0" defTabSz="914400">
              <a:lnSpc>
                <a:spcPct val="100000"/>
              </a:lnSpc>
              <a:spcBef>
                <a:spcPts val="0"/>
              </a:spcBef>
              <a:spcAft>
                <a:spcPts val="0"/>
              </a:spcAft>
              <a:buClrTx/>
              <a:buSzTx/>
              <a:buFontTx/>
              <a:buNone/>
              <a:defRPr sz="1600" b="0" i="0" u="sng" strike="noStrike" cap="none">
                <a:ln>
                  <a:noFill/>
                </a:ln>
                <a:solidFill>
                  <a:srgbClr val="1155CC"/>
                </a:solidFill>
                <a:latin typeface="Arial"/>
                <a:ea typeface="Times New Roman"/>
                <a:cs typeface="Arial"/>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r>
              <a:rPr lang="en-US" altLang="it-IT" dirty="0">
                <a:sym typeface="Arial"/>
              </a:rPr>
              <a:t>https://</a:t>
            </a:r>
            <a:r>
              <a:rPr lang="en-US" altLang="it-IT" dirty="0" err="1">
                <a:sym typeface="Arial"/>
              </a:rPr>
              <a:t>sharemed-northadriatic-geoportal.ogs.it</a:t>
            </a:r>
            <a:r>
              <a:rPr lang="en-US" altLang="it-IT" dirty="0">
                <a:sym typeface="Arial"/>
              </a:rPr>
              <a:t>/</a:t>
            </a:r>
          </a:p>
        </p:txBody>
      </p:sp>
      <p:sp>
        <p:nvSpPr>
          <p:cNvPr id="11" name="Titolo 1"/>
          <p:cNvSpPr txBox="1">
            <a:spLocks/>
          </p:cNvSpPr>
          <p:nvPr/>
        </p:nvSpPr>
        <p:spPr>
          <a:xfrm>
            <a:off x="6137216" y="1493539"/>
            <a:ext cx="2790495" cy="1967043"/>
          </a:xfrm>
          <a:prstGeom prst="rect">
            <a:avLst/>
          </a:prstGeom>
          <a:noFill/>
        </p:spPr>
        <p:txBody>
          <a:bodyPr/>
          <a:lst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pPr lvl="0" eaLnBrk="1" hangingPunct="1">
              <a:lnSpc>
                <a:spcPct val="150000"/>
              </a:lnSpc>
              <a:buClr>
                <a:srgbClr val="000000"/>
              </a:buClr>
              <a:defRPr/>
            </a:pPr>
            <a:r>
              <a:rPr lang="en-US" altLang="it-IT" sz="1600" dirty="0">
                <a:solidFill>
                  <a:srgbClr val="003399"/>
                </a:solidFill>
                <a:sym typeface="Arial"/>
              </a:rPr>
              <a:t>Layer available:</a:t>
            </a:r>
          </a:p>
          <a:p>
            <a:pPr marL="285750" lvl="0" indent="-285750" eaLnBrk="1" hangingPunct="1">
              <a:lnSpc>
                <a:spcPct val="150000"/>
              </a:lnSpc>
              <a:buClr>
                <a:srgbClr val="000000"/>
              </a:buClr>
              <a:buFontTx/>
              <a:buChar char="-"/>
              <a:defRPr/>
            </a:pPr>
            <a:r>
              <a:rPr lang="en-US" altLang="it-IT" sz="1600" dirty="0" err="1">
                <a:solidFill>
                  <a:srgbClr val="003399"/>
                </a:solidFill>
                <a:sym typeface="Arial"/>
              </a:rPr>
              <a:t>Insitu</a:t>
            </a:r>
            <a:r>
              <a:rPr lang="en-US" altLang="it-IT" sz="1600" dirty="0">
                <a:solidFill>
                  <a:srgbClr val="003399"/>
                </a:solidFill>
                <a:sym typeface="Arial"/>
              </a:rPr>
              <a:t> </a:t>
            </a:r>
            <a:r>
              <a:rPr lang="en-US" altLang="it-IT" sz="1600" dirty="0" err="1">
                <a:solidFill>
                  <a:srgbClr val="003399"/>
                </a:solidFill>
                <a:sym typeface="Arial"/>
              </a:rPr>
              <a:t>reat</a:t>
            </a:r>
            <a:r>
              <a:rPr lang="en-US" altLang="it-IT" sz="1600" dirty="0">
                <a:solidFill>
                  <a:srgbClr val="003399"/>
                </a:solidFill>
                <a:sym typeface="Arial"/>
              </a:rPr>
              <a:t> time data</a:t>
            </a:r>
          </a:p>
          <a:p>
            <a:pPr marL="285750" lvl="0" indent="-285750" eaLnBrk="1" hangingPunct="1">
              <a:lnSpc>
                <a:spcPct val="150000"/>
              </a:lnSpc>
              <a:buClr>
                <a:srgbClr val="000000"/>
              </a:buClr>
              <a:buFontTx/>
              <a:buChar char="-"/>
              <a:defRPr/>
            </a:pPr>
            <a:r>
              <a:rPr lang="en-US" altLang="it-IT" sz="1600" dirty="0">
                <a:solidFill>
                  <a:srgbClr val="003399"/>
                </a:solidFill>
                <a:sym typeface="Arial"/>
              </a:rPr>
              <a:t>Model </a:t>
            </a:r>
          </a:p>
          <a:p>
            <a:pPr marL="285750" lvl="0" indent="-285750" eaLnBrk="1" hangingPunct="1">
              <a:lnSpc>
                <a:spcPct val="150000"/>
              </a:lnSpc>
              <a:buClr>
                <a:srgbClr val="000000"/>
              </a:buClr>
              <a:buFontTx/>
              <a:buChar char="-"/>
              <a:defRPr/>
            </a:pPr>
            <a:r>
              <a:rPr lang="en-US" altLang="it-IT" sz="1600" dirty="0">
                <a:solidFill>
                  <a:srgbClr val="003399"/>
                </a:solidFill>
                <a:sym typeface="Arial"/>
              </a:rPr>
              <a:t>HF Radar maps</a:t>
            </a:r>
          </a:p>
          <a:p>
            <a:pPr marL="285750" lvl="0" indent="-285750" eaLnBrk="1" hangingPunct="1">
              <a:lnSpc>
                <a:spcPct val="150000"/>
              </a:lnSpc>
              <a:buClr>
                <a:srgbClr val="000000"/>
              </a:buClr>
              <a:buFontTx/>
              <a:buChar char="-"/>
              <a:defRPr/>
            </a:pPr>
            <a:r>
              <a:rPr lang="en-US" altLang="it-IT" sz="1600" dirty="0">
                <a:solidFill>
                  <a:srgbClr val="003399"/>
                </a:solidFill>
                <a:sym typeface="Arial"/>
              </a:rPr>
              <a:t>Satellite product maps</a:t>
            </a:r>
          </a:p>
        </p:txBody>
      </p:sp>
      <p:pic>
        <p:nvPicPr>
          <p:cNvPr id="2" name="Immagine 1"/>
          <p:cNvPicPr>
            <a:picLocks noChangeAspect="1"/>
          </p:cNvPicPr>
          <p:nvPr/>
        </p:nvPicPr>
        <p:blipFill>
          <a:blip r:embed="rId2"/>
          <a:stretch>
            <a:fillRect/>
          </a:stretch>
        </p:blipFill>
        <p:spPr>
          <a:xfrm>
            <a:off x="315477" y="1148400"/>
            <a:ext cx="5525459" cy="3060258"/>
          </a:xfrm>
          <a:prstGeom prst="rect">
            <a:avLst/>
          </a:prstGeom>
        </p:spPr>
      </p:pic>
    </p:spTree>
    <p:extLst>
      <p:ext uri="{BB962C8B-B14F-4D97-AF65-F5344CB8AC3E}">
        <p14:creationId xmlns:p14="http://schemas.microsoft.com/office/powerpoint/2010/main" val="14755235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olo 1"/>
          <p:cNvSpPr txBox="1">
            <a:spLocks/>
          </p:cNvSpPr>
          <p:nvPr/>
        </p:nvSpPr>
        <p:spPr>
          <a:xfrm>
            <a:off x="0" y="33970"/>
            <a:ext cx="9144000" cy="646044"/>
          </a:xfrm>
          <a:prstGeom prst="rect">
            <a:avLst/>
          </a:prstGeom>
          <a:noFill/>
        </p:spPr>
        <p:txBody>
          <a:bodyPr/>
          <a:lst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pPr lvl="0" algn="ctr" eaLnBrk="1" hangingPunct="1">
              <a:buClr>
                <a:srgbClr val="000000"/>
              </a:buClr>
              <a:defRPr/>
            </a:pPr>
            <a:r>
              <a:rPr kumimoji="0" lang="en-US" altLang="it-IT" sz="1800" b="1" i="0" u="none" strike="noStrike" kern="1200" cap="none" spc="0" normalizeH="0" baseline="0" dirty="0">
                <a:ln>
                  <a:noFill/>
                </a:ln>
                <a:solidFill>
                  <a:srgbClr val="003399"/>
                </a:solidFill>
                <a:effectLst/>
                <a:uLnTx/>
                <a:uFillTx/>
                <a:latin typeface="Arial"/>
                <a:ea typeface="+mj-ea"/>
                <a:cs typeface="+mj-cs"/>
                <a:sym typeface="Arial"/>
              </a:rPr>
              <a:t>SHAREMED N</a:t>
            </a:r>
            <a:r>
              <a:rPr kumimoji="0" lang="en-US" altLang="it-IT" sz="1800" b="0" i="0" u="none" strike="noStrike" kern="1200" cap="none" spc="0" normalizeH="0" baseline="0" dirty="0">
                <a:ln>
                  <a:noFill/>
                </a:ln>
                <a:solidFill>
                  <a:srgbClr val="003399"/>
                </a:solidFill>
                <a:effectLst/>
                <a:uLnTx/>
                <a:uFillTx/>
                <a:latin typeface="Arial"/>
                <a:ea typeface="+mj-ea"/>
                <a:cs typeface="+mj-cs"/>
                <a:sym typeface="Arial"/>
              </a:rPr>
              <a:t>orthern </a:t>
            </a:r>
            <a:r>
              <a:rPr kumimoji="0" lang="en-US" altLang="it-IT" sz="1800" b="1" i="0" u="none" strike="noStrike" kern="1200" cap="none" spc="0" normalizeH="0" baseline="0" dirty="0">
                <a:ln>
                  <a:noFill/>
                </a:ln>
                <a:solidFill>
                  <a:srgbClr val="003399"/>
                </a:solidFill>
                <a:effectLst/>
                <a:uLnTx/>
                <a:uFillTx/>
                <a:latin typeface="Arial"/>
                <a:ea typeface="+mj-ea"/>
                <a:cs typeface="+mj-cs"/>
                <a:sym typeface="Arial"/>
              </a:rPr>
              <a:t>A</a:t>
            </a:r>
            <a:r>
              <a:rPr kumimoji="0" lang="en-US" altLang="it-IT" sz="1800" b="0" i="0" u="none" strike="noStrike" kern="1200" cap="none" spc="0" normalizeH="0" baseline="0" dirty="0">
                <a:ln>
                  <a:noFill/>
                </a:ln>
                <a:solidFill>
                  <a:srgbClr val="003399"/>
                </a:solidFill>
                <a:effectLst/>
                <a:uLnTx/>
                <a:uFillTx/>
                <a:latin typeface="Arial"/>
                <a:ea typeface="+mj-ea"/>
                <a:cs typeface="+mj-cs"/>
                <a:sym typeface="Arial"/>
              </a:rPr>
              <a:t>driatic – </a:t>
            </a:r>
            <a:r>
              <a:rPr lang="en-US" altLang="it-IT" sz="1800" dirty="0">
                <a:solidFill>
                  <a:srgbClr val="003399"/>
                </a:solidFill>
                <a:sym typeface="Arial"/>
              </a:rPr>
              <a:t>Study </a:t>
            </a:r>
            <a:r>
              <a:rPr kumimoji="0" lang="en-US" altLang="it-IT" sz="1800" b="0" i="0" u="none" strike="noStrike" kern="1200" cap="none" spc="0" normalizeH="0" baseline="0" dirty="0">
                <a:ln>
                  <a:noFill/>
                </a:ln>
                <a:solidFill>
                  <a:srgbClr val="003399"/>
                </a:solidFill>
                <a:effectLst/>
                <a:uLnTx/>
                <a:uFillTx/>
                <a:latin typeface="Arial"/>
                <a:ea typeface="+mj-ea"/>
                <a:cs typeface="+mj-cs"/>
                <a:sym typeface="Arial"/>
              </a:rPr>
              <a:t>Site</a:t>
            </a:r>
            <a:r>
              <a:rPr kumimoji="0" lang="en-US" altLang="it-IT" sz="1800" b="1" i="0" u="none" strike="noStrike" kern="1200" cap="none" spc="0" normalizeH="0" baseline="0" dirty="0">
                <a:ln>
                  <a:noFill/>
                </a:ln>
                <a:solidFill>
                  <a:srgbClr val="003399"/>
                </a:solidFill>
                <a:effectLst/>
                <a:uLnTx/>
                <a:uFillTx/>
                <a:latin typeface="Arial"/>
                <a:ea typeface="+mj-ea"/>
                <a:cs typeface="+mj-cs"/>
                <a:sym typeface="Arial"/>
              </a:rPr>
              <a:t>      </a:t>
            </a:r>
          </a:p>
        </p:txBody>
      </p:sp>
      <p:pic>
        <p:nvPicPr>
          <p:cNvPr id="85" name="Immagin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9314" y="168371"/>
            <a:ext cx="1796860" cy="388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itolo 1"/>
          <p:cNvSpPr txBox="1">
            <a:spLocks/>
          </p:cNvSpPr>
          <p:nvPr/>
        </p:nvSpPr>
        <p:spPr>
          <a:xfrm>
            <a:off x="0" y="637715"/>
            <a:ext cx="9144000" cy="646044"/>
          </a:xfrm>
          <a:prstGeom prst="rect">
            <a:avLst/>
          </a:prstGeom>
          <a:noFill/>
        </p:spPr>
        <p:txBody>
          <a:bodyPr/>
          <a:lst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
                <a:srgbClr val="000000"/>
              </a:buClr>
              <a:buSzTx/>
              <a:buFont typeface="Arial"/>
              <a:buNone/>
              <a:tabLst/>
              <a:defRPr/>
            </a:pPr>
            <a:r>
              <a:rPr lang="en-US" altLang="it-IT" sz="1800" dirty="0">
                <a:solidFill>
                  <a:srgbClr val="003399"/>
                </a:solidFill>
                <a:latin typeface="Arial"/>
                <a:sym typeface="Arial"/>
              </a:rPr>
              <a:t>The </a:t>
            </a:r>
            <a:r>
              <a:rPr kumimoji="0" lang="en-US" altLang="it-IT" sz="1800" b="1" i="0" u="none" strike="noStrike" kern="1200" cap="none" spc="0" normalizeH="0" baseline="0" dirty="0">
                <a:ln>
                  <a:noFill/>
                </a:ln>
                <a:solidFill>
                  <a:srgbClr val="003399"/>
                </a:solidFill>
                <a:effectLst/>
                <a:uLnTx/>
                <a:uFillTx/>
                <a:latin typeface="Arial"/>
                <a:ea typeface="+mj-ea"/>
                <a:cs typeface="+mj-cs"/>
                <a:sym typeface="Arial"/>
              </a:rPr>
              <a:t>N</a:t>
            </a:r>
            <a:r>
              <a:rPr kumimoji="0" lang="en-US" altLang="it-IT" sz="1800" b="0" i="0" u="none" strike="noStrike" kern="1200" cap="none" spc="0" normalizeH="0" baseline="0" dirty="0">
                <a:ln>
                  <a:noFill/>
                </a:ln>
                <a:solidFill>
                  <a:srgbClr val="003399"/>
                </a:solidFill>
                <a:effectLst/>
                <a:uLnTx/>
                <a:uFillTx/>
                <a:latin typeface="Arial"/>
                <a:ea typeface="+mj-ea"/>
                <a:cs typeface="+mj-cs"/>
                <a:sym typeface="Arial"/>
              </a:rPr>
              <a:t>orthern </a:t>
            </a:r>
            <a:r>
              <a:rPr kumimoji="0" lang="en-US" altLang="it-IT" sz="1800" b="1" i="0" u="none" strike="noStrike" kern="1200" cap="none" spc="0" normalizeH="0" baseline="0" dirty="0">
                <a:ln>
                  <a:noFill/>
                </a:ln>
                <a:solidFill>
                  <a:srgbClr val="003399"/>
                </a:solidFill>
                <a:effectLst/>
                <a:uLnTx/>
                <a:uFillTx/>
                <a:latin typeface="Arial"/>
                <a:ea typeface="+mj-ea"/>
                <a:cs typeface="+mj-cs"/>
                <a:sym typeface="Arial"/>
              </a:rPr>
              <a:t>A</a:t>
            </a:r>
            <a:r>
              <a:rPr kumimoji="0" lang="en-US" altLang="it-IT" sz="1800" b="0" i="0" u="none" strike="noStrike" kern="1200" cap="none" spc="0" normalizeH="0" baseline="0" dirty="0">
                <a:ln>
                  <a:noFill/>
                </a:ln>
                <a:solidFill>
                  <a:srgbClr val="003399"/>
                </a:solidFill>
                <a:effectLst/>
                <a:uLnTx/>
                <a:uFillTx/>
                <a:latin typeface="Arial"/>
                <a:ea typeface="+mj-ea"/>
                <a:cs typeface="+mj-cs"/>
                <a:sym typeface="Arial"/>
              </a:rPr>
              <a:t>driatic – </a:t>
            </a:r>
            <a:r>
              <a:rPr lang="en-US" altLang="it-IT" sz="1800" dirty="0">
                <a:solidFill>
                  <a:srgbClr val="003399"/>
                </a:solidFill>
                <a:latin typeface="Arial"/>
                <a:sym typeface="Arial"/>
              </a:rPr>
              <a:t>Geoportal</a:t>
            </a:r>
          </a:p>
          <a:p>
            <a:pPr marL="0" marR="0" lvl="0" indent="0" algn="ctr" defTabSz="914400" rtl="0" eaLnBrk="1" fontAlgn="base" latinLnBrk="0" hangingPunct="1">
              <a:lnSpc>
                <a:spcPct val="100000"/>
              </a:lnSpc>
              <a:spcBef>
                <a:spcPct val="0"/>
              </a:spcBef>
              <a:spcAft>
                <a:spcPct val="0"/>
              </a:spcAft>
              <a:buClr>
                <a:srgbClr val="000000"/>
              </a:buClr>
              <a:buSzTx/>
              <a:buFont typeface="Arial"/>
              <a:buNone/>
              <a:tabLst/>
              <a:defRPr/>
            </a:pPr>
            <a:r>
              <a:rPr kumimoji="0" lang="en-US" altLang="it-IT" sz="1800" i="0" u="none" strike="noStrike" kern="1200" cap="none" spc="0" normalizeH="0" baseline="0" dirty="0">
                <a:ln>
                  <a:noFill/>
                </a:ln>
                <a:solidFill>
                  <a:srgbClr val="003399"/>
                </a:solidFill>
                <a:effectLst/>
                <a:uLnTx/>
                <a:uFillTx/>
                <a:latin typeface="Arial"/>
                <a:ea typeface="+mj-ea"/>
                <a:cs typeface="+mj-cs"/>
                <a:sym typeface="Arial"/>
              </a:rPr>
              <a:t>In situ measurements  </a:t>
            </a:r>
            <a:r>
              <a:rPr kumimoji="0" lang="en-US" altLang="it-IT" sz="1800" b="1" i="0" u="none" strike="noStrike" kern="1200" cap="none" spc="0" normalizeH="0" baseline="0" dirty="0">
                <a:ln>
                  <a:noFill/>
                </a:ln>
                <a:solidFill>
                  <a:srgbClr val="003399"/>
                </a:solidFill>
                <a:effectLst/>
                <a:uLnTx/>
                <a:uFillTx/>
                <a:latin typeface="Arial"/>
                <a:ea typeface="+mj-ea"/>
                <a:cs typeface="+mj-cs"/>
                <a:sym typeface="Arial"/>
              </a:rPr>
              <a:t>    </a:t>
            </a:r>
          </a:p>
        </p:txBody>
      </p:sp>
      <p:pic>
        <p:nvPicPr>
          <p:cNvPr id="3" name="Immagine 2"/>
          <p:cNvPicPr>
            <a:picLocks noChangeAspect="1"/>
          </p:cNvPicPr>
          <p:nvPr/>
        </p:nvPicPr>
        <p:blipFill>
          <a:blip r:embed="rId3"/>
          <a:stretch>
            <a:fillRect/>
          </a:stretch>
        </p:blipFill>
        <p:spPr>
          <a:xfrm>
            <a:off x="256193" y="1483520"/>
            <a:ext cx="4751872" cy="3095356"/>
          </a:xfrm>
          <a:prstGeom prst="rect">
            <a:avLst/>
          </a:prstGeom>
        </p:spPr>
      </p:pic>
      <p:pic>
        <p:nvPicPr>
          <p:cNvPr id="8" name="Immagine 7"/>
          <p:cNvPicPr>
            <a:picLocks noChangeAspect="1"/>
          </p:cNvPicPr>
          <p:nvPr/>
        </p:nvPicPr>
        <p:blipFill>
          <a:blip r:embed="rId4"/>
          <a:stretch>
            <a:fillRect/>
          </a:stretch>
        </p:blipFill>
        <p:spPr>
          <a:xfrm>
            <a:off x="4091000" y="2695074"/>
            <a:ext cx="4792931" cy="3121336"/>
          </a:xfrm>
          <a:prstGeom prst="rect">
            <a:avLst/>
          </a:prstGeom>
        </p:spPr>
      </p:pic>
      <p:sp>
        <p:nvSpPr>
          <p:cNvPr id="25" name="Titolo 1"/>
          <p:cNvSpPr txBox="1">
            <a:spLocks/>
          </p:cNvSpPr>
          <p:nvPr/>
        </p:nvSpPr>
        <p:spPr>
          <a:xfrm>
            <a:off x="554182" y="4662460"/>
            <a:ext cx="3068782" cy="754667"/>
          </a:xfrm>
          <a:prstGeom prst="rect">
            <a:avLst/>
          </a:prstGeom>
          <a:noFill/>
        </p:spPr>
        <p:txBody>
          <a:bodyPr/>
          <a:lst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
                <a:srgbClr val="000000"/>
              </a:buClr>
              <a:buSzTx/>
              <a:buFont typeface="Arial"/>
              <a:buNone/>
              <a:tabLst/>
              <a:defRPr/>
            </a:pPr>
            <a:r>
              <a:rPr lang="en-US" altLang="it-IT" sz="1800" dirty="0">
                <a:solidFill>
                  <a:srgbClr val="003399"/>
                </a:solidFill>
                <a:latin typeface="Arial"/>
                <a:sym typeface="Arial"/>
              </a:rPr>
              <a:t>Latest data acquired from MAMBO1 - </a:t>
            </a:r>
            <a:r>
              <a:rPr lang="en-US" altLang="it-IT" sz="1800" dirty="0" err="1">
                <a:solidFill>
                  <a:srgbClr val="003399"/>
                </a:solidFill>
                <a:latin typeface="Arial"/>
                <a:sym typeface="Arial"/>
              </a:rPr>
              <a:t>Miramare</a:t>
            </a:r>
            <a:r>
              <a:rPr kumimoji="0" lang="en-US" altLang="it-IT" sz="1800" i="0" u="none" strike="noStrike" kern="1200" cap="none" spc="0" normalizeH="0" baseline="0" dirty="0">
                <a:ln>
                  <a:noFill/>
                </a:ln>
                <a:solidFill>
                  <a:srgbClr val="003399"/>
                </a:solidFill>
                <a:effectLst/>
                <a:uLnTx/>
                <a:uFillTx/>
                <a:latin typeface="Arial"/>
                <a:ea typeface="+mj-ea"/>
                <a:cs typeface="+mj-cs"/>
                <a:sym typeface="Arial"/>
              </a:rPr>
              <a:t> </a:t>
            </a:r>
            <a:r>
              <a:rPr kumimoji="0" lang="en-US" altLang="it-IT" sz="1800" b="1" i="0" u="none" strike="noStrike" kern="1200" cap="none" spc="0" normalizeH="0" baseline="0" dirty="0">
                <a:ln>
                  <a:noFill/>
                </a:ln>
                <a:solidFill>
                  <a:srgbClr val="003399"/>
                </a:solidFill>
                <a:effectLst/>
                <a:uLnTx/>
                <a:uFillTx/>
                <a:latin typeface="Arial"/>
                <a:ea typeface="+mj-ea"/>
                <a:cs typeface="+mj-cs"/>
                <a:sym typeface="Arial"/>
              </a:rPr>
              <a:t>    </a:t>
            </a:r>
          </a:p>
        </p:txBody>
      </p:sp>
      <p:sp>
        <p:nvSpPr>
          <p:cNvPr id="26" name="Titolo 1"/>
          <p:cNvSpPr txBox="1">
            <a:spLocks/>
          </p:cNvSpPr>
          <p:nvPr/>
        </p:nvSpPr>
        <p:spPr>
          <a:xfrm>
            <a:off x="5160465" y="1716224"/>
            <a:ext cx="3068782" cy="893212"/>
          </a:xfrm>
          <a:prstGeom prst="rect">
            <a:avLst/>
          </a:prstGeom>
          <a:noFill/>
        </p:spPr>
        <p:txBody>
          <a:bodyPr/>
          <a:lst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pPr lvl="0" algn="ctr" eaLnBrk="1" hangingPunct="1">
              <a:buClr>
                <a:srgbClr val="000000"/>
              </a:buClr>
              <a:defRPr/>
            </a:pPr>
            <a:r>
              <a:rPr lang="en-US" altLang="it-IT" sz="1800" dirty="0">
                <a:solidFill>
                  <a:srgbClr val="003399"/>
                </a:solidFill>
                <a:sym typeface="Arial"/>
              </a:rPr>
              <a:t>Time series sea temperature (last week) from </a:t>
            </a:r>
            <a:r>
              <a:rPr lang="en-US" altLang="it-IT" sz="1800" dirty="0">
                <a:solidFill>
                  <a:srgbClr val="003399"/>
                </a:solidFill>
                <a:latin typeface="Arial"/>
                <a:sym typeface="Arial"/>
              </a:rPr>
              <a:t>MAMBO1 - </a:t>
            </a:r>
            <a:r>
              <a:rPr lang="en-US" altLang="it-IT" sz="1800" dirty="0" err="1">
                <a:solidFill>
                  <a:srgbClr val="003399"/>
                </a:solidFill>
                <a:latin typeface="Arial"/>
                <a:sym typeface="Arial"/>
              </a:rPr>
              <a:t>Miramare</a:t>
            </a:r>
            <a:r>
              <a:rPr kumimoji="0" lang="en-US" altLang="it-IT" sz="1800" i="0" u="none" strike="noStrike" kern="1200" cap="none" spc="0" normalizeH="0" baseline="0" dirty="0">
                <a:ln>
                  <a:noFill/>
                </a:ln>
                <a:solidFill>
                  <a:srgbClr val="003399"/>
                </a:solidFill>
                <a:effectLst/>
                <a:uLnTx/>
                <a:uFillTx/>
                <a:latin typeface="Arial"/>
                <a:ea typeface="+mj-ea"/>
                <a:cs typeface="+mj-cs"/>
                <a:sym typeface="Arial"/>
              </a:rPr>
              <a:t> </a:t>
            </a:r>
            <a:r>
              <a:rPr kumimoji="0" lang="en-US" altLang="it-IT" sz="1800" b="1" i="0" u="none" strike="noStrike" kern="1200" cap="none" spc="0" normalizeH="0" baseline="0" dirty="0">
                <a:ln>
                  <a:noFill/>
                </a:ln>
                <a:solidFill>
                  <a:srgbClr val="003399"/>
                </a:solidFill>
                <a:effectLst/>
                <a:uLnTx/>
                <a:uFillTx/>
                <a:latin typeface="Arial"/>
                <a:ea typeface="+mj-ea"/>
                <a:cs typeface="+mj-cs"/>
                <a:sym typeface="Arial"/>
              </a:rPr>
              <a:t>    </a:t>
            </a:r>
          </a:p>
        </p:txBody>
      </p:sp>
    </p:spTree>
    <p:extLst>
      <p:ext uri="{BB962C8B-B14F-4D97-AF65-F5344CB8AC3E}">
        <p14:creationId xmlns:p14="http://schemas.microsoft.com/office/powerpoint/2010/main" val="42105511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Immagine 7" descr="CENTRATO COLORI ISPRA RGB.jpg">
            <a:extLst>
              <a:ext uri="{FF2B5EF4-FFF2-40B4-BE49-F238E27FC236}">
                <a16:creationId xmlns:a16="http://schemas.microsoft.com/office/drawing/2014/main" id="{A4E351FC-B467-4A46-A043-F38714243828}"/>
              </a:ext>
            </a:extLst>
          </p:cNvPr>
          <p:cNvPicPr>
            <a:picLocks noChangeAspect="1"/>
          </p:cNvPicPr>
          <p:nvPr/>
        </p:nvPicPr>
        <p:blipFill rotWithShape="1">
          <a:blip r:embed="rId2" cstate="print"/>
          <a:srcRect l="10433" t="6584" r="8530" b="14551"/>
          <a:stretch/>
        </p:blipFill>
        <p:spPr>
          <a:xfrm>
            <a:off x="2158570" y="6442757"/>
            <a:ext cx="338795" cy="284027"/>
          </a:xfrm>
          <a:prstGeom prst="rect">
            <a:avLst/>
          </a:prstGeom>
        </p:spPr>
      </p:pic>
      <p:sp>
        <p:nvSpPr>
          <p:cNvPr id="31" name="Titolo 1"/>
          <p:cNvSpPr txBox="1">
            <a:spLocks/>
          </p:cNvSpPr>
          <p:nvPr/>
        </p:nvSpPr>
        <p:spPr>
          <a:xfrm>
            <a:off x="0" y="33970"/>
            <a:ext cx="9144000" cy="646044"/>
          </a:xfrm>
          <a:prstGeom prst="rect">
            <a:avLst/>
          </a:prstGeom>
          <a:noFill/>
        </p:spPr>
        <p:txBody>
          <a:bodyPr/>
          <a:lst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pPr lvl="0" algn="ctr" eaLnBrk="1" hangingPunct="1">
              <a:buClr>
                <a:srgbClr val="000000"/>
              </a:buClr>
              <a:defRPr/>
            </a:pPr>
            <a:r>
              <a:rPr kumimoji="0" lang="en-US" altLang="it-IT" sz="1800" b="1" i="0" u="none" strike="noStrike" kern="1200" cap="none" spc="0" normalizeH="0" baseline="0" dirty="0">
                <a:ln>
                  <a:noFill/>
                </a:ln>
                <a:solidFill>
                  <a:srgbClr val="003399"/>
                </a:solidFill>
                <a:effectLst/>
                <a:uLnTx/>
                <a:uFillTx/>
                <a:latin typeface="Arial"/>
                <a:ea typeface="+mj-ea"/>
                <a:cs typeface="+mj-cs"/>
                <a:sym typeface="Arial"/>
              </a:rPr>
              <a:t>SHAREMED N</a:t>
            </a:r>
            <a:r>
              <a:rPr kumimoji="0" lang="en-US" altLang="it-IT" sz="1800" b="0" i="0" u="none" strike="noStrike" kern="1200" cap="none" spc="0" normalizeH="0" baseline="0" dirty="0">
                <a:ln>
                  <a:noFill/>
                </a:ln>
                <a:solidFill>
                  <a:srgbClr val="003399"/>
                </a:solidFill>
                <a:effectLst/>
                <a:uLnTx/>
                <a:uFillTx/>
                <a:latin typeface="Arial"/>
                <a:ea typeface="+mj-ea"/>
                <a:cs typeface="+mj-cs"/>
                <a:sym typeface="Arial"/>
              </a:rPr>
              <a:t>orthern </a:t>
            </a:r>
            <a:r>
              <a:rPr kumimoji="0" lang="en-US" altLang="it-IT" sz="1800" b="1" i="0" u="none" strike="noStrike" kern="1200" cap="none" spc="0" normalizeH="0" baseline="0" dirty="0">
                <a:ln>
                  <a:noFill/>
                </a:ln>
                <a:solidFill>
                  <a:srgbClr val="003399"/>
                </a:solidFill>
                <a:effectLst/>
                <a:uLnTx/>
                <a:uFillTx/>
                <a:latin typeface="Arial"/>
                <a:ea typeface="+mj-ea"/>
                <a:cs typeface="+mj-cs"/>
                <a:sym typeface="Arial"/>
              </a:rPr>
              <a:t>A</a:t>
            </a:r>
            <a:r>
              <a:rPr kumimoji="0" lang="en-US" altLang="it-IT" sz="1800" b="0" i="0" u="none" strike="noStrike" kern="1200" cap="none" spc="0" normalizeH="0" baseline="0" dirty="0">
                <a:ln>
                  <a:noFill/>
                </a:ln>
                <a:solidFill>
                  <a:srgbClr val="003399"/>
                </a:solidFill>
                <a:effectLst/>
                <a:uLnTx/>
                <a:uFillTx/>
                <a:latin typeface="Arial"/>
                <a:ea typeface="+mj-ea"/>
                <a:cs typeface="+mj-cs"/>
                <a:sym typeface="Arial"/>
              </a:rPr>
              <a:t>driatic – </a:t>
            </a:r>
            <a:r>
              <a:rPr lang="en-US" altLang="it-IT" sz="1800" dirty="0">
                <a:solidFill>
                  <a:srgbClr val="003399"/>
                </a:solidFill>
                <a:latin typeface="Arial"/>
                <a:sym typeface="Arial"/>
              </a:rPr>
              <a:t>Study </a:t>
            </a:r>
            <a:r>
              <a:rPr kumimoji="0" lang="en-US" altLang="it-IT" sz="1800" b="0" i="0" u="none" strike="noStrike" kern="1200" cap="none" spc="0" normalizeH="0" baseline="0" dirty="0">
                <a:ln>
                  <a:noFill/>
                </a:ln>
                <a:solidFill>
                  <a:srgbClr val="003399"/>
                </a:solidFill>
                <a:effectLst/>
                <a:uLnTx/>
                <a:uFillTx/>
                <a:latin typeface="Arial"/>
                <a:ea typeface="+mj-ea"/>
                <a:cs typeface="+mj-cs"/>
                <a:sym typeface="Arial"/>
              </a:rPr>
              <a:t>Site</a:t>
            </a:r>
            <a:r>
              <a:rPr kumimoji="0" lang="en-US" altLang="it-IT" sz="1800" b="1" i="0" u="none" strike="noStrike" kern="1200" cap="none" spc="0" normalizeH="0" baseline="0" dirty="0">
                <a:ln>
                  <a:noFill/>
                </a:ln>
                <a:solidFill>
                  <a:srgbClr val="003399"/>
                </a:solidFill>
                <a:effectLst/>
                <a:uLnTx/>
                <a:uFillTx/>
                <a:latin typeface="Arial"/>
                <a:ea typeface="+mj-ea"/>
                <a:cs typeface="+mj-cs"/>
                <a:sym typeface="Arial"/>
              </a:rPr>
              <a:t>      </a:t>
            </a:r>
          </a:p>
        </p:txBody>
      </p:sp>
      <p:pic>
        <p:nvPicPr>
          <p:cNvPr id="46" name="Immagin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9314" y="168371"/>
            <a:ext cx="1796860" cy="388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magine 1"/>
          <p:cNvPicPr>
            <a:picLocks noChangeAspect="1"/>
          </p:cNvPicPr>
          <p:nvPr/>
        </p:nvPicPr>
        <p:blipFill>
          <a:blip r:embed="rId4"/>
          <a:stretch>
            <a:fillRect/>
          </a:stretch>
        </p:blipFill>
        <p:spPr>
          <a:xfrm>
            <a:off x="1936174" y="1553244"/>
            <a:ext cx="5226773" cy="3310926"/>
          </a:xfrm>
          <a:prstGeom prst="rect">
            <a:avLst/>
          </a:prstGeom>
        </p:spPr>
      </p:pic>
      <p:sp>
        <p:nvSpPr>
          <p:cNvPr id="23" name="Titolo 1"/>
          <p:cNvSpPr txBox="1">
            <a:spLocks/>
          </p:cNvSpPr>
          <p:nvPr/>
        </p:nvSpPr>
        <p:spPr>
          <a:xfrm>
            <a:off x="101134" y="793607"/>
            <a:ext cx="9144000" cy="646044"/>
          </a:xfrm>
          <a:prstGeom prst="rect">
            <a:avLst/>
          </a:prstGeom>
          <a:noFill/>
        </p:spPr>
        <p:txBody>
          <a:bodyPr/>
          <a:lst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
                <a:srgbClr val="000000"/>
              </a:buClr>
              <a:buSzTx/>
              <a:buFont typeface="Arial"/>
              <a:buNone/>
              <a:tabLst/>
              <a:defRPr/>
            </a:pPr>
            <a:r>
              <a:rPr lang="en-US" altLang="it-IT" sz="1800" dirty="0">
                <a:solidFill>
                  <a:srgbClr val="003399"/>
                </a:solidFill>
                <a:latin typeface="Arial"/>
                <a:sym typeface="Arial"/>
              </a:rPr>
              <a:t>The </a:t>
            </a:r>
            <a:r>
              <a:rPr kumimoji="0" lang="en-US" altLang="it-IT" sz="1800" b="1" i="0" u="none" strike="noStrike" kern="1200" cap="none" spc="0" normalizeH="0" baseline="0" dirty="0">
                <a:ln>
                  <a:noFill/>
                </a:ln>
                <a:solidFill>
                  <a:srgbClr val="003399"/>
                </a:solidFill>
                <a:effectLst/>
                <a:uLnTx/>
                <a:uFillTx/>
                <a:latin typeface="Arial"/>
                <a:ea typeface="+mj-ea"/>
                <a:cs typeface="+mj-cs"/>
                <a:sym typeface="Arial"/>
              </a:rPr>
              <a:t>N</a:t>
            </a:r>
            <a:r>
              <a:rPr kumimoji="0" lang="en-US" altLang="it-IT" sz="1800" b="0" i="0" u="none" strike="noStrike" kern="1200" cap="none" spc="0" normalizeH="0" baseline="0" dirty="0">
                <a:ln>
                  <a:noFill/>
                </a:ln>
                <a:solidFill>
                  <a:srgbClr val="003399"/>
                </a:solidFill>
                <a:effectLst/>
                <a:uLnTx/>
                <a:uFillTx/>
                <a:latin typeface="Arial"/>
                <a:ea typeface="+mj-ea"/>
                <a:cs typeface="+mj-cs"/>
                <a:sym typeface="Arial"/>
              </a:rPr>
              <a:t>orthern </a:t>
            </a:r>
            <a:r>
              <a:rPr kumimoji="0" lang="en-US" altLang="it-IT" sz="1800" b="1" i="0" u="none" strike="noStrike" kern="1200" cap="none" spc="0" normalizeH="0" baseline="0" dirty="0">
                <a:ln>
                  <a:noFill/>
                </a:ln>
                <a:solidFill>
                  <a:srgbClr val="003399"/>
                </a:solidFill>
                <a:effectLst/>
                <a:uLnTx/>
                <a:uFillTx/>
                <a:latin typeface="Arial"/>
                <a:ea typeface="+mj-ea"/>
                <a:cs typeface="+mj-cs"/>
                <a:sym typeface="Arial"/>
              </a:rPr>
              <a:t>A</a:t>
            </a:r>
            <a:r>
              <a:rPr kumimoji="0" lang="en-US" altLang="it-IT" sz="1800" b="0" i="0" u="none" strike="noStrike" kern="1200" cap="none" spc="0" normalizeH="0" baseline="0" dirty="0">
                <a:ln>
                  <a:noFill/>
                </a:ln>
                <a:solidFill>
                  <a:srgbClr val="003399"/>
                </a:solidFill>
                <a:effectLst/>
                <a:uLnTx/>
                <a:uFillTx/>
                <a:latin typeface="Arial"/>
                <a:ea typeface="+mj-ea"/>
                <a:cs typeface="+mj-cs"/>
                <a:sym typeface="Arial"/>
              </a:rPr>
              <a:t>driatic – </a:t>
            </a:r>
            <a:r>
              <a:rPr lang="en-US" altLang="it-IT" sz="1800" dirty="0">
                <a:solidFill>
                  <a:srgbClr val="003399"/>
                </a:solidFill>
                <a:latin typeface="Arial"/>
                <a:sym typeface="Arial"/>
              </a:rPr>
              <a:t>Geoportal</a:t>
            </a:r>
          </a:p>
          <a:p>
            <a:pPr marL="0" marR="0" lvl="0" indent="0" algn="ctr" defTabSz="914400" rtl="0" eaLnBrk="1" fontAlgn="base" latinLnBrk="0" hangingPunct="1">
              <a:lnSpc>
                <a:spcPct val="100000"/>
              </a:lnSpc>
              <a:spcBef>
                <a:spcPct val="0"/>
              </a:spcBef>
              <a:spcAft>
                <a:spcPct val="0"/>
              </a:spcAft>
              <a:buClr>
                <a:srgbClr val="000000"/>
              </a:buClr>
              <a:buSzTx/>
              <a:buFont typeface="Arial"/>
              <a:buNone/>
              <a:tabLst/>
              <a:defRPr/>
            </a:pPr>
            <a:r>
              <a:rPr kumimoji="0" lang="en-US" altLang="it-IT" sz="1800" i="0" u="none" strike="noStrike" kern="1200" cap="none" spc="0" normalizeH="0" baseline="0" dirty="0">
                <a:ln>
                  <a:noFill/>
                </a:ln>
                <a:solidFill>
                  <a:srgbClr val="003399"/>
                </a:solidFill>
                <a:effectLst/>
                <a:uLnTx/>
                <a:uFillTx/>
                <a:latin typeface="Arial"/>
                <a:ea typeface="+mj-ea"/>
                <a:cs typeface="+mj-cs"/>
                <a:sym typeface="Arial"/>
              </a:rPr>
              <a:t>Surface Current Maps</a:t>
            </a:r>
            <a:endParaRPr kumimoji="0" lang="en-US" altLang="it-IT" sz="1800" b="1" i="0" u="none" strike="noStrike" kern="1200" cap="none" spc="0" normalizeH="0" baseline="0" dirty="0">
              <a:ln>
                <a:noFill/>
              </a:ln>
              <a:solidFill>
                <a:srgbClr val="003399"/>
              </a:solidFill>
              <a:effectLst/>
              <a:uLnTx/>
              <a:uFillTx/>
              <a:latin typeface="Arial"/>
              <a:ea typeface="+mj-ea"/>
              <a:cs typeface="+mj-cs"/>
              <a:sym typeface="Arial"/>
            </a:endParaRPr>
          </a:p>
        </p:txBody>
      </p:sp>
      <p:sp>
        <p:nvSpPr>
          <p:cNvPr id="24" name="Titolo 1"/>
          <p:cNvSpPr txBox="1">
            <a:spLocks/>
          </p:cNvSpPr>
          <p:nvPr/>
        </p:nvSpPr>
        <p:spPr>
          <a:xfrm>
            <a:off x="1480777" y="4977763"/>
            <a:ext cx="6109589" cy="428204"/>
          </a:xfrm>
          <a:prstGeom prst="rect">
            <a:avLst/>
          </a:prstGeom>
          <a:noFill/>
        </p:spPr>
        <p:txBody>
          <a:bodyPr/>
          <a:lst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pPr lvl="0" algn="ctr" eaLnBrk="1" hangingPunct="1">
              <a:buClr>
                <a:srgbClr val="000000"/>
              </a:buClr>
              <a:defRPr/>
            </a:pPr>
            <a:r>
              <a:rPr lang="en-US" altLang="it-IT" sz="1800" dirty="0">
                <a:solidFill>
                  <a:srgbClr val="003399"/>
                </a:solidFill>
                <a:sym typeface="Arial"/>
              </a:rPr>
              <a:t>Real time - Surface Current Map from HF - Radar</a:t>
            </a:r>
            <a:endParaRPr kumimoji="0" lang="en-US" altLang="it-IT" sz="1800" i="0" u="none" strike="noStrike" kern="1200" cap="none" spc="0" normalizeH="0" baseline="0" dirty="0">
              <a:ln>
                <a:noFill/>
              </a:ln>
              <a:solidFill>
                <a:srgbClr val="003399"/>
              </a:solidFill>
              <a:effectLst/>
              <a:uLnTx/>
              <a:uFillTx/>
              <a:latin typeface="Arial"/>
              <a:ea typeface="+mj-ea"/>
              <a:cs typeface="+mj-cs"/>
              <a:sym typeface="Arial"/>
            </a:endParaRPr>
          </a:p>
        </p:txBody>
      </p:sp>
    </p:spTree>
    <p:extLst>
      <p:ext uri="{BB962C8B-B14F-4D97-AF65-F5344CB8AC3E}">
        <p14:creationId xmlns:p14="http://schemas.microsoft.com/office/powerpoint/2010/main" val="5554637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1"/>
          <p:cNvSpPr txBox="1">
            <a:spLocks/>
          </p:cNvSpPr>
          <p:nvPr/>
        </p:nvSpPr>
        <p:spPr>
          <a:xfrm>
            <a:off x="0" y="33970"/>
            <a:ext cx="9144000" cy="646044"/>
          </a:xfrm>
          <a:prstGeom prst="rect">
            <a:avLst/>
          </a:prstGeom>
          <a:noFill/>
        </p:spPr>
        <p:txBody>
          <a:bodyPr/>
          <a:lst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pPr lvl="0" algn="ctr" eaLnBrk="1" hangingPunct="1">
              <a:buClr>
                <a:srgbClr val="000000"/>
              </a:buClr>
              <a:defRPr/>
            </a:pPr>
            <a:r>
              <a:rPr kumimoji="0" lang="en-US" altLang="it-IT" sz="1800" b="1" i="0" u="none" strike="noStrike" kern="1200" cap="none" spc="0" normalizeH="0" baseline="0" dirty="0">
                <a:ln>
                  <a:noFill/>
                </a:ln>
                <a:solidFill>
                  <a:srgbClr val="003399"/>
                </a:solidFill>
                <a:effectLst/>
                <a:uLnTx/>
                <a:uFillTx/>
                <a:latin typeface="Arial"/>
                <a:ea typeface="+mj-ea"/>
                <a:cs typeface="+mj-cs"/>
                <a:sym typeface="Arial"/>
              </a:rPr>
              <a:t>SHAREMED N</a:t>
            </a:r>
            <a:r>
              <a:rPr kumimoji="0" lang="en-US" altLang="it-IT" sz="1800" b="0" i="0" u="none" strike="noStrike" kern="1200" cap="none" spc="0" normalizeH="0" baseline="0" dirty="0">
                <a:ln>
                  <a:noFill/>
                </a:ln>
                <a:solidFill>
                  <a:srgbClr val="003399"/>
                </a:solidFill>
                <a:effectLst/>
                <a:uLnTx/>
                <a:uFillTx/>
                <a:latin typeface="Arial"/>
                <a:ea typeface="+mj-ea"/>
                <a:cs typeface="+mj-cs"/>
                <a:sym typeface="Arial"/>
              </a:rPr>
              <a:t>orthern </a:t>
            </a:r>
            <a:r>
              <a:rPr kumimoji="0" lang="en-US" altLang="it-IT" sz="1800" b="1" i="0" u="none" strike="noStrike" kern="1200" cap="none" spc="0" normalizeH="0" baseline="0" dirty="0">
                <a:ln>
                  <a:noFill/>
                </a:ln>
                <a:solidFill>
                  <a:srgbClr val="003399"/>
                </a:solidFill>
                <a:effectLst/>
                <a:uLnTx/>
                <a:uFillTx/>
                <a:latin typeface="Arial"/>
                <a:ea typeface="+mj-ea"/>
                <a:cs typeface="+mj-cs"/>
                <a:sym typeface="Arial"/>
              </a:rPr>
              <a:t>A</a:t>
            </a:r>
            <a:r>
              <a:rPr kumimoji="0" lang="en-US" altLang="it-IT" sz="1800" b="0" i="0" u="none" strike="noStrike" kern="1200" cap="none" spc="0" normalizeH="0" baseline="0" dirty="0">
                <a:ln>
                  <a:noFill/>
                </a:ln>
                <a:solidFill>
                  <a:srgbClr val="003399"/>
                </a:solidFill>
                <a:effectLst/>
                <a:uLnTx/>
                <a:uFillTx/>
                <a:latin typeface="Arial"/>
                <a:ea typeface="+mj-ea"/>
                <a:cs typeface="+mj-cs"/>
                <a:sym typeface="Arial"/>
              </a:rPr>
              <a:t>driatic – </a:t>
            </a:r>
            <a:r>
              <a:rPr lang="en-US" altLang="it-IT" sz="1800" dirty="0">
                <a:solidFill>
                  <a:srgbClr val="003399"/>
                </a:solidFill>
                <a:latin typeface="Arial"/>
                <a:sym typeface="Arial"/>
              </a:rPr>
              <a:t>Study </a:t>
            </a:r>
            <a:r>
              <a:rPr kumimoji="0" lang="en-US" altLang="it-IT" sz="1800" b="0" i="0" u="none" strike="noStrike" kern="1200" cap="none" spc="0" normalizeH="0" baseline="0" dirty="0">
                <a:ln>
                  <a:noFill/>
                </a:ln>
                <a:solidFill>
                  <a:srgbClr val="003399"/>
                </a:solidFill>
                <a:effectLst/>
                <a:uLnTx/>
                <a:uFillTx/>
                <a:latin typeface="Arial"/>
                <a:ea typeface="+mj-ea"/>
                <a:cs typeface="+mj-cs"/>
                <a:sym typeface="Arial"/>
              </a:rPr>
              <a:t>Site</a:t>
            </a:r>
            <a:r>
              <a:rPr kumimoji="0" lang="en-US" altLang="it-IT" sz="1800" b="1" i="0" u="none" strike="noStrike" kern="1200" cap="none" spc="0" normalizeH="0" baseline="0" dirty="0">
                <a:ln>
                  <a:noFill/>
                </a:ln>
                <a:solidFill>
                  <a:srgbClr val="003399"/>
                </a:solidFill>
                <a:effectLst/>
                <a:uLnTx/>
                <a:uFillTx/>
                <a:latin typeface="Arial"/>
                <a:ea typeface="+mj-ea"/>
                <a:cs typeface="+mj-cs"/>
                <a:sym typeface="Arial"/>
              </a:rPr>
              <a:t>      </a:t>
            </a:r>
          </a:p>
          <a:p>
            <a:pPr marL="0" marR="0" lvl="0" indent="0" algn="ctr" defTabSz="914400" rtl="0" eaLnBrk="1" fontAlgn="base" latinLnBrk="0" hangingPunct="1">
              <a:lnSpc>
                <a:spcPct val="100000"/>
              </a:lnSpc>
              <a:spcBef>
                <a:spcPct val="0"/>
              </a:spcBef>
              <a:spcAft>
                <a:spcPct val="0"/>
              </a:spcAft>
              <a:buClr>
                <a:srgbClr val="000000"/>
              </a:buClr>
              <a:buSzTx/>
              <a:buFont typeface="Arial"/>
              <a:buNone/>
              <a:tabLst/>
              <a:defRPr/>
            </a:pPr>
            <a:r>
              <a:rPr kumimoji="0" lang="en-US" sz="1800" b="0" i="0" u="none" strike="noStrike" kern="1200" cap="none" spc="0" normalizeH="0" baseline="0" dirty="0">
                <a:ln>
                  <a:noFill/>
                </a:ln>
                <a:solidFill>
                  <a:srgbClr val="003399"/>
                </a:solidFill>
                <a:effectLst/>
                <a:uLnTx/>
                <a:uFillTx/>
                <a:latin typeface="Arial"/>
                <a:ea typeface="+mj-ea"/>
                <a:cs typeface="+mj-cs"/>
                <a:sym typeface="Arial"/>
              </a:rPr>
              <a:t>Satellite products</a:t>
            </a:r>
          </a:p>
        </p:txBody>
      </p:sp>
      <p:pic>
        <p:nvPicPr>
          <p:cNvPr id="8" name="Immagin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9314" y="168371"/>
            <a:ext cx="1796860" cy="388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magine 3"/>
          <p:cNvPicPr>
            <a:picLocks noChangeAspect="1"/>
          </p:cNvPicPr>
          <p:nvPr/>
        </p:nvPicPr>
        <p:blipFill>
          <a:blip r:embed="rId3"/>
          <a:stretch>
            <a:fillRect/>
          </a:stretch>
        </p:blipFill>
        <p:spPr>
          <a:xfrm>
            <a:off x="191341" y="1041563"/>
            <a:ext cx="3806993" cy="2464784"/>
          </a:xfrm>
          <a:prstGeom prst="rect">
            <a:avLst/>
          </a:prstGeom>
        </p:spPr>
      </p:pic>
      <p:pic>
        <p:nvPicPr>
          <p:cNvPr id="5" name="Immagine 4"/>
          <p:cNvPicPr>
            <a:picLocks noChangeAspect="1"/>
          </p:cNvPicPr>
          <p:nvPr/>
        </p:nvPicPr>
        <p:blipFill>
          <a:blip r:embed="rId4"/>
          <a:stretch>
            <a:fillRect/>
          </a:stretch>
        </p:blipFill>
        <p:spPr>
          <a:xfrm>
            <a:off x="4188765" y="2655792"/>
            <a:ext cx="4604600" cy="2980439"/>
          </a:xfrm>
          <a:prstGeom prst="rect">
            <a:avLst/>
          </a:prstGeom>
        </p:spPr>
      </p:pic>
      <p:sp>
        <p:nvSpPr>
          <p:cNvPr id="10" name="Titolo 1"/>
          <p:cNvSpPr txBox="1">
            <a:spLocks/>
          </p:cNvSpPr>
          <p:nvPr/>
        </p:nvSpPr>
        <p:spPr>
          <a:xfrm>
            <a:off x="191341" y="3660286"/>
            <a:ext cx="3558297" cy="893212"/>
          </a:xfrm>
          <a:prstGeom prst="rect">
            <a:avLst/>
          </a:prstGeom>
          <a:noFill/>
        </p:spPr>
        <p:txBody>
          <a:bodyPr/>
          <a:lst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pPr lvl="0" algn="ctr" eaLnBrk="1" hangingPunct="1">
              <a:buClr>
                <a:srgbClr val="000000"/>
              </a:buClr>
              <a:defRPr/>
            </a:pPr>
            <a:r>
              <a:rPr lang="en-US" altLang="it-IT" sz="1800" dirty="0">
                <a:solidFill>
                  <a:srgbClr val="003399"/>
                </a:solidFill>
                <a:sym typeface="Arial"/>
              </a:rPr>
              <a:t>Sea Surface Temperature</a:t>
            </a:r>
          </a:p>
          <a:p>
            <a:pPr lvl="0" algn="ctr" eaLnBrk="1" hangingPunct="1">
              <a:buClr>
                <a:srgbClr val="000000"/>
              </a:buClr>
              <a:defRPr/>
            </a:pPr>
            <a:r>
              <a:rPr lang="en-US" altLang="it-IT" sz="1800" dirty="0">
                <a:solidFill>
                  <a:srgbClr val="003399"/>
                </a:solidFill>
                <a:latin typeface="Arial"/>
                <a:sym typeface="Arial"/>
              </a:rPr>
              <a:t>f</a:t>
            </a:r>
            <a:r>
              <a:rPr kumimoji="0" lang="en-US" altLang="it-IT" sz="1800" i="0" u="none" strike="noStrike" kern="1200" cap="none" spc="0" normalizeH="0" baseline="0" dirty="0">
                <a:ln>
                  <a:noFill/>
                </a:ln>
                <a:solidFill>
                  <a:srgbClr val="003399"/>
                </a:solidFill>
                <a:effectLst/>
                <a:uLnTx/>
                <a:uFillTx/>
                <a:latin typeface="Arial"/>
                <a:ea typeface="+mj-ea"/>
                <a:cs typeface="+mj-cs"/>
                <a:sym typeface="Arial"/>
              </a:rPr>
              <a:t>rom</a:t>
            </a:r>
          </a:p>
          <a:p>
            <a:pPr lvl="0" algn="ctr" eaLnBrk="1" hangingPunct="1">
              <a:buClr>
                <a:srgbClr val="000000"/>
              </a:buClr>
              <a:defRPr/>
            </a:pPr>
            <a:r>
              <a:rPr kumimoji="0" lang="en-US" altLang="it-IT" sz="1800" i="0" u="none" strike="noStrike" kern="1200" cap="none" spc="0" normalizeH="0" baseline="0" dirty="0">
                <a:ln>
                  <a:noFill/>
                </a:ln>
                <a:solidFill>
                  <a:srgbClr val="003399"/>
                </a:solidFill>
                <a:effectLst/>
                <a:uLnTx/>
                <a:uFillTx/>
                <a:latin typeface="Arial"/>
                <a:ea typeface="+mj-ea"/>
                <a:cs typeface="+mj-cs"/>
                <a:sym typeface="Arial"/>
              </a:rPr>
              <a:t>Satellite Images</a:t>
            </a:r>
          </a:p>
        </p:txBody>
      </p:sp>
      <p:sp>
        <p:nvSpPr>
          <p:cNvPr id="11" name="Titolo 1"/>
          <p:cNvSpPr txBox="1">
            <a:spLocks/>
          </p:cNvSpPr>
          <p:nvPr/>
        </p:nvSpPr>
        <p:spPr>
          <a:xfrm>
            <a:off x="4676139" y="1578029"/>
            <a:ext cx="3558297" cy="893212"/>
          </a:xfrm>
          <a:prstGeom prst="rect">
            <a:avLst/>
          </a:prstGeom>
          <a:noFill/>
        </p:spPr>
        <p:txBody>
          <a:bodyPr/>
          <a:lst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pPr lvl="0" algn="ctr" eaLnBrk="1" hangingPunct="1">
              <a:buClr>
                <a:srgbClr val="000000"/>
              </a:buClr>
              <a:defRPr/>
            </a:pPr>
            <a:r>
              <a:rPr lang="en-US" altLang="it-IT" sz="1800" dirty="0">
                <a:solidFill>
                  <a:srgbClr val="003399"/>
                </a:solidFill>
                <a:sym typeface="Arial"/>
              </a:rPr>
              <a:t>Chlorophyll A Concentration</a:t>
            </a:r>
          </a:p>
          <a:p>
            <a:pPr lvl="0" algn="ctr" eaLnBrk="1" hangingPunct="1">
              <a:buClr>
                <a:srgbClr val="000000"/>
              </a:buClr>
              <a:defRPr/>
            </a:pPr>
            <a:r>
              <a:rPr lang="en-US" altLang="it-IT" sz="1800" dirty="0">
                <a:solidFill>
                  <a:srgbClr val="003399"/>
                </a:solidFill>
                <a:latin typeface="Arial"/>
                <a:sym typeface="Arial"/>
              </a:rPr>
              <a:t>f</a:t>
            </a:r>
            <a:r>
              <a:rPr kumimoji="0" lang="en-US" altLang="it-IT" sz="1800" i="0" u="none" strike="noStrike" kern="1200" cap="none" spc="0" normalizeH="0" baseline="0" dirty="0">
                <a:ln>
                  <a:noFill/>
                </a:ln>
                <a:solidFill>
                  <a:srgbClr val="003399"/>
                </a:solidFill>
                <a:effectLst/>
                <a:uLnTx/>
                <a:uFillTx/>
                <a:latin typeface="Arial"/>
                <a:ea typeface="+mj-ea"/>
                <a:cs typeface="+mj-cs"/>
                <a:sym typeface="Arial"/>
              </a:rPr>
              <a:t>rom</a:t>
            </a:r>
          </a:p>
          <a:p>
            <a:pPr lvl="0" algn="ctr" eaLnBrk="1" hangingPunct="1">
              <a:buClr>
                <a:srgbClr val="000000"/>
              </a:buClr>
              <a:defRPr/>
            </a:pPr>
            <a:r>
              <a:rPr kumimoji="0" lang="en-US" altLang="it-IT" sz="1800" i="0" u="none" strike="noStrike" kern="1200" cap="none" spc="0" normalizeH="0" baseline="0" dirty="0">
                <a:ln>
                  <a:noFill/>
                </a:ln>
                <a:solidFill>
                  <a:srgbClr val="003399"/>
                </a:solidFill>
                <a:effectLst/>
                <a:uLnTx/>
                <a:uFillTx/>
                <a:latin typeface="Arial"/>
                <a:ea typeface="+mj-ea"/>
                <a:cs typeface="+mj-cs"/>
                <a:sym typeface="Arial"/>
              </a:rPr>
              <a:t>Satellite Images</a:t>
            </a:r>
          </a:p>
        </p:txBody>
      </p:sp>
    </p:spTree>
    <p:extLst>
      <p:ext uri="{BB962C8B-B14F-4D97-AF65-F5344CB8AC3E}">
        <p14:creationId xmlns:p14="http://schemas.microsoft.com/office/powerpoint/2010/main" val="38311914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22" name="Picture 21" descr="Map&#10;&#10;Description automatically generated"/>
          <p:cNvPicPr>
            <a:picLocks noChangeAspect="1"/>
          </p:cNvPicPr>
          <p:nvPr/>
        </p:nvPicPr>
        <p:blipFill>
          <a:blip r:embed="rId2"/>
          <a:srcRect b="1671"/>
          <a:stretch/>
        </p:blipFill>
        <p:spPr bwMode="auto">
          <a:xfrm>
            <a:off x="-9686" y="27181"/>
            <a:ext cx="9153686" cy="6857999"/>
          </a:xfrm>
          <a:prstGeom prst="rect">
            <a:avLst/>
          </a:prstGeom>
          <a:effectLst>
            <a:outerShdw blurRad="50800" dist="50800" dir="5400000" algn="ctr" rotWithShape="0">
              <a:schemeClr val="bg1"/>
            </a:outerShdw>
          </a:effectLst>
        </p:spPr>
      </p:pic>
      <p:sp>
        <p:nvSpPr>
          <p:cNvPr id="11" name="Rectangle 10"/>
          <p:cNvSpPr/>
          <p:nvPr/>
        </p:nvSpPr>
        <p:spPr bwMode="auto">
          <a:xfrm>
            <a:off x="0" y="6518188"/>
            <a:ext cx="2394857" cy="339811"/>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spcAft>
                <a:spcPts val="0"/>
              </a:spcAft>
              <a:buClrTx/>
              <a:buFontTx/>
              <a:buNone/>
              <a:defRPr/>
            </a:pPr>
            <a:endParaRPr lang="en-US" sz="1800">
              <a:solidFill>
                <a:srgbClr val="FFFFFF"/>
              </a:solidFill>
            </a:endParaRPr>
          </a:p>
        </p:txBody>
      </p:sp>
      <p:sp>
        <p:nvSpPr>
          <p:cNvPr id="14" name="Rectangle 13"/>
          <p:cNvSpPr/>
          <p:nvPr/>
        </p:nvSpPr>
        <p:spPr bwMode="auto">
          <a:xfrm>
            <a:off x="3881405" y="1278286"/>
            <a:ext cx="830558" cy="567823"/>
          </a:xfrm>
          <a:prstGeom prst="rect">
            <a:avLst/>
          </a:prstGeom>
          <a:noFill/>
          <a:ln w="50800">
            <a:solidFill>
              <a:srgbClr val="C8E6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spcAft>
                <a:spcPts val="0"/>
              </a:spcAft>
              <a:buClrTx/>
              <a:buFontTx/>
              <a:buNone/>
              <a:defRPr/>
            </a:pPr>
            <a:endParaRPr lang="en-US" sz="1800">
              <a:solidFill>
                <a:srgbClr val="FFFFFF"/>
              </a:solidFill>
            </a:endParaRPr>
          </a:p>
        </p:txBody>
      </p:sp>
      <p:pic>
        <p:nvPicPr>
          <p:cNvPr id="15" name="Picture 14" descr="Shape&#10;&#10;Description automatically generated"/>
          <p:cNvPicPr>
            <a:picLocks noChangeAspect="1"/>
          </p:cNvPicPr>
          <p:nvPr/>
        </p:nvPicPr>
        <p:blipFill>
          <a:blip r:embed="rId3">
            <a:lum bright="70000" contrast="-70000"/>
          </a:blip>
          <a:stretch/>
        </p:blipFill>
        <p:spPr bwMode="auto">
          <a:xfrm rot="12974717">
            <a:off x="4850312" y="576485"/>
            <a:ext cx="1554129" cy="976638"/>
          </a:xfrm>
          <a:prstGeom prst="rect">
            <a:avLst/>
          </a:prstGeom>
        </p:spPr>
      </p:pic>
      <p:grpSp>
        <p:nvGrpSpPr>
          <p:cNvPr id="23" name="Group 22"/>
          <p:cNvGrpSpPr/>
          <p:nvPr/>
        </p:nvGrpSpPr>
        <p:grpSpPr bwMode="auto">
          <a:xfrm>
            <a:off x="4966246" y="1728149"/>
            <a:ext cx="4006542" cy="3793985"/>
            <a:chOff x="5003660" y="2907832"/>
            <a:chExt cx="4006542" cy="3793985"/>
          </a:xfrm>
        </p:grpSpPr>
        <p:pic>
          <p:nvPicPr>
            <p:cNvPr id="13" name="Picture 12" descr="Graphical user interface&#10;&#10;Description automatically generated"/>
            <p:cNvPicPr>
              <a:picLocks noChangeAspect="1"/>
            </p:cNvPicPr>
            <p:nvPr/>
          </p:nvPicPr>
          <p:blipFill>
            <a:blip r:embed="rId4"/>
            <a:stretch/>
          </p:blipFill>
          <p:spPr bwMode="auto">
            <a:xfrm>
              <a:off x="5003660" y="2935825"/>
              <a:ext cx="4006542" cy="3752267"/>
            </a:xfrm>
            <a:prstGeom prst="rect">
              <a:avLst/>
            </a:prstGeom>
          </p:spPr>
        </p:pic>
        <p:sp>
          <p:nvSpPr>
            <p:cNvPr id="16" name="Rectangle 15"/>
            <p:cNvSpPr/>
            <p:nvPr/>
          </p:nvSpPr>
          <p:spPr bwMode="auto">
            <a:xfrm>
              <a:off x="5003660" y="2907832"/>
              <a:ext cx="4006542" cy="3793985"/>
            </a:xfrm>
            <a:prstGeom prst="rect">
              <a:avLst/>
            </a:prstGeom>
            <a:noFill/>
            <a:ln w="63500">
              <a:solidFill>
                <a:srgbClr val="C8E6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spcAft>
                  <a:spcPts val="0"/>
                </a:spcAft>
                <a:buClrTx/>
                <a:buFontTx/>
                <a:buNone/>
                <a:defRPr/>
              </a:pPr>
              <a:endParaRPr lang="en-US" sz="1800">
                <a:solidFill>
                  <a:srgbClr val="FFFFFF"/>
                </a:solidFill>
              </a:endParaRPr>
            </a:p>
          </p:txBody>
        </p:sp>
      </p:grpSp>
      <p:sp>
        <p:nvSpPr>
          <p:cNvPr id="17" name="TextBox 16"/>
          <p:cNvSpPr txBox="1"/>
          <p:nvPr/>
        </p:nvSpPr>
        <p:spPr bwMode="auto">
          <a:xfrm>
            <a:off x="-9686" y="951398"/>
            <a:ext cx="2497892" cy="276999"/>
          </a:xfrm>
          <a:prstGeom prst="rect">
            <a:avLst/>
          </a:prstGeom>
          <a:noFill/>
        </p:spPr>
        <p:txBody>
          <a:bodyPr wrap="square" rtlCol="0">
            <a:spAutoFit/>
          </a:bodyPr>
          <a:lstStyle/>
          <a:p>
            <a:pPr>
              <a:spcBef>
                <a:spcPts val="0"/>
              </a:spcBef>
              <a:spcAft>
                <a:spcPts val="0"/>
              </a:spcAft>
              <a:buClrTx/>
              <a:buFontTx/>
              <a:buNone/>
              <a:defRPr/>
            </a:pPr>
            <a:r>
              <a:rPr lang="en-US" sz="1200">
                <a:solidFill>
                  <a:srgbClr val="F4F2F6"/>
                </a:solidFill>
                <a:latin typeface="Arial"/>
                <a:ea typeface="MS PGothic"/>
                <a:cs typeface="Arial"/>
              </a:rPr>
              <a:t>2021 Sep 22, 14:00 UTC - 0 m</a:t>
            </a:r>
            <a:endParaRPr/>
          </a:p>
        </p:txBody>
      </p:sp>
      <p:sp>
        <p:nvSpPr>
          <p:cNvPr id="18" name="TextBox 17"/>
          <p:cNvSpPr txBox="1"/>
          <p:nvPr/>
        </p:nvSpPr>
        <p:spPr bwMode="auto">
          <a:xfrm>
            <a:off x="5716875" y="179206"/>
            <a:ext cx="1929561" cy="307777"/>
          </a:xfrm>
          <a:prstGeom prst="rect">
            <a:avLst/>
          </a:prstGeom>
          <a:noFill/>
        </p:spPr>
        <p:txBody>
          <a:bodyPr wrap="square" rtlCol="0">
            <a:spAutoFit/>
          </a:bodyPr>
          <a:lstStyle/>
          <a:p>
            <a:pPr>
              <a:spcBef>
                <a:spcPts val="0"/>
              </a:spcBef>
              <a:spcAft>
                <a:spcPts val="0"/>
              </a:spcAft>
              <a:buClrTx/>
              <a:buFontTx/>
              <a:buNone/>
              <a:defRPr/>
            </a:pPr>
            <a:r>
              <a:rPr lang="en-US">
                <a:solidFill>
                  <a:srgbClr val="F4F2F6"/>
                </a:solidFill>
                <a:latin typeface="Arial Narrow"/>
                <a:ea typeface="MS PGothic"/>
                <a:cs typeface="Arial Narrow"/>
              </a:rPr>
              <a:t>background image credit:</a:t>
            </a:r>
            <a:endParaRPr/>
          </a:p>
        </p:txBody>
      </p:sp>
      <p:sp>
        <p:nvSpPr>
          <p:cNvPr id="19" name="TextBox 18"/>
          <p:cNvSpPr txBox="1"/>
          <p:nvPr/>
        </p:nvSpPr>
        <p:spPr bwMode="auto">
          <a:xfrm>
            <a:off x="38113" y="4742687"/>
            <a:ext cx="5198902" cy="2062103"/>
          </a:xfrm>
          <a:prstGeom prst="rect">
            <a:avLst/>
          </a:prstGeom>
          <a:noFill/>
        </p:spPr>
        <p:txBody>
          <a:bodyPr wrap="square" rtlCol="0">
            <a:spAutoFit/>
          </a:bodyPr>
          <a:lstStyle/>
          <a:p>
            <a:pPr>
              <a:spcBef>
                <a:spcPts val="0"/>
              </a:spcBef>
              <a:spcAft>
                <a:spcPts val="0"/>
              </a:spcAft>
              <a:buClrTx/>
              <a:buFontTx/>
              <a:buNone/>
              <a:defRPr/>
            </a:pPr>
            <a:r>
              <a:rPr lang="en-US" sz="3200">
                <a:solidFill>
                  <a:srgbClr val="F4F2F6"/>
                </a:solidFill>
                <a:latin typeface="Tahoma"/>
                <a:ea typeface="Tahoma"/>
                <a:cs typeface="Tahoma"/>
              </a:rPr>
              <a:t>Development of a</a:t>
            </a:r>
            <a:endParaRPr/>
          </a:p>
          <a:p>
            <a:pPr>
              <a:spcBef>
                <a:spcPts val="0"/>
              </a:spcBef>
              <a:spcAft>
                <a:spcPts val="0"/>
              </a:spcAft>
              <a:buClrTx/>
              <a:buFontTx/>
              <a:buNone/>
              <a:defRPr/>
            </a:pPr>
            <a:r>
              <a:rPr lang="en-US" sz="3200">
                <a:solidFill>
                  <a:srgbClr val="F4F2F6"/>
                </a:solidFill>
                <a:latin typeface="Tahoma"/>
                <a:ea typeface="Tahoma"/>
                <a:cs typeface="Tahoma"/>
              </a:rPr>
              <a:t>relocatable short-term</a:t>
            </a:r>
            <a:endParaRPr/>
          </a:p>
          <a:p>
            <a:pPr>
              <a:spcBef>
                <a:spcPts val="0"/>
              </a:spcBef>
              <a:spcAft>
                <a:spcPts val="0"/>
              </a:spcAft>
              <a:buClrTx/>
              <a:buFontTx/>
              <a:buNone/>
              <a:defRPr/>
            </a:pPr>
            <a:r>
              <a:rPr lang="en-US" sz="3200">
                <a:solidFill>
                  <a:srgbClr val="F4F2F6"/>
                </a:solidFill>
                <a:latin typeface="Tahoma"/>
                <a:ea typeface="Tahoma"/>
                <a:cs typeface="Tahoma"/>
              </a:rPr>
              <a:t>forecasting system</a:t>
            </a:r>
            <a:endParaRPr/>
          </a:p>
          <a:p>
            <a:pPr>
              <a:spcBef>
                <a:spcPts val="0"/>
              </a:spcBef>
              <a:spcAft>
                <a:spcPts val="0"/>
              </a:spcAft>
              <a:buClrTx/>
              <a:buFontTx/>
              <a:buNone/>
              <a:defRPr/>
            </a:pPr>
            <a:r>
              <a:rPr lang="en-US" sz="3200">
                <a:solidFill>
                  <a:srgbClr val="F4F2F6"/>
                </a:solidFill>
                <a:latin typeface="Tahoma"/>
                <a:ea typeface="Tahoma"/>
                <a:cs typeface="Tahoma"/>
              </a:rPr>
              <a:t>for coastal areas</a:t>
            </a:r>
            <a:endParaRPr/>
          </a:p>
        </p:txBody>
      </p:sp>
      <p:sp>
        <p:nvSpPr>
          <p:cNvPr id="34" name="TextBox 33"/>
          <p:cNvSpPr txBox="1"/>
          <p:nvPr/>
        </p:nvSpPr>
        <p:spPr bwMode="auto">
          <a:xfrm>
            <a:off x="3754677" y="881923"/>
            <a:ext cx="1237241" cy="369332"/>
          </a:xfrm>
          <a:prstGeom prst="rect">
            <a:avLst/>
          </a:prstGeom>
          <a:noFill/>
        </p:spPr>
        <p:txBody>
          <a:bodyPr wrap="square" rtlCol="0">
            <a:spAutoFit/>
          </a:bodyPr>
          <a:lstStyle/>
          <a:p>
            <a:pPr>
              <a:spcBef>
                <a:spcPts val="0"/>
              </a:spcBef>
              <a:spcAft>
                <a:spcPts val="0"/>
              </a:spcAft>
              <a:buClrTx/>
              <a:buFontTx/>
              <a:buNone/>
              <a:defRPr/>
            </a:pPr>
            <a:r>
              <a:rPr lang="en-US" sz="1800" b="1">
                <a:solidFill>
                  <a:srgbClr val="C8E6F2"/>
                </a:solidFill>
                <a:latin typeface="Arial"/>
                <a:ea typeface="MS PGothic"/>
                <a:cs typeface="Arial"/>
              </a:rPr>
              <a:t>1/128°</a:t>
            </a:r>
            <a:endParaRPr/>
          </a:p>
        </p:txBody>
      </p:sp>
      <p:grpSp>
        <p:nvGrpSpPr>
          <p:cNvPr id="12" name="Group 11"/>
          <p:cNvGrpSpPr/>
          <p:nvPr/>
        </p:nvGrpSpPr>
        <p:grpSpPr bwMode="auto">
          <a:xfrm>
            <a:off x="3209138" y="2639663"/>
            <a:ext cx="2405369" cy="2709367"/>
            <a:chOff x="3209138" y="2639663"/>
            <a:chExt cx="2405369" cy="2709367"/>
          </a:xfrm>
        </p:grpSpPr>
        <p:sp>
          <p:nvSpPr>
            <p:cNvPr id="30" name="Rectangle 29"/>
            <p:cNvSpPr/>
            <p:nvPr/>
          </p:nvSpPr>
          <p:spPr bwMode="auto">
            <a:xfrm>
              <a:off x="3328140" y="2639663"/>
              <a:ext cx="1476580" cy="1816419"/>
            </a:xfrm>
            <a:prstGeom prst="rect">
              <a:avLst/>
            </a:prstGeom>
            <a:noFill/>
            <a:ln w="5080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spcAft>
                  <a:spcPts val="0"/>
                </a:spcAft>
                <a:buClrTx/>
                <a:buFontTx/>
                <a:buNone/>
                <a:defRPr/>
              </a:pPr>
              <a:endParaRPr lang="en-US" sz="1800">
                <a:solidFill>
                  <a:srgbClr val="FFFFFF"/>
                </a:solidFill>
              </a:endParaRPr>
            </a:p>
          </p:txBody>
        </p:sp>
        <p:sp>
          <p:nvSpPr>
            <p:cNvPr id="31" name="Circular Arrow 30"/>
            <p:cNvSpPr/>
            <p:nvPr/>
          </p:nvSpPr>
          <p:spPr bwMode="auto">
            <a:xfrm rot="9552594">
              <a:off x="4164757" y="3822517"/>
              <a:ext cx="1449750" cy="1526513"/>
            </a:xfrm>
            <a:prstGeom prst="circularArrow">
              <a:avLst>
                <a:gd name="adj1" fmla="val 3552"/>
                <a:gd name="adj2" fmla="val 1607874"/>
                <a:gd name="adj3" fmla="val 20841646"/>
                <a:gd name="adj4" fmla="val 18272274"/>
                <a:gd name="adj5" fmla="val 8488"/>
              </a:avLst>
            </a:prstGeom>
            <a:solidFill>
              <a:srgbClr val="93D0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spcAft>
                  <a:spcPts val="0"/>
                </a:spcAft>
                <a:buClrTx/>
                <a:buFontTx/>
                <a:buNone/>
                <a:defRPr/>
              </a:pPr>
              <a:endParaRPr lang="en-US" sz="1800">
                <a:solidFill>
                  <a:srgbClr val="808080"/>
                </a:solidFill>
              </a:endParaRPr>
            </a:p>
          </p:txBody>
        </p:sp>
        <p:sp>
          <p:nvSpPr>
            <p:cNvPr id="2" name="TextBox 1"/>
            <p:cNvSpPr txBox="1"/>
            <p:nvPr/>
          </p:nvSpPr>
          <p:spPr bwMode="auto">
            <a:xfrm>
              <a:off x="3209138" y="4488339"/>
              <a:ext cx="1237241" cy="369332"/>
            </a:xfrm>
            <a:prstGeom prst="rect">
              <a:avLst/>
            </a:prstGeom>
            <a:noFill/>
          </p:spPr>
          <p:txBody>
            <a:bodyPr wrap="square" rtlCol="0">
              <a:spAutoFit/>
            </a:bodyPr>
            <a:lstStyle/>
            <a:p>
              <a:pPr>
                <a:spcBef>
                  <a:spcPts val="0"/>
                </a:spcBef>
                <a:spcAft>
                  <a:spcPts val="0"/>
                </a:spcAft>
                <a:buClrTx/>
                <a:buFontTx/>
                <a:buNone/>
                <a:defRPr/>
              </a:pPr>
              <a:r>
                <a:rPr lang="en-US" sz="1800" b="1">
                  <a:solidFill>
                    <a:srgbClr val="93D04F"/>
                  </a:solidFill>
                  <a:latin typeface="Arial"/>
                  <a:ea typeface="MS PGothic"/>
                  <a:cs typeface="Arial"/>
                </a:rPr>
                <a:t>1/64°</a:t>
              </a:r>
              <a:endParaRPr/>
            </a:p>
          </p:txBody>
        </p:sp>
        <p:pic>
          <p:nvPicPr>
            <p:cNvPr id="8" name="Picture 7" descr="Text&#10;&#10;Description automatically generated"/>
            <p:cNvPicPr>
              <a:picLocks noChangeAspect="1"/>
            </p:cNvPicPr>
            <p:nvPr/>
          </p:nvPicPr>
          <p:blipFill>
            <a:blip r:embed="rId5"/>
            <a:stretch/>
          </p:blipFill>
          <p:spPr bwMode="auto">
            <a:xfrm>
              <a:off x="3345690" y="4035606"/>
              <a:ext cx="1086215" cy="398279"/>
            </a:xfrm>
            <a:prstGeom prst="rect">
              <a:avLst/>
            </a:prstGeom>
          </p:spPr>
        </p:pic>
      </p:grpSp>
      <p:grpSp>
        <p:nvGrpSpPr>
          <p:cNvPr id="7" name="Group 6"/>
          <p:cNvGrpSpPr/>
          <p:nvPr/>
        </p:nvGrpSpPr>
        <p:grpSpPr bwMode="auto">
          <a:xfrm>
            <a:off x="2644163" y="1186764"/>
            <a:ext cx="1959251" cy="1027363"/>
            <a:chOff x="2644163" y="1186764"/>
            <a:chExt cx="1959251" cy="1027363"/>
          </a:xfrm>
        </p:grpSpPr>
        <p:sp>
          <p:nvSpPr>
            <p:cNvPr id="25" name="Rectangle 24"/>
            <p:cNvSpPr/>
            <p:nvPr/>
          </p:nvSpPr>
          <p:spPr bwMode="auto">
            <a:xfrm>
              <a:off x="2767593" y="1571954"/>
              <a:ext cx="968544" cy="567824"/>
            </a:xfrm>
            <a:prstGeom prst="rect">
              <a:avLst/>
            </a:prstGeom>
            <a:noFill/>
            <a:ln w="508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spcAft>
                  <a:spcPts val="0"/>
                </a:spcAft>
                <a:buClrTx/>
                <a:buFontTx/>
                <a:buNone/>
                <a:defRPr/>
              </a:pPr>
              <a:endParaRPr lang="en-US" sz="1800">
                <a:solidFill>
                  <a:srgbClr val="FFFFFF"/>
                </a:solidFill>
              </a:endParaRPr>
            </a:p>
          </p:txBody>
        </p:sp>
        <p:sp>
          <p:nvSpPr>
            <p:cNvPr id="27" name="Up Arrow 26"/>
            <p:cNvSpPr/>
            <p:nvPr/>
          </p:nvSpPr>
          <p:spPr bwMode="auto">
            <a:xfrm rot="17081053">
              <a:off x="4153414" y="1764127"/>
              <a:ext cx="180000" cy="720000"/>
            </a:xfrm>
            <a:prstGeom prst="upArrow">
              <a:avLst>
                <a:gd name="adj1" fmla="val 26376"/>
                <a:gd name="adj2" fmla="val 150129"/>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spcAft>
                  <a:spcPts val="0"/>
                </a:spcAft>
                <a:buClrTx/>
                <a:buFontTx/>
                <a:buNone/>
                <a:defRPr/>
              </a:pPr>
              <a:endParaRPr lang="en-US" sz="1800">
                <a:solidFill>
                  <a:srgbClr val="FFFFFF"/>
                </a:solidFill>
              </a:endParaRPr>
            </a:p>
          </p:txBody>
        </p:sp>
        <p:sp>
          <p:nvSpPr>
            <p:cNvPr id="33" name="TextBox 32"/>
            <p:cNvSpPr txBox="1"/>
            <p:nvPr/>
          </p:nvSpPr>
          <p:spPr bwMode="auto">
            <a:xfrm>
              <a:off x="2644163" y="1186764"/>
              <a:ext cx="1237241" cy="369332"/>
            </a:xfrm>
            <a:prstGeom prst="rect">
              <a:avLst/>
            </a:prstGeom>
            <a:noFill/>
          </p:spPr>
          <p:txBody>
            <a:bodyPr wrap="square" rtlCol="0">
              <a:spAutoFit/>
            </a:bodyPr>
            <a:lstStyle/>
            <a:p>
              <a:pPr>
                <a:spcBef>
                  <a:spcPts val="0"/>
                </a:spcBef>
                <a:spcAft>
                  <a:spcPts val="0"/>
                </a:spcAft>
                <a:buClrTx/>
                <a:buFontTx/>
                <a:buNone/>
                <a:defRPr/>
              </a:pPr>
              <a:r>
                <a:rPr lang="en-US" sz="1800" b="1">
                  <a:solidFill>
                    <a:srgbClr val="E2BE23"/>
                  </a:solidFill>
                  <a:latin typeface="Arial"/>
                  <a:ea typeface="MS PGothic"/>
                  <a:cs typeface="Arial"/>
                </a:rPr>
                <a:t>1/128°</a:t>
              </a:r>
              <a:endParaRPr/>
            </a:p>
          </p:txBody>
        </p:sp>
        <p:pic>
          <p:nvPicPr>
            <p:cNvPr id="36" name="Picture 35" descr="Logo&#10;&#10;Description automatically generated"/>
            <p:cNvPicPr>
              <a:picLocks noChangeAspect="1"/>
            </p:cNvPicPr>
            <p:nvPr/>
          </p:nvPicPr>
          <p:blipFill>
            <a:blip r:embed="rId6"/>
            <a:stretch/>
          </p:blipFill>
          <p:spPr bwMode="auto">
            <a:xfrm>
              <a:off x="3162259" y="1869303"/>
              <a:ext cx="549238" cy="244106"/>
            </a:xfrm>
            <a:prstGeom prst="rect">
              <a:avLst/>
            </a:prstGeom>
          </p:spPr>
        </p:pic>
      </p:grpSp>
      <p:grpSp>
        <p:nvGrpSpPr>
          <p:cNvPr id="9" name="Group 8"/>
          <p:cNvGrpSpPr/>
          <p:nvPr/>
        </p:nvGrpSpPr>
        <p:grpSpPr bwMode="auto">
          <a:xfrm>
            <a:off x="1777251" y="1363282"/>
            <a:ext cx="2590507" cy="1046584"/>
            <a:chOff x="1777251" y="1363282"/>
            <a:chExt cx="2590507" cy="1046584"/>
          </a:xfrm>
        </p:grpSpPr>
        <p:sp>
          <p:nvSpPr>
            <p:cNvPr id="24" name="Rectangle 23"/>
            <p:cNvSpPr/>
            <p:nvPr/>
          </p:nvSpPr>
          <p:spPr bwMode="auto">
            <a:xfrm>
              <a:off x="1892006" y="1745882"/>
              <a:ext cx="1121675" cy="488550"/>
            </a:xfrm>
            <a:prstGeom prst="rect">
              <a:avLst/>
            </a:prstGeom>
            <a:noFill/>
            <a:ln w="50800">
              <a:solidFill>
                <a:srgbClr val="FD585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spcAft>
                  <a:spcPts val="0"/>
                </a:spcAft>
                <a:buClrTx/>
                <a:buFontTx/>
                <a:buNone/>
                <a:defRPr/>
              </a:pPr>
              <a:endParaRPr lang="en-US" sz="1800">
                <a:solidFill>
                  <a:srgbClr val="FFFFFF"/>
                </a:solidFill>
              </a:endParaRPr>
            </a:p>
          </p:txBody>
        </p:sp>
        <p:sp>
          <p:nvSpPr>
            <p:cNvPr id="28" name="Up Arrow 27"/>
            <p:cNvSpPr/>
            <p:nvPr/>
          </p:nvSpPr>
          <p:spPr bwMode="auto">
            <a:xfrm rot="16480463">
              <a:off x="3737759" y="1779867"/>
              <a:ext cx="180000" cy="1080000"/>
            </a:xfrm>
            <a:prstGeom prst="upArrow">
              <a:avLst>
                <a:gd name="adj1" fmla="val 26376"/>
                <a:gd name="adj2" fmla="val 150129"/>
              </a:avLst>
            </a:prstGeom>
            <a:solidFill>
              <a:srgbClr val="FC5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spcAft>
                  <a:spcPts val="0"/>
                </a:spcAft>
                <a:buClrTx/>
                <a:buFontTx/>
                <a:buNone/>
                <a:defRPr/>
              </a:pPr>
              <a:endParaRPr lang="en-US" sz="1800">
                <a:solidFill>
                  <a:srgbClr val="FFFFFF"/>
                </a:solidFill>
              </a:endParaRPr>
            </a:p>
          </p:txBody>
        </p:sp>
        <p:pic>
          <p:nvPicPr>
            <p:cNvPr id="38" name="Picture 37" descr="Icon&#10;&#10;Description automatically generated with medium confidence"/>
            <p:cNvPicPr>
              <a:picLocks noChangeAspect="1"/>
            </p:cNvPicPr>
            <p:nvPr/>
          </p:nvPicPr>
          <p:blipFill>
            <a:blip r:embed="rId7"/>
            <a:stretch/>
          </p:blipFill>
          <p:spPr bwMode="auto">
            <a:xfrm>
              <a:off x="2237311" y="1964394"/>
              <a:ext cx="441034" cy="244106"/>
            </a:xfrm>
            <a:prstGeom prst="rect">
              <a:avLst/>
            </a:prstGeom>
          </p:spPr>
        </p:pic>
        <p:sp>
          <p:nvSpPr>
            <p:cNvPr id="45" name="TextBox 44"/>
            <p:cNvSpPr txBox="1"/>
            <p:nvPr/>
          </p:nvSpPr>
          <p:spPr bwMode="auto">
            <a:xfrm>
              <a:off x="1777251" y="1363282"/>
              <a:ext cx="1237241" cy="369332"/>
            </a:xfrm>
            <a:prstGeom prst="rect">
              <a:avLst/>
            </a:prstGeom>
            <a:noFill/>
          </p:spPr>
          <p:txBody>
            <a:bodyPr wrap="square" rtlCol="0">
              <a:spAutoFit/>
            </a:bodyPr>
            <a:lstStyle/>
            <a:p>
              <a:pPr>
                <a:spcBef>
                  <a:spcPts val="0"/>
                </a:spcBef>
                <a:spcAft>
                  <a:spcPts val="0"/>
                </a:spcAft>
                <a:buClrTx/>
                <a:buFontTx/>
                <a:buNone/>
                <a:defRPr/>
              </a:pPr>
              <a:r>
                <a:rPr lang="en-US" sz="1800" b="1">
                  <a:solidFill>
                    <a:srgbClr val="FC5652"/>
                  </a:solidFill>
                  <a:latin typeface="Arial"/>
                  <a:ea typeface="MS PGothic"/>
                  <a:cs typeface="Arial"/>
                </a:rPr>
                <a:t>1/128°</a:t>
              </a:r>
              <a:endParaRPr/>
            </a:p>
          </p:txBody>
        </p:sp>
      </p:grpSp>
      <p:grpSp>
        <p:nvGrpSpPr>
          <p:cNvPr id="10" name="Group 9"/>
          <p:cNvGrpSpPr/>
          <p:nvPr/>
        </p:nvGrpSpPr>
        <p:grpSpPr bwMode="auto">
          <a:xfrm>
            <a:off x="1326358" y="1983973"/>
            <a:ext cx="2937364" cy="871130"/>
            <a:chOff x="1326358" y="1983973"/>
            <a:chExt cx="2937364" cy="871130"/>
          </a:xfrm>
        </p:grpSpPr>
        <p:sp>
          <p:nvSpPr>
            <p:cNvPr id="26" name="Rectangle 25"/>
            <p:cNvSpPr/>
            <p:nvPr/>
          </p:nvSpPr>
          <p:spPr bwMode="auto">
            <a:xfrm>
              <a:off x="1447800" y="1983973"/>
              <a:ext cx="696804" cy="496073"/>
            </a:xfrm>
            <a:prstGeom prst="rect">
              <a:avLst/>
            </a:prstGeom>
            <a:noFill/>
            <a:ln w="50800">
              <a:solidFill>
                <a:srgbClr val="AD50F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spcAft>
                  <a:spcPts val="0"/>
                </a:spcAft>
                <a:buClrTx/>
                <a:buFontTx/>
                <a:buNone/>
                <a:defRPr/>
              </a:pPr>
              <a:endParaRPr lang="en-US" sz="1800">
                <a:solidFill>
                  <a:srgbClr val="FFFFFF"/>
                </a:solidFill>
              </a:endParaRPr>
            </a:p>
          </p:txBody>
        </p:sp>
        <p:sp>
          <p:nvSpPr>
            <p:cNvPr id="29" name="Up Arrow 28"/>
            <p:cNvSpPr/>
            <p:nvPr/>
          </p:nvSpPr>
          <p:spPr bwMode="auto">
            <a:xfrm rot="16199999">
              <a:off x="3273721" y="1587100"/>
              <a:ext cx="180000" cy="1800000"/>
            </a:xfrm>
            <a:prstGeom prst="upArrow">
              <a:avLst>
                <a:gd name="adj1" fmla="val 26376"/>
                <a:gd name="adj2" fmla="val 150129"/>
              </a:avLst>
            </a:prstGeom>
            <a:solidFill>
              <a:srgbClr val="AD4F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spcAft>
                  <a:spcPts val="0"/>
                </a:spcAft>
                <a:buClrTx/>
                <a:buFontTx/>
                <a:buNone/>
                <a:defRPr/>
              </a:pPr>
              <a:endParaRPr lang="en-US" sz="1800">
                <a:solidFill>
                  <a:srgbClr val="FFFFFF"/>
                </a:solidFill>
              </a:endParaRPr>
            </a:p>
          </p:txBody>
        </p:sp>
        <p:pic>
          <p:nvPicPr>
            <p:cNvPr id="40" name="Picture 39" descr="A picture containing logo&#10;&#10;Description automatically generated"/>
            <p:cNvPicPr>
              <a:picLocks noChangeAspect="1"/>
            </p:cNvPicPr>
            <p:nvPr/>
          </p:nvPicPr>
          <p:blipFill>
            <a:blip r:embed="rId8"/>
            <a:stretch/>
          </p:blipFill>
          <p:spPr bwMode="auto">
            <a:xfrm>
              <a:off x="1476375" y="2260398"/>
              <a:ext cx="640982" cy="197225"/>
            </a:xfrm>
            <a:prstGeom prst="rect">
              <a:avLst/>
            </a:prstGeom>
            <a:solidFill>
              <a:schemeClr val="bg1"/>
            </a:solidFill>
          </p:spPr>
        </p:pic>
        <p:sp>
          <p:nvSpPr>
            <p:cNvPr id="46" name="TextBox 45"/>
            <p:cNvSpPr txBox="1"/>
            <p:nvPr/>
          </p:nvSpPr>
          <p:spPr bwMode="auto">
            <a:xfrm>
              <a:off x="1326358" y="2485771"/>
              <a:ext cx="1003449" cy="369332"/>
            </a:xfrm>
            <a:prstGeom prst="rect">
              <a:avLst/>
            </a:prstGeom>
            <a:noFill/>
          </p:spPr>
          <p:txBody>
            <a:bodyPr wrap="square" rtlCol="0">
              <a:spAutoFit/>
            </a:bodyPr>
            <a:lstStyle/>
            <a:p>
              <a:pPr>
                <a:spcBef>
                  <a:spcPts val="0"/>
                </a:spcBef>
                <a:spcAft>
                  <a:spcPts val="0"/>
                </a:spcAft>
                <a:buClrTx/>
                <a:buFontTx/>
                <a:buNone/>
                <a:defRPr/>
              </a:pPr>
              <a:r>
                <a:rPr lang="en-US" sz="1800" b="1">
                  <a:solidFill>
                    <a:srgbClr val="AD4FF6"/>
                  </a:solidFill>
                  <a:latin typeface="Arial"/>
                  <a:ea typeface="MS PGothic"/>
                  <a:cs typeface="Arial"/>
                </a:rPr>
                <a:t>1/128°</a:t>
              </a:r>
              <a:endParaRPr/>
            </a:p>
          </p:txBody>
        </p:sp>
      </p:grpSp>
      <p:pic>
        <p:nvPicPr>
          <p:cNvPr id="4" name="Picture 3" descr="Graphical user interface, application&#10;&#10;Description automatically generated"/>
          <p:cNvPicPr>
            <a:picLocks noChangeAspect="1"/>
          </p:cNvPicPr>
          <p:nvPr/>
        </p:nvPicPr>
        <p:blipFill>
          <a:blip r:embed="rId9"/>
          <a:stretch/>
        </p:blipFill>
        <p:spPr bwMode="auto">
          <a:xfrm>
            <a:off x="6959360" y="5825714"/>
            <a:ext cx="2281679" cy="1032285"/>
          </a:xfrm>
          <a:prstGeom prst="rect">
            <a:avLst/>
          </a:prstGeom>
        </p:spPr>
      </p:pic>
      <p:sp>
        <p:nvSpPr>
          <p:cNvPr id="3" name="Rectangle 2"/>
          <p:cNvSpPr/>
          <p:nvPr/>
        </p:nvSpPr>
        <p:spPr bwMode="auto">
          <a:xfrm>
            <a:off x="4118469" y="6247059"/>
            <a:ext cx="2332690" cy="307777"/>
          </a:xfrm>
          <a:prstGeom prst="rect">
            <a:avLst/>
          </a:prstGeom>
        </p:spPr>
        <p:txBody>
          <a:bodyPr wrap="none">
            <a:spAutoFit/>
          </a:bodyPr>
          <a:lstStyle/>
          <a:p>
            <a:pPr>
              <a:defRPr/>
            </a:pPr>
            <a:r>
              <a:rPr lang="en-GB" u="sng" dirty="0">
                <a:solidFill>
                  <a:srgbClr val="1155CC"/>
                </a:solidFill>
                <a:latin typeface="Arial"/>
                <a:hlinkClick r:id="rId10" tooltip="http://medeaf.ogs.it/adriatic"/>
              </a:rPr>
              <a:t>http://medeaf.ogs.it/adriatic</a:t>
            </a:r>
            <a:endParaRPr lang="en-GB" dirty="0"/>
          </a:p>
        </p:txBody>
      </p:sp>
    </p:spTree>
    <p:extLst>
      <p:ext uri="{BB962C8B-B14F-4D97-AF65-F5344CB8AC3E}">
        <p14:creationId xmlns:p14="http://schemas.microsoft.com/office/powerpoint/2010/main" val="41800980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72189" y="-93944"/>
            <a:ext cx="8963527" cy="689507"/>
          </a:xfrm>
        </p:spPr>
        <p:txBody>
          <a:bodyPr/>
          <a:lstStyle/>
          <a:p>
            <a:pPr algn="ctr">
              <a:defRPr/>
            </a:pPr>
            <a:r>
              <a:rPr lang="en-GB" sz="1600"/>
              <a:t>SHAREMED: Forecast system </a:t>
            </a:r>
            <a:br>
              <a:rPr lang="en-GB" sz="1600"/>
            </a:br>
            <a:r>
              <a:rPr lang="en-GB" sz="1600"/>
              <a:t>in North-west Mediterranean Pilot site (WP 5.1)</a:t>
            </a:r>
            <a:endParaRPr/>
          </a:p>
        </p:txBody>
      </p:sp>
      <p:pic>
        <p:nvPicPr>
          <p:cNvPr id="12" name="Image 11"/>
          <p:cNvPicPr>
            <a:picLocks noChangeAspect="1"/>
          </p:cNvPicPr>
          <p:nvPr/>
        </p:nvPicPr>
        <p:blipFill>
          <a:blip r:embed="rId2"/>
          <a:stretch/>
        </p:blipFill>
        <p:spPr bwMode="auto">
          <a:xfrm>
            <a:off x="4553952" y="1517185"/>
            <a:ext cx="4007260" cy="2111420"/>
          </a:xfrm>
          <a:prstGeom prst="rect">
            <a:avLst/>
          </a:prstGeom>
        </p:spPr>
      </p:pic>
      <p:sp>
        <p:nvSpPr>
          <p:cNvPr id="16" name="ZoneTexte 15"/>
          <p:cNvSpPr txBox="1"/>
          <p:nvPr/>
        </p:nvSpPr>
        <p:spPr bwMode="auto">
          <a:xfrm>
            <a:off x="1601624" y="548680"/>
            <a:ext cx="5904656" cy="830997"/>
          </a:xfrm>
          <a:prstGeom prst="rect">
            <a:avLst/>
          </a:prstGeom>
          <a:noFill/>
        </p:spPr>
        <p:txBody>
          <a:bodyPr wrap="square">
            <a:spAutoFit/>
          </a:bodyPr>
          <a:lstStyle/>
          <a:p>
            <a:pPr marL="0" indent="0" algn="ctr">
              <a:buNone/>
              <a:defRPr/>
            </a:pPr>
            <a:r>
              <a:rPr lang="it-IT" sz="2400" b="1">
                <a:solidFill>
                  <a:srgbClr val="002060"/>
                </a:solidFill>
              </a:rPr>
              <a:t>Operational physical-biogeochemical modelling on Gulf of Lion</a:t>
            </a:r>
            <a:endParaRPr lang="it-IT" sz="2400">
              <a:solidFill>
                <a:srgbClr val="002060"/>
              </a:solidFill>
            </a:endParaRPr>
          </a:p>
        </p:txBody>
      </p:sp>
      <p:pic>
        <p:nvPicPr>
          <p:cNvPr id="6" name="Immagine 5">
            <a:extLst>
              <a:ext uri="{FF2B5EF4-FFF2-40B4-BE49-F238E27FC236}">
                <a16:creationId xmlns:a16="http://schemas.microsoft.com/office/drawing/2014/main" id="{5F6E5B7F-8E60-7A49-915B-A76FB4868F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89" y="1517185"/>
            <a:ext cx="3370622" cy="1755859"/>
          </a:xfrm>
          <a:prstGeom prst="rect">
            <a:avLst/>
          </a:prstGeom>
        </p:spPr>
      </p:pic>
      <p:pic>
        <p:nvPicPr>
          <p:cNvPr id="14" name="Google Shape;570;p13">
            <a:extLst>
              <a:ext uri="{FF2B5EF4-FFF2-40B4-BE49-F238E27FC236}">
                <a16:creationId xmlns:a16="http://schemas.microsoft.com/office/drawing/2014/main" id="{17D958CE-FFEA-514C-92DD-F0B06F54CB63}"/>
              </a:ext>
            </a:extLst>
          </p:cNvPr>
          <p:cNvPicPr preferRelativeResize="0"/>
          <p:nvPr/>
        </p:nvPicPr>
        <p:blipFill rotWithShape="1">
          <a:blip r:embed="rId4">
            <a:alphaModFix/>
          </a:blip>
          <a:srcRect l="6292"/>
          <a:stretch/>
        </p:blipFill>
        <p:spPr>
          <a:xfrm>
            <a:off x="1621439" y="4288482"/>
            <a:ext cx="2835200" cy="2030876"/>
          </a:xfrm>
          <a:prstGeom prst="rect">
            <a:avLst/>
          </a:prstGeom>
          <a:noFill/>
          <a:ln>
            <a:noFill/>
          </a:ln>
        </p:spPr>
      </p:pic>
      <p:pic>
        <p:nvPicPr>
          <p:cNvPr id="13" name="Google Shape;569;p13">
            <a:extLst>
              <a:ext uri="{FF2B5EF4-FFF2-40B4-BE49-F238E27FC236}">
                <a16:creationId xmlns:a16="http://schemas.microsoft.com/office/drawing/2014/main" id="{7DD9D516-F95C-0243-B70F-17C11C91901C}"/>
              </a:ext>
            </a:extLst>
          </p:cNvPr>
          <p:cNvPicPr preferRelativeResize="0"/>
          <p:nvPr/>
        </p:nvPicPr>
        <p:blipFill rotWithShape="1">
          <a:blip r:embed="rId5">
            <a:alphaModFix/>
          </a:blip>
          <a:srcRect l="6292"/>
          <a:stretch/>
        </p:blipFill>
        <p:spPr>
          <a:xfrm>
            <a:off x="72189" y="3273044"/>
            <a:ext cx="2835206" cy="2030876"/>
          </a:xfrm>
          <a:prstGeom prst="rect">
            <a:avLst/>
          </a:prstGeom>
          <a:noFill/>
          <a:ln>
            <a:noFill/>
          </a:ln>
        </p:spPr>
      </p:pic>
    </p:spTree>
    <p:extLst>
      <p:ext uri="{BB962C8B-B14F-4D97-AF65-F5344CB8AC3E}">
        <p14:creationId xmlns:p14="http://schemas.microsoft.com/office/powerpoint/2010/main" val="9532501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25" name="Google Shape;325;p2"/>
          <p:cNvSpPr/>
          <p:nvPr/>
        </p:nvSpPr>
        <p:spPr bwMode="auto">
          <a:xfrm>
            <a:off x="177798" y="235728"/>
            <a:ext cx="8890001" cy="461624"/>
          </a:xfrm>
          <a:prstGeom prst="rect">
            <a:avLst/>
          </a:prstGeom>
          <a:noFill/>
          <a:ln>
            <a:noFill/>
          </a:ln>
        </p:spPr>
        <p:txBody>
          <a:bodyPr spcFirstLastPara="1" wrap="square" lIns="91425" tIns="45700" rIns="91425" bIns="45700" anchor="t" anchorCtr="0">
            <a:spAutoFit/>
          </a:bodyPr>
          <a:lstStyle/>
          <a:p>
            <a:pPr marL="0" marR="0" lvl="0" indent="0" algn="l">
              <a:spcBef>
                <a:spcPts val="0"/>
              </a:spcBef>
              <a:spcAft>
                <a:spcPts val="0"/>
              </a:spcAft>
              <a:buNone/>
              <a:defRPr/>
            </a:pPr>
            <a:r>
              <a:rPr lang="it-IT" sz="2400" b="1" i="1" u="none" strike="noStrike" cap="none" dirty="0">
                <a:solidFill>
                  <a:srgbClr val="000000"/>
                </a:solidFill>
                <a:latin typeface="Arial"/>
                <a:ea typeface="Arial"/>
                <a:cs typeface="Arial"/>
              </a:rPr>
              <a:t>Atlas of </a:t>
            </a:r>
            <a:r>
              <a:rPr lang="it-IT" sz="2400" b="1" i="1" u="none" strike="noStrike" cap="none" dirty="0" err="1">
                <a:solidFill>
                  <a:srgbClr val="000000"/>
                </a:solidFill>
                <a:latin typeface="Arial"/>
                <a:ea typeface="Arial"/>
                <a:cs typeface="Arial"/>
              </a:rPr>
              <a:t>ecosystem</a:t>
            </a:r>
            <a:r>
              <a:rPr lang="it-IT" sz="2400" b="1" i="1" u="none" strike="noStrike" cap="none" dirty="0">
                <a:solidFill>
                  <a:srgbClr val="000000"/>
                </a:solidFill>
                <a:latin typeface="Arial"/>
                <a:ea typeface="Arial"/>
                <a:cs typeface="Arial"/>
              </a:rPr>
              <a:t> status, </a:t>
            </a:r>
            <a:r>
              <a:rPr lang="it-IT" sz="2400" b="1" i="1" u="none" strike="noStrike" cap="none" dirty="0" err="1">
                <a:solidFill>
                  <a:srgbClr val="000000"/>
                </a:solidFill>
                <a:latin typeface="Arial"/>
                <a:ea typeface="Arial"/>
                <a:cs typeface="Arial"/>
              </a:rPr>
              <a:t>pressures</a:t>
            </a:r>
            <a:r>
              <a:rPr lang="it-IT" sz="2400" b="1" i="1" u="none" strike="noStrike" cap="none" dirty="0">
                <a:solidFill>
                  <a:srgbClr val="000000"/>
                </a:solidFill>
                <a:latin typeface="Arial"/>
                <a:ea typeface="Arial"/>
                <a:cs typeface="Arial"/>
              </a:rPr>
              <a:t> a</a:t>
            </a:r>
            <a:r>
              <a:rPr lang="it-IT" sz="2400" b="1" i="1" dirty="0">
                <a:solidFill>
                  <a:srgbClr val="000000"/>
                </a:solidFill>
              </a:rPr>
              <a:t>nd</a:t>
            </a:r>
            <a:r>
              <a:rPr lang="it-IT" sz="2400" b="1" i="1" u="none" strike="noStrike" cap="none" dirty="0">
                <a:solidFill>
                  <a:srgbClr val="000000"/>
                </a:solidFill>
                <a:latin typeface="Arial"/>
                <a:ea typeface="Arial"/>
                <a:cs typeface="Arial"/>
              </a:rPr>
              <a:t> </a:t>
            </a:r>
            <a:r>
              <a:rPr lang="it-IT" sz="2400" b="1" i="1" u="none" strike="noStrike" cap="none" dirty="0" err="1">
                <a:solidFill>
                  <a:srgbClr val="000000"/>
                </a:solidFill>
                <a:latin typeface="Arial"/>
                <a:ea typeface="Arial"/>
                <a:cs typeface="Arial"/>
              </a:rPr>
              <a:t>hazard</a:t>
            </a:r>
            <a:r>
              <a:rPr lang="it-IT" sz="2400" b="1" i="1" u="none" strike="noStrike" cap="none" dirty="0">
                <a:solidFill>
                  <a:srgbClr val="000000"/>
                </a:solidFill>
                <a:latin typeface="Arial"/>
                <a:ea typeface="Arial"/>
                <a:cs typeface="Arial"/>
              </a:rPr>
              <a:t> </a:t>
            </a:r>
            <a:r>
              <a:rPr lang="it-IT" sz="2400" b="1" i="1" u="none" strike="noStrike" cap="none" dirty="0" err="1">
                <a:solidFill>
                  <a:srgbClr val="000000"/>
                </a:solidFill>
                <a:latin typeface="Arial"/>
                <a:ea typeface="Arial"/>
                <a:cs typeface="Arial"/>
              </a:rPr>
              <a:t>index</a:t>
            </a:r>
            <a:endParaRPr b="1" dirty="0">
              <a:solidFill>
                <a:srgbClr val="000000"/>
              </a:solidFill>
            </a:endParaRPr>
          </a:p>
        </p:txBody>
      </p:sp>
      <p:sp>
        <p:nvSpPr>
          <p:cNvPr id="6" name="Google Shape;99;p3"/>
          <p:cNvSpPr/>
          <p:nvPr/>
        </p:nvSpPr>
        <p:spPr bwMode="auto">
          <a:xfrm>
            <a:off x="177798" y="873391"/>
            <a:ext cx="1946197" cy="325212"/>
          </a:xfrm>
          <a:prstGeom prst="roundRect">
            <a:avLst>
              <a:gd name="adj" fmla="val 16667"/>
            </a:avLst>
          </a:prstGeom>
          <a:gradFill>
            <a:gsLst>
              <a:gs pos="0">
                <a:srgbClr val="006DB1"/>
              </a:gs>
              <a:gs pos="80000">
                <a:srgbClr val="008FE9"/>
              </a:gs>
              <a:gs pos="100000">
                <a:srgbClr val="0092EF"/>
              </a:gs>
            </a:gsLst>
            <a:lin ang="16200000" scaled="0"/>
          </a:gradFill>
          <a:ln w="9525" cap="flat" cmpd="sng">
            <a:solidFill>
              <a:srgbClr val="0088D2"/>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a:lnSpc>
                <a:spcPct val="100000"/>
              </a:lnSpc>
              <a:spcBef>
                <a:spcPts val="0"/>
              </a:spcBef>
              <a:spcAft>
                <a:spcPts val="0"/>
              </a:spcAft>
              <a:buClr>
                <a:srgbClr val="000000"/>
              </a:buClr>
              <a:buSzPts val="1800"/>
              <a:buFont typeface="Arial"/>
              <a:buNone/>
              <a:defRPr/>
            </a:pPr>
            <a:r>
              <a:rPr lang="it-IT" sz="1800" b="0" i="0" u="none" strike="noStrike" cap="none" dirty="0">
                <a:solidFill>
                  <a:schemeClr val="lt1"/>
                </a:solidFill>
                <a:latin typeface="Arial"/>
                <a:ea typeface="Arial"/>
                <a:cs typeface="Arial"/>
              </a:rPr>
              <a:t>PRESSURES</a:t>
            </a:r>
            <a:endParaRPr sz="1800" b="0" i="0" u="none" strike="noStrike" cap="none" dirty="0">
              <a:solidFill>
                <a:schemeClr val="lt1"/>
              </a:solidFill>
              <a:latin typeface="Arial"/>
              <a:ea typeface="Arial"/>
              <a:cs typeface="Arial"/>
            </a:endParaRPr>
          </a:p>
        </p:txBody>
      </p:sp>
      <p:sp>
        <p:nvSpPr>
          <p:cNvPr id="7" name="Google Shape;101;p3"/>
          <p:cNvSpPr/>
          <p:nvPr/>
        </p:nvSpPr>
        <p:spPr bwMode="auto">
          <a:xfrm>
            <a:off x="2293509" y="873391"/>
            <a:ext cx="1670730" cy="332111"/>
          </a:xfrm>
          <a:prstGeom prst="roundRect">
            <a:avLst>
              <a:gd name="adj" fmla="val 16667"/>
            </a:avLst>
          </a:prstGeom>
          <a:gradFill>
            <a:gsLst>
              <a:gs pos="0">
                <a:srgbClr val="006DB1"/>
              </a:gs>
              <a:gs pos="80000">
                <a:srgbClr val="008FE9"/>
              </a:gs>
              <a:gs pos="100000">
                <a:srgbClr val="0092EF"/>
              </a:gs>
            </a:gsLst>
            <a:lin ang="16200000" scaled="0"/>
          </a:gradFill>
          <a:ln w="9525" cap="flat" cmpd="sng">
            <a:solidFill>
              <a:srgbClr val="0088D2"/>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a:lnSpc>
                <a:spcPct val="100000"/>
              </a:lnSpc>
              <a:spcBef>
                <a:spcPts val="0"/>
              </a:spcBef>
              <a:spcAft>
                <a:spcPts val="0"/>
              </a:spcAft>
              <a:buClr>
                <a:srgbClr val="000000"/>
              </a:buClr>
              <a:buSzPts val="1800"/>
              <a:buFont typeface="Arial"/>
              <a:buNone/>
              <a:defRPr/>
            </a:pPr>
            <a:r>
              <a:rPr lang="it-IT" sz="1800" b="0" i="0" u="none" strike="noStrike" cap="none">
                <a:solidFill>
                  <a:schemeClr val="lt1"/>
                </a:solidFill>
                <a:latin typeface="Arial"/>
                <a:ea typeface="Arial"/>
                <a:cs typeface="Arial"/>
              </a:rPr>
              <a:t>HAZARD</a:t>
            </a:r>
            <a:endParaRPr sz="1800" b="0" i="0" u="none" strike="noStrike" cap="none">
              <a:solidFill>
                <a:schemeClr val="lt1"/>
              </a:solidFill>
              <a:latin typeface="Arial"/>
              <a:ea typeface="Arial"/>
              <a:cs typeface="Arial"/>
            </a:endParaRPr>
          </a:p>
        </p:txBody>
      </p:sp>
      <p:sp>
        <p:nvSpPr>
          <p:cNvPr id="8" name="Google Shape;102;p3"/>
          <p:cNvSpPr/>
          <p:nvPr/>
        </p:nvSpPr>
        <p:spPr bwMode="auto">
          <a:xfrm>
            <a:off x="4133753" y="873391"/>
            <a:ext cx="1591404" cy="362297"/>
          </a:xfrm>
          <a:prstGeom prst="roundRect">
            <a:avLst>
              <a:gd name="adj" fmla="val 16667"/>
            </a:avLst>
          </a:prstGeom>
          <a:gradFill>
            <a:gsLst>
              <a:gs pos="0">
                <a:srgbClr val="006DB1"/>
              </a:gs>
              <a:gs pos="80000">
                <a:srgbClr val="008FE9"/>
              </a:gs>
              <a:gs pos="100000">
                <a:srgbClr val="0092EF"/>
              </a:gs>
            </a:gsLst>
            <a:lin ang="16200000" scaled="0"/>
          </a:gradFill>
          <a:ln w="9525" cap="flat" cmpd="sng">
            <a:solidFill>
              <a:srgbClr val="0088D2"/>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a:lnSpc>
                <a:spcPct val="100000"/>
              </a:lnSpc>
              <a:spcBef>
                <a:spcPts val="0"/>
              </a:spcBef>
              <a:spcAft>
                <a:spcPts val="0"/>
              </a:spcAft>
              <a:buClr>
                <a:srgbClr val="000000"/>
              </a:buClr>
              <a:buSzPts val="1800"/>
              <a:buFont typeface="Arial"/>
              <a:buNone/>
              <a:defRPr/>
            </a:pPr>
            <a:r>
              <a:rPr lang="it-IT" sz="1800" b="0" i="0" u="none" strike="noStrike" cap="none" dirty="0">
                <a:solidFill>
                  <a:schemeClr val="lt1"/>
                </a:solidFill>
                <a:latin typeface="Arial"/>
                <a:ea typeface="Arial"/>
                <a:cs typeface="Arial"/>
              </a:rPr>
              <a:t>EXPOSURE</a:t>
            </a:r>
            <a:endParaRPr sz="1800" b="0" i="0" u="none" strike="noStrike" cap="none" dirty="0">
              <a:solidFill>
                <a:schemeClr val="lt1"/>
              </a:solidFill>
              <a:latin typeface="Arial"/>
              <a:ea typeface="Arial"/>
              <a:cs typeface="Arial"/>
            </a:endParaRPr>
          </a:p>
        </p:txBody>
      </p:sp>
      <p:sp>
        <p:nvSpPr>
          <p:cNvPr id="9" name="Google Shape;103;p3"/>
          <p:cNvSpPr/>
          <p:nvPr/>
        </p:nvSpPr>
        <p:spPr bwMode="auto">
          <a:xfrm>
            <a:off x="5958575" y="873391"/>
            <a:ext cx="2042891" cy="332111"/>
          </a:xfrm>
          <a:prstGeom prst="roundRect">
            <a:avLst>
              <a:gd name="adj" fmla="val 16667"/>
            </a:avLst>
          </a:prstGeom>
          <a:gradFill>
            <a:gsLst>
              <a:gs pos="0">
                <a:srgbClr val="006DB1"/>
              </a:gs>
              <a:gs pos="80000">
                <a:srgbClr val="008FE9"/>
              </a:gs>
              <a:gs pos="100000">
                <a:srgbClr val="0092EF"/>
              </a:gs>
            </a:gsLst>
            <a:lin ang="16200000" scaled="0"/>
          </a:gradFill>
          <a:ln w="9525" cap="flat" cmpd="sng">
            <a:solidFill>
              <a:srgbClr val="0088D2"/>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a:lnSpc>
                <a:spcPct val="100000"/>
              </a:lnSpc>
              <a:spcBef>
                <a:spcPts val="0"/>
              </a:spcBef>
              <a:spcAft>
                <a:spcPts val="0"/>
              </a:spcAft>
              <a:buClr>
                <a:srgbClr val="000000"/>
              </a:buClr>
              <a:buSzPts val="1800"/>
              <a:buFont typeface="Arial"/>
              <a:buNone/>
              <a:defRPr/>
            </a:pPr>
            <a:r>
              <a:rPr lang="it-IT" sz="1800" b="0" i="0" u="none" strike="noStrike" cap="none" dirty="0">
                <a:solidFill>
                  <a:schemeClr val="lt1"/>
                </a:solidFill>
                <a:latin typeface="Arial"/>
                <a:ea typeface="Arial"/>
                <a:cs typeface="Arial"/>
              </a:rPr>
              <a:t>VULNERABILITY</a:t>
            </a:r>
            <a:endParaRPr sz="1800" b="0" i="0" u="none" strike="noStrike" cap="none" dirty="0">
              <a:solidFill>
                <a:schemeClr val="lt1"/>
              </a:solidFill>
              <a:latin typeface="Arial"/>
              <a:ea typeface="Arial"/>
              <a:cs typeface="Arial"/>
            </a:endParaRPr>
          </a:p>
        </p:txBody>
      </p:sp>
      <p:sp>
        <p:nvSpPr>
          <p:cNvPr id="10" name="Google Shape;104;p3"/>
          <p:cNvSpPr/>
          <p:nvPr/>
        </p:nvSpPr>
        <p:spPr bwMode="auto">
          <a:xfrm>
            <a:off x="8085288" y="867400"/>
            <a:ext cx="907332" cy="332111"/>
          </a:xfrm>
          <a:prstGeom prst="roundRect">
            <a:avLst>
              <a:gd name="adj" fmla="val 16667"/>
            </a:avLst>
          </a:prstGeom>
          <a:gradFill>
            <a:gsLst>
              <a:gs pos="0">
                <a:srgbClr val="006DB1"/>
              </a:gs>
              <a:gs pos="80000">
                <a:srgbClr val="008FE9"/>
              </a:gs>
              <a:gs pos="100000">
                <a:srgbClr val="0092EF"/>
              </a:gs>
            </a:gsLst>
            <a:lin ang="16200000" scaled="0"/>
          </a:gradFill>
          <a:ln w="9525" cap="flat" cmpd="sng">
            <a:solidFill>
              <a:srgbClr val="0088D2"/>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a:lnSpc>
                <a:spcPct val="100000"/>
              </a:lnSpc>
              <a:spcBef>
                <a:spcPts val="0"/>
              </a:spcBef>
              <a:spcAft>
                <a:spcPts val="0"/>
              </a:spcAft>
              <a:buClr>
                <a:srgbClr val="000000"/>
              </a:buClr>
              <a:buSzPts val="1800"/>
              <a:buFont typeface="Arial"/>
              <a:buNone/>
              <a:defRPr/>
            </a:pPr>
            <a:r>
              <a:rPr lang="it-IT" sz="1800" b="0" i="0" u="none" strike="noStrike" cap="none">
                <a:solidFill>
                  <a:schemeClr val="lt1"/>
                </a:solidFill>
                <a:latin typeface="Arial"/>
                <a:ea typeface="Arial"/>
                <a:cs typeface="Arial"/>
              </a:rPr>
              <a:t>RISK</a:t>
            </a:r>
            <a:endParaRPr sz="1800" b="0" i="0" u="none" strike="noStrike" cap="none">
              <a:solidFill>
                <a:schemeClr val="lt1"/>
              </a:solidFill>
              <a:latin typeface="Arial"/>
              <a:ea typeface="Arial"/>
              <a:cs typeface="Arial"/>
            </a:endParaRPr>
          </a:p>
        </p:txBody>
      </p:sp>
      <p:sp>
        <p:nvSpPr>
          <p:cNvPr id="12" name="Google Shape;122;p6">
            <a:extLst>
              <a:ext uri="{FF2B5EF4-FFF2-40B4-BE49-F238E27FC236}">
                <a16:creationId xmlns:a16="http://schemas.microsoft.com/office/drawing/2014/main" id="{500901D7-01BB-0442-A3A2-18ED3C9F38DF}"/>
              </a:ext>
            </a:extLst>
          </p:cNvPr>
          <p:cNvSpPr txBox="1"/>
          <p:nvPr/>
        </p:nvSpPr>
        <p:spPr bwMode="auto">
          <a:xfrm>
            <a:off x="394669" y="1490048"/>
            <a:ext cx="8103938" cy="1938952"/>
          </a:xfrm>
          <a:prstGeom prst="rect">
            <a:avLst/>
          </a:prstGeom>
          <a:noFill/>
          <a:ln w="9525"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285750" marR="0" lvl="0" indent="-285750">
              <a:lnSpc>
                <a:spcPct val="150000"/>
              </a:lnSpc>
              <a:spcBef>
                <a:spcPts val="0"/>
              </a:spcBef>
              <a:spcAft>
                <a:spcPts val="0"/>
              </a:spcAft>
              <a:buClr>
                <a:srgbClr val="000000"/>
              </a:buClr>
              <a:buSzPts val="1600"/>
              <a:buFont typeface="Arial"/>
              <a:buChar char="•"/>
              <a:defRPr/>
            </a:pPr>
            <a:r>
              <a:rPr lang="it-IT" sz="1600" b="0" i="0" u="none" strike="noStrike" cap="none" dirty="0" err="1">
                <a:solidFill>
                  <a:schemeClr val="dk1"/>
                </a:solidFill>
                <a:latin typeface="Arial"/>
                <a:ea typeface="Arial"/>
                <a:cs typeface="Arial"/>
              </a:rPr>
              <a:t>Oil</a:t>
            </a:r>
            <a:r>
              <a:rPr lang="it-IT" sz="1600" b="0" i="0" u="none" strike="noStrike" cap="none" dirty="0">
                <a:solidFill>
                  <a:schemeClr val="dk1"/>
                </a:solidFill>
                <a:latin typeface="Arial"/>
                <a:ea typeface="Arial"/>
                <a:cs typeface="Arial"/>
              </a:rPr>
              <a:t> </a:t>
            </a:r>
            <a:r>
              <a:rPr lang="it-IT" sz="1600" b="0" i="0" u="none" strike="noStrike" cap="none" dirty="0" err="1">
                <a:solidFill>
                  <a:schemeClr val="dk1"/>
                </a:solidFill>
                <a:latin typeface="Arial"/>
                <a:ea typeface="Arial"/>
                <a:cs typeface="Arial"/>
              </a:rPr>
              <a:t>spill</a:t>
            </a:r>
            <a:r>
              <a:rPr lang="it-IT" sz="1600" b="0" i="0" u="none" strike="noStrike" cap="none" dirty="0">
                <a:solidFill>
                  <a:schemeClr val="dk1"/>
                </a:solidFill>
                <a:latin typeface="Arial"/>
                <a:ea typeface="Arial"/>
                <a:cs typeface="Arial"/>
              </a:rPr>
              <a:t> </a:t>
            </a:r>
            <a:r>
              <a:rPr lang="it-IT" sz="1600" b="0" i="0" u="none" strike="noStrike" cap="none" dirty="0" err="1">
                <a:solidFill>
                  <a:schemeClr val="dk1"/>
                </a:solidFill>
                <a:latin typeface="Arial"/>
                <a:ea typeface="Arial"/>
                <a:cs typeface="Arial"/>
              </a:rPr>
              <a:t>hazard</a:t>
            </a:r>
            <a:r>
              <a:rPr lang="it-IT" sz="1600" b="0" i="0" u="none" strike="noStrike" cap="none" dirty="0">
                <a:solidFill>
                  <a:schemeClr val="dk1"/>
                </a:solidFill>
                <a:latin typeface="Arial"/>
                <a:ea typeface="Arial"/>
                <a:cs typeface="Arial"/>
              </a:rPr>
              <a:t> from </a:t>
            </a:r>
            <a:r>
              <a:rPr lang="it-IT" sz="1600" b="0" i="0" u="none" strike="noStrike" cap="none" dirty="0" err="1">
                <a:solidFill>
                  <a:schemeClr val="dk1"/>
                </a:solidFill>
                <a:latin typeface="Arial"/>
                <a:ea typeface="Arial"/>
                <a:cs typeface="Arial"/>
              </a:rPr>
              <a:t>main</a:t>
            </a:r>
            <a:r>
              <a:rPr lang="it-IT" sz="1600" b="0" i="0" u="none" strike="noStrike" cap="none" dirty="0">
                <a:solidFill>
                  <a:schemeClr val="dk1"/>
                </a:solidFill>
                <a:latin typeface="Arial"/>
                <a:ea typeface="Arial"/>
                <a:cs typeface="Arial"/>
              </a:rPr>
              <a:t> </a:t>
            </a:r>
            <a:r>
              <a:rPr lang="it-IT" sz="1600" b="0" i="0" u="none" strike="noStrike" cap="none" dirty="0" err="1">
                <a:solidFill>
                  <a:schemeClr val="dk1"/>
                </a:solidFill>
                <a:latin typeface="Arial"/>
                <a:ea typeface="Arial"/>
                <a:cs typeface="Arial"/>
              </a:rPr>
              <a:t>shipping</a:t>
            </a:r>
            <a:r>
              <a:rPr lang="it-IT" sz="1600" b="0" i="0" u="none" strike="noStrike" cap="none" dirty="0">
                <a:solidFill>
                  <a:schemeClr val="dk1"/>
                </a:solidFill>
                <a:latin typeface="Arial"/>
                <a:ea typeface="Arial"/>
                <a:cs typeface="Arial"/>
              </a:rPr>
              <a:t> </a:t>
            </a:r>
            <a:r>
              <a:rPr lang="it-IT" sz="1600" b="0" i="0" u="none" strike="noStrike" cap="none" dirty="0" err="1">
                <a:solidFill>
                  <a:schemeClr val="dk1"/>
                </a:solidFill>
                <a:latin typeface="Arial"/>
                <a:ea typeface="Arial"/>
                <a:cs typeface="Arial"/>
              </a:rPr>
              <a:t>routes</a:t>
            </a:r>
            <a:endParaRPr dirty="0"/>
          </a:p>
          <a:p>
            <a:pPr marL="285750" marR="0" lvl="0" indent="-285750">
              <a:lnSpc>
                <a:spcPct val="150000"/>
              </a:lnSpc>
              <a:spcBef>
                <a:spcPts val="0"/>
              </a:spcBef>
              <a:spcAft>
                <a:spcPts val="0"/>
              </a:spcAft>
              <a:buClr>
                <a:srgbClr val="000000"/>
              </a:buClr>
              <a:buSzPts val="1600"/>
              <a:buFont typeface="Arial"/>
              <a:buChar char="•"/>
              <a:defRPr/>
            </a:pPr>
            <a:r>
              <a:rPr lang="it-IT" sz="1600" b="0" i="0" u="none" strike="noStrike" cap="none" dirty="0" err="1">
                <a:solidFill>
                  <a:schemeClr val="dk1"/>
                </a:solidFill>
                <a:latin typeface="Arial"/>
                <a:ea typeface="Arial"/>
                <a:cs typeface="Arial"/>
              </a:rPr>
              <a:t>Potential</a:t>
            </a:r>
            <a:r>
              <a:rPr lang="it-IT" sz="1600" b="0" i="0" u="none" strike="noStrike" cap="none" dirty="0">
                <a:solidFill>
                  <a:schemeClr val="dk1"/>
                </a:solidFill>
                <a:latin typeface="Arial"/>
                <a:ea typeface="Arial"/>
                <a:cs typeface="Arial"/>
              </a:rPr>
              <a:t> </a:t>
            </a:r>
            <a:r>
              <a:rPr lang="it-IT" sz="1600" b="0" i="0" u="none" strike="noStrike" cap="none" dirty="0" err="1">
                <a:solidFill>
                  <a:schemeClr val="dk1"/>
                </a:solidFill>
                <a:latin typeface="Arial"/>
                <a:ea typeface="Arial"/>
                <a:cs typeface="Arial"/>
              </a:rPr>
              <a:t>hazard</a:t>
            </a:r>
            <a:r>
              <a:rPr lang="it-IT" sz="1600" b="0" i="0" u="none" strike="noStrike" cap="none" dirty="0">
                <a:solidFill>
                  <a:schemeClr val="dk1"/>
                </a:solidFill>
                <a:latin typeface="Arial"/>
                <a:ea typeface="Arial"/>
                <a:cs typeface="Arial"/>
              </a:rPr>
              <a:t> from major </a:t>
            </a:r>
            <a:r>
              <a:rPr lang="it-IT" sz="1600" b="0" i="0" u="none" strike="noStrike" cap="none" dirty="0" err="1">
                <a:solidFill>
                  <a:schemeClr val="dk1"/>
                </a:solidFill>
                <a:latin typeface="Arial"/>
                <a:ea typeface="Arial"/>
                <a:cs typeface="Arial"/>
              </a:rPr>
              <a:t>rivers</a:t>
            </a:r>
            <a:r>
              <a:rPr lang="it-IT" sz="1600" b="0" i="0" u="none" strike="noStrike" cap="none" dirty="0">
                <a:solidFill>
                  <a:schemeClr val="dk1"/>
                </a:solidFill>
                <a:latin typeface="Arial"/>
                <a:ea typeface="Arial"/>
                <a:cs typeface="Arial"/>
              </a:rPr>
              <a:t> </a:t>
            </a:r>
            <a:r>
              <a:rPr lang="it-IT" sz="1600" b="0" i="0" u="none" strike="noStrike" cap="none" dirty="0" err="1">
                <a:solidFill>
                  <a:schemeClr val="dk1"/>
                </a:solidFill>
                <a:latin typeface="Arial"/>
                <a:ea typeface="Arial"/>
                <a:cs typeface="Arial"/>
              </a:rPr>
              <a:t>discharge</a:t>
            </a:r>
            <a:endParaRPr dirty="0"/>
          </a:p>
          <a:p>
            <a:pPr marL="285750" marR="0" lvl="0" indent="-285750">
              <a:lnSpc>
                <a:spcPct val="150000"/>
              </a:lnSpc>
              <a:spcBef>
                <a:spcPts val="0"/>
              </a:spcBef>
              <a:spcAft>
                <a:spcPts val="0"/>
              </a:spcAft>
              <a:buClr>
                <a:srgbClr val="000000"/>
              </a:buClr>
              <a:buSzPts val="1600"/>
              <a:buFont typeface="Arial"/>
              <a:buChar char="•"/>
              <a:defRPr/>
            </a:pPr>
            <a:r>
              <a:rPr lang="it-IT" sz="1600" b="0" i="0" u="none" strike="noStrike" cap="none" dirty="0">
                <a:solidFill>
                  <a:schemeClr val="dk1"/>
                </a:solidFill>
                <a:latin typeface="Arial"/>
                <a:ea typeface="Arial"/>
                <a:cs typeface="Arial"/>
              </a:rPr>
              <a:t>Thermal shocks and </a:t>
            </a:r>
            <a:r>
              <a:rPr lang="it-IT" sz="1600" b="0" i="0" u="none" strike="noStrike" cap="none" dirty="0" err="1">
                <a:solidFill>
                  <a:schemeClr val="dk1"/>
                </a:solidFill>
                <a:latin typeface="Arial"/>
                <a:ea typeface="Arial"/>
                <a:cs typeface="Arial"/>
              </a:rPr>
              <a:t>occurrence</a:t>
            </a:r>
            <a:r>
              <a:rPr lang="it-IT" sz="1600" b="0" i="0" u="none" strike="noStrike" cap="none" dirty="0">
                <a:solidFill>
                  <a:schemeClr val="dk1"/>
                </a:solidFill>
                <a:latin typeface="Arial"/>
                <a:ea typeface="Arial"/>
                <a:cs typeface="Arial"/>
              </a:rPr>
              <a:t> of marine </a:t>
            </a:r>
            <a:r>
              <a:rPr lang="it-IT" sz="1600" b="0" i="0" u="none" strike="noStrike" cap="none" dirty="0" err="1">
                <a:solidFill>
                  <a:schemeClr val="dk1"/>
                </a:solidFill>
                <a:latin typeface="Arial"/>
                <a:ea typeface="Arial"/>
                <a:cs typeface="Arial"/>
              </a:rPr>
              <a:t>heatwaves</a:t>
            </a:r>
            <a:endParaRPr dirty="0"/>
          </a:p>
          <a:p>
            <a:pPr marL="285750" marR="0" lvl="0" indent="-285750">
              <a:lnSpc>
                <a:spcPct val="150000"/>
              </a:lnSpc>
              <a:spcBef>
                <a:spcPts val="0"/>
              </a:spcBef>
              <a:spcAft>
                <a:spcPts val="0"/>
              </a:spcAft>
              <a:buClr>
                <a:srgbClr val="000000"/>
              </a:buClr>
              <a:buSzPts val="1600"/>
              <a:buFont typeface="Arial"/>
              <a:buChar char="•"/>
              <a:defRPr/>
            </a:pPr>
            <a:r>
              <a:rPr lang="it-IT" sz="1600" b="0" i="0" u="none" strike="noStrike" cap="none" dirty="0" err="1">
                <a:solidFill>
                  <a:schemeClr val="dk1"/>
                </a:solidFill>
                <a:latin typeface="Arial"/>
                <a:ea typeface="Arial"/>
                <a:cs typeface="Arial"/>
              </a:rPr>
              <a:t>Distrophic</a:t>
            </a:r>
            <a:r>
              <a:rPr lang="it-IT" sz="1600" b="0" i="0" u="none" strike="noStrike" cap="none" dirty="0">
                <a:solidFill>
                  <a:schemeClr val="dk1"/>
                </a:solidFill>
                <a:latin typeface="Arial"/>
                <a:ea typeface="Arial"/>
                <a:cs typeface="Arial"/>
              </a:rPr>
              <a:t> </a:t>
            </a:r>
            <a:r>
              <a:rPr lang="it-IT" sz="1600" b="0" i="0" u="none" strike="noStrike" cap="none" dirty="0" err="1">
                <a:solidFill>
                  <a:schemeClr val="dk1"/>
                </a:solidFill>
                <a:latin typeface="Arial"/>
                <a:ea typeface="Arial"/>
                <a:cs typeface="Arial"/>
              </a:rPr>
              <a:t>events</a:t>
            </a:r>
            <a:r>
              <a:rPr lang="it-IT" sz="1600" b="0" i="0" u="none" strike="noStrike" cap="none" dirty="0">
                <a:solidFill>
                  <a:schemeClr val="dk1"/>
                </a:solidFill>
                <a:latin typeface="Arial"/>
                <a:ea typeface="Arial"/>
                <a:cs typeface="Arial"/>
              </a:rPr>
              <a:t> </a:t>
            </a:r>
            <a:endParaRPr sz="1600" b="0" i="0" u="none" strike="noStrike" cap="none" dirty="0">
              <a:solidFill>
                <a:srgbClr val="000000"/>
              </a:solidFill>
              <a:latin typeface="Arial"/>
              <a:ea typeface="Arial"/>
              <a:cs typeface="Arial"/>
            </a:endParaRPr>
          </a:p>
          <a:p>
            <a:pPr marL="285750" marR="0" lvl="0" indent="-285750">
              <a:lnSpc>
                <a:spcPct val="150000"/>
              </a:lnSpc>
              <a:spcBef>
                <a:spcPts val="0"/>
              </a:spcBef>
              <a:spcAft>
                <a:spcPts val="0"/>
              </a:spcAft>
              <a:buClr>
                <a:srgbClr val="000000"/>
              </a:buClr>
              <a:buSzPts val="1600"/>
              <a:buFont typeface="Arial"/>
              <a:buChar char="•"/>
              <a:defRPr/>
            </a:pPr>
            <a:r>
              <a:rPr lang="it-IT" sz="1600" b="0" i="0" u="none" strike="noStrike" cap="none" dirty="0" err="1">
                <a:solidFill>
                  <a:schemeClr val="dk1"/>
                </a:solidFill>
                <a:latin typeface="Arial"/>
                <a:ea typeface="Arial"/>
                <a:cs typeface="Arial"/>
              </a:rPr>
              <a:t>Chemical</a:t>
            </a:r>
            <a:r>
              <a:rPr lang="it-IT" sz="1600" b="0" i="0" u="none" strike="noStrike" cap="none" dirty="0">
                <a:solidFill>
                  <a:schemeClr val="dk1"/>
                </a:solidFill>
                <a:latin typeface="Arial"/>
                <a:ea typeface="Arial"/>
                <a:cs typeface="Arial"/>
              </a:rPr>
              <a:t> </a:t>
            </a:r>
            <a:r>
              <a:rPr lang="it-IT" sz="1600" b="0" i="0" u="none" strike="noStrike" cap="none" dirty="0" err="1">
                <a:solidFill>
                  <a:schemeClr val="dk1"/>
                </a:solidFill>
                <a:latin typeface="Arial"/>
                <a:ea typeface="Arial"/>
                <a:cs typeface="Arial"/>
              </a:rPr>
              <a:t>contamination</a:t>
            </a:r>
            <a:endParaRPr dirty="0"/>
          </a:p>
        </p:txBody>
      </p:sp>
      <p:pic>
        <p:nvPicPr>
          <p:cNvPr id="13" name="Image 1">
            <a:extLst>
              <a:ext uri="{FF2B5EF4-FFF2-40B4-BE49-F238E27FC236}">
                <a16:creationId xmlns:a16="http://schemas.microsoft.com/office/drawing/2014/main" id="{F2B406F3-4913-6249-8ED9-64F554BE0A6D}"/>
              </a:ext>
            </a:extLst>
          </p:cNvPr>
          <p:cNvPicPr>
            <a:picLocks noChangeAspect="1"/>
          </p:cNvPicPr>
          <p:nvPr/>
        </p:nvPicPr>
        <p:blipFill>
          <a:blip r:embed="rId2"/>
          <a:stretch/>
        </p:blipFill>
        <p:spPr bwMode="auto">
          <a:xfrm>
            <a:off x="3122294" y="2806695"/>
            <a:ext cx="5782610" cy="2709202"/>
          </a:xfrm>
          <a:prstGeom prst="rect">
            <a:avLst/>
          </a:prstGeom>
        </p:spPr>
      </p:pic>
      <p:sp>
        <p:nvSpPr>
          <p:cNvPr id="15" name="CasellaDiTesto 14">
            <a:extLst>
              <a:ext uri="{FF2B5EF4-FFF2-40B4-BE49-F238E27FC236}">
                <a16:creationId xmlns:a16="http://schemas.microsoft.com/office/drawing/2014/main" id="{48A07038-FC93-C24B-B694-94092770E15A}"/>
              </a:ext>
            </a:extLst>
          </p:cNvPr>
          <p:cNvSpPr txBox="1"/>
          <p:nvPr/>
        </p:nvSpPr>
        <p:spPr>
          <a:xfrm>
            <a:off x="239096" y="4038533"/>
            <a:ext cx="2614717" cy="1200329"/>
          </a:xfrm>
          <a:prstGeom prst="rect">
            <a:avLst/>
          </a:prstGeom>
          <a:noFill/>
        </p:spPr>
        <p:txBody>
          <a:bodyPr wrap="square">
            <a:spAutoFit/>
          </a:bodyPr>
          <a:lstStyle/>
          <a:p>
            <a:r>
              <a:rPr lang="it-IT" sz="1800" b="1" i="0" u="none" strike="noStrike" cap="none" dirty="0" err="1">
                <a:solidFill>
                  <a:srgbClr val="000000"/>
                </a:solidFill>
                <a:latin typeface="Arial"/>
                <a:ea typeface="Arial"/>
                <a:cs typeface="Arial"/>
              </a:rPr>
              <a:t>risk</a:t>
            </a:r>
            <a:r>
              <a:rPr lang="it-IT" sz="1800" b="1" i="0" u="none" strike="noStrike" cap="none" dirty="0">
                <a:solidFill>
                  <a:srgbClr val="000000"/>
                </a:solidFill>
                <a:latin typeface="Arial"/>
                <a:ea typeface="Arial"/>
                <a:cs typeface="Arial"/>
              </a:rPr>
              <a:t> </a:t>
            </a:r>
            <a:r>
              <a:rPr lang="it-IT" sz="1800" b="1" i="0" u="none" strike="noStrike" cap="none" dirty="0" err="1">
                <a:solidFill>
                  <a:srgbClr val="000000"/>
                </a:solidFill>
                <a:latin typeface="Arial"/>
                <a:ea typeface="Arial"/>
                <a:cs typeface="Arial"/>
              </a:rPr>
              <a:t>map</a:t>
            </a:r>
            <a:r>
              <a:rPr lang="it-IT" sz="1800" b="1" i="0" u="none" strike="noStrike" cap="none" dirty="0">
                <a:solidFill>
                  <a:srgbClr val="000000"/>
                </a:solidFill>
                <a:latin typeface="Arial"/>
                <a:ea typeface="Arial"/>
                <a:cs typeface="Arial"/>
              </a:rPr>
              <a:t> </a:t>
            </a:r>
            <a:r>
              <a:rPr lang="it-IT" sz="1800" b="1" i="0" u="none" strike="noStrike" cap="none" dirty="0" err="1">
                <a:solidFill>
                  <a:srgbClr val="000000"/>
                </a:solidFill>
                <a:latin typeface="Arial"/>
                <a:ea typeface="Arial"/>
                <a:cs typeface="Arial"/>
              </a:rPr>
              <a:t>based</a:t>
            </a:r>
            <a:r>
              <a:rPr lang="it-IT" sz="1800" b="1" i="0" u="none" strike="noStrike" cap="none" dirty="0">
                <a:solidFill>
                  <a:srgbClr val="000000"/>
                </a:solidFill>
                <a:latin typeface="Arial"/>
                <a:ea typeface="Arial"/>
                <a:cs typeface="Arial"/>
              </a:rPr>
              <a:t> on </a:t>
            </a:r>
            <a:r>
              <a:rPr lang="it-IT" sz="1800" b="1" i="0" u="none" strike="noStrike" cap="none" dirty="0" err="1">
                <a:solidFill>
                  <a:srgbClr val="000000"/>
                </a:solidFill>
                <a:latin typeface="Arial"/>
                <a:ea typeface="Arial"/>
                <a:cs typeface="Arial"/>
              </a:rPr>
              <a:t>layers</a:t>
            </a:r>
            <a:r>
              <a:rPr lang="it-IT" sz="1800" b="1" i="0" u="none" strike="noStrike" cap="none" dirty="0">
                <a:solidFill>
                  <a:srgbClr val="000000"/>
                </a:solidFill>
                <a:latin typeface="Arial"/>
                <a:ea typeface="Arial"/>
                <a:cs typeface="Arial"/>
              </a:rPr>
              <a:t> </a:t>
            </a:r>
            <a:r>
              <a:rPr lang="it-IT" sz="1800" b="1" i="0" u="none" strike="noStrike" cap="none" dirty="0" err="1">
                <a:solidFill>
                  <a:srgbClr val="000000"/>
                </a:solidFill>
                <a:latin typeface="Arial"/>
                <a:ea typeface="Arial"/>
                <a:cs typeface="Arial"/>
              </a:rPr>
              <a:t>including</a:t>
            </a:r>
            <a:r>
              <a:rPr lang="it-IT" sz="1800" b="1" i="0" u="none" strike="noStrike" cap="none" dirty="0">
                <a:solidFill>
                  <a:srgbClr val="000000"/>
                </a:solidFill>
                <a:latin typeface="Arial"/>
                <a:ea typeface="Arial"/>
                <a:cs typeface="Arial"/>
              </a:rPr>
              <a:t> location of </a:t>
            </a:r>
            <a:r>
              <a:rPr lang="it-IT" sz="1800" b="1" i="0" u="none" strike="noStrike" cap="none" dirty="0" err="1">
                <a:solidFill>
                  <a:srgbClr val="000000"/>
                </a:solidFill>
                <a:latin typeface="Arial"/>
                <a:ea typeface="Arial"/>
                <a:cs typeface="Arial"/>
              </a:rPr>
              <a:t>ghostnets</a:t>
            </a:r>
            <a:r>
              <a:rPr lang="it-IT" sz="1800" b="1" i="0" u="none" strike="noStrike" cap="none" dirty="0">
                <a:solidFill>
                  <a:srgbClr val="000000"/>
                </a:solidFill>
                <a:latin typeface="Arial"/>
                <a:ea typeface="Arial"/>
                <a:cs typeface="Arial"/>
              </a:rPr>
              <a:t>, </a:t>
            </a:r>
          </a:p>
          <a:p>
            <a:r>
              <a:rPr lang="it-IT" sz="1800" b="1" i="0" u="none" strike="noStrike" cap="none" dirty="0">
                <a:solidFill>
                  <a:srgbClr val="000000"/>
                </a:solidFill>
                <a:latin typeface="Arial"/>
                <a:ea typeface="Arial"/>
                <a:cs typeface="Arial"/>
              </a:rPr>
              <a:t>MPA, </a:t>
            </a:r>
            <a:r>
              <a:rPr lang="it-IT" sz="1800" b="1" i="0" u="none" strike="noStrike" cap="none" dirty="0" err="1">
                <a:solidFill>
                  <a:srgbClr val="000000"/>
                </a:solidFill>
                <a:latin typeface="Arial"/>
                <a:ea typeface="Arial"/>
                <a:cs typeface="Arial"/>
              </a:rPr>
              <a:t>habitats</a:t>
            </a:r>
            <a:endParaRPr lang="it-IT" dirty="0"/>
          </a:p>
        </p:txBody>
      </p:sp>
    </p:spTree>
    <p:extLst>
      <p:ext uri="{BB962C8B-B14F-4D97-AF65-F5344CB8AC3E}">
        <p14:creationId xmlns:p14="http://schemas.microsoft.com/office/powerpoint/2010/main" val="31096671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re 1"/>
          <p:cNvSpPr>
            <a:spLocks noGrp="1"/>
          </p:cNvSpPr>
          <p:nvPr>
            <p:ph type="title"/>
          </p:nvPr>
        </p:nvSpPr>
        <p:spPr bwMode="auto">
          <a:xfrm>
            <a:off x="102958" y="61865"/>
            <a:ext cx="8578516" cy="975090"/>
          </a:xfrm>
        </p:spPr>
        <p:txBody>
          <a:bodyPr/>
          <a:lstStyle/>
          <a:p>
            <a:pPr algn="ctr">
              <a:defRPr/>
            </a:pPr>
            <a:r>
              <a:rPr lang="en-GB" dirty="0"/>
              <a:t>Transnational on demand actions </a:t>
            </a:r>
            <a:endParaRPr lang="en-GB" dirty="0">
              <a:highlight>
                <a:srgbClr val="FFFF00"/>
              </a:highlight>
            </a:endParaRPr>
          </a:p>
        </p:txBody>
      </p:sp>
      <p:pic>
        <p:nvPicPr>
          <p:cNvPr id="5" name="Picture 4"/>
          <p:cNvPicPr>
            <a:picLocks noChangeAspect="1"/>
          </p:cNvPicPr>
          <p:nvPr/>
        </p:nvPicPr>
        <p:blipFill>
          <a:blip r:embed="rId2"/>
          <a:stretch/>
        </p:blipFill>
        <p:spPr bwMode="auto">
          <a:xfrm>
            <a:off x="1499137" y="4565659"/>
            <a:ext cx="2009269" cy="1162034"/>
          </a:xfrm>
          <a:prstGeom prst="rect">
            <a:avLst/>
          </a:prstGeom>
        </p:spPr>
      </p:pic>
      <p:pic>
        <p:nvPicPr>
          <p:cNvPr id="7" name="Picture 6"/>
          <p:cNvPicPr>
            <a:picLocks noChangeAspect="1"/>
          </p:cNvPicPr>
          <p:nvPr/>
        </p:nvPicPr>
        <p:blipFill>
          <a:blip r:embed="rId3"/>
          <a:stretch/>
        </p:blipFill>
        <p:spPr bwMode="auto">
          <a:xfrm>
            <a:off x="3522160" y="2244528"/>
            <a:ext cx="1836473" cy="1184471"/>
          </a:xfrm>
          <a:prstGeom prst="rect">
            <a:avLst/>
          </a:prstGeom>
        </p:spPr>
      </p:pic>
      <p:pic>
        <p:nvPicPr>
          <p:cNvPr id="9" name="Picture 8"/>
          <p:cNvPicPr>
            <a:picLocks noChangeAspect="1"/>
          </p:cNvPicPr>
          <p:nvPr/>
        </p:nvPicPr>
        <p:blipFill>
          <a:blip r:embed="rId4"/>
          <a:stretch/>
        </p:blipFill>
        <p:spPr bwMode="auto">
          <a:xfrm>
            <a:off x="7162338" y="2244528"/>
            <a:ext cx="2055034" cy="1184471"/>
          </a:xfrm>
          <a:prstGeom prst="rect">
            <a:avLst/>
          </a:prstGeom>
        </p:spPr>
      </p:pic>
      <p:pic>
        <p:nvPicPr>
          <p:cNvPr id="11" name="Picture 10"/>
          <p:cNvPicPr>
            <a:picLocks noChangeAspect="1"/>
          </p:cNvPicPr>
          <p:nvPr/>
        </p:nvPicPr>
        <p:blipFill>
          <a:blip r:embed="rId5"/>
          <a:stretch/>
        </p:blipFill>
        <p:spPr bwMode="auto">
          <a:xfrm>
            <a:off x="3522160" y="3406562"/>
            <a:ext cx="1803707" cy="1159099"/>
          </a:xfrm>
          <a:prstGeom prst="rect">
            <a:avLst/>
          </a:prstGeom>
        </p:spPr>
      </p:pic>
      <p:pic>
        <p:nvPicPr>
          <p:cNvPr id="12" name="Picture 11"/>
          <p:cNvPicPr>
            <a:picLocks noChangeAspect="1"/>
          </p:cNvPicPr>
          <p:nvPr/>
        </p:nvPicPr>
        <p:blipFill>
          <a:blip r:embed="rId6"/>
          <a:stretch/>
        </p:blipFill>
        <p:spPr bwMode="auto">
          <a:xfrm>
            <a:off x="5325866" y="3406562"/>
            <a:ext cx="1868483" cy="1159099"/>
          </a:xfrm>
          <a:prstGeom prst="rect">
            <a:avLst/>
          </a:prstGeom>
        </p:spPr>
      </p:pic>
      <p:pic>
        <p:nvPicPr>
          <p:cNvPr id="13" name="Picture 12"/>
          <p:cNvPicPr>
            <a:picLocks noChangeAspect="1"/>
          </p:cNvPicPr>
          <p:nvPr/>
        </p:nvPicPr>
        <p:blipFill>
          <a:blip r:embed="rId7"/>
          <a:stretch/>
        </p:blipFill>
        <p:spPr bwMode="auto">
          <a:xfrm>
            <a:off x="7194349" y="3428999"/>
            <a:ext cx="1998368" cy="1020752"/>
          </a:xfrm>
          <a:prstGeom prst="rect">
            <a:avLst/>
          </a:prstGeom>
        </p:spPr>
      </p:pic>
      <p:pic>
        <p:nvPicPr>
          <p:cNvPr id="14" name="Picture 13"/>
          <p:cNvPicPr>
            <a:picLocks noChangeAspect="1"/>
          </p:cNvPicPr>
          <p:nvPr/>
        </p:nvPicPr>
        <p:blipFill>
          <a:blip r:embed="rId8"/>
          <a:stretch/>
        </p:blipFill>
        <p:spPr bwMode="auto">
          <a:xfrm>
            <a:off x="5358633" y="2284837"/>
            <a:ext cx="1803705" cy="1063335"/>
          </a:xfrm>
          <a:prstGeom prst="rect">
            <a:avLst/>
          </a:prstGeom>
        </p:spPr>
      </p:pic>
      <p:pic>
        <p:nvPicPr>
          <p:cNvPr id="15" name="Picture 14"/>
          <p:cNvPicPr>
            <a:picLocks noChangeAspect="1"/>
          </p:cNvPicPr>
          <p:nvPr/>
        </p:nvPicPr>
        <p:blipFill>
          <a:blip r:embed="rId9"/>
          <a:stretch/>
        </p:blipFill>
        <p:spPr bwMode="auto">
          <a:xfrm>
            <a:off x="3522160" y="4565661"/>
            <a:ext cx="1836473" cy="1063336"/>
          </a:xfrm>
          <a:prstGeom prst="rect">
            <a:avLst/>
          </a:prstGeom>
        </p:spPr>
      </p:pic>
      <p:pic>
        <p:nvPicPr>
          <p:cNvPr id="16" name="Picture 15"/>
          <p:cNvPicPr>
            <a:picLocks noChangeAspect="1"/>
          </p:cNvPicPr>
          <p:nvPr/>
        </p:nvPicPr>
        <p:blipFill>
          <a:blip r:embed="rId10"/>
          <a:stretch/>
        </p:blipFill>
        <p:spPr bwMode="auto">
          <a:xfrm>
            <a:off x="5325866" y="4565659"/>
            <a:ext cx="1868483" cy="1068562"/>
          </a:xfrm>
          <a:prstGeom prst="rect">
            <a:avLst/>
          </a:prstGeom>
        </p:spPr>
      </p:pic>
      <p:pic>
        <p:nvPicPr>
          <p:cNvPr id="17" name="Picture 16"/>
          <p:cNvPicPr>
            <a:picLocks noChangeAspect="1"/>
          </p:cNvPicPr>
          <p:nvPr/>
        </p:nvPicPr>
        <p:blipFill>
          <a:blip r:embed="rId11"/>
          <a:stretch/>
        </p:blipFill>
        <p:spPr bwMode="auto">
          <a:xfrm>
            <a:off x="7194349" y="4472187"/>
            <a:ext cx="1976642" cy="1156808"/>
          </a:xfrm>
          <a:prstGeom prst="rect">
            <a:avLst/>
          </a:prstGeom>
        </p:spPr>
      </p:pic>
      <p:sp>
        <p:nvSpPr>
          <p:cNvPr id="3" name="ZoneTexte 2"/>
          <p:cNvSpPr txBox="1"/>
          <p:nvPr/>
        </p:nvSpPr>
        <p:spPr bwMode="auto">
          <a:xfrm>
            <a:off x="2186253" y="1306096"/>
            <a:ext cx="7421113" cy="307777"/>
          </a:xfrm>
          <a:prstGeom prst="rect">
            <a:avLst/>
          </a:prstGeom>
          <a:noFill/>
        </p:spPr>
        <p:txBody>
          <a:bodyPr wrap="square" rtlCol="0">
            <a:spAutoFit/>
          </a:bodyPr>
          <a:lstStyle/>
          <a:p>
            <a:pPr>
              <a:defRPr/>
            </a:pPr>
            <a:endParaRPr lang="en-US"/>
          </a:p>
        </p:txBody>
      </p:sp>
      <p:sp>
        <p:nvSpPr>
          <p:cNvPr id="20" name="Rectangle 19"/>
          <p:cNvSpPr/>
          <p:nvPr/>
        </p:nvSpPr>
        <p:spPr bwMode="auto">
          <a:xfrm>
            <a:off x="276727" y="6457890"/>
            <a:ext cx="8867273" cy="400110"/>
          </a:xfrm>
          <a:prstGeom prst="rect">
            <a:avLst/>
          </a:prstGeom>
        </p:spPr>
        <p:txBody>
          <a:bodyPr wrap="square">
            <a:spAutoFit/>
          </a:bodyPr>
          <a:lstStyle/>
          <a:p>
            <a:pPr>
              <a:defRPr/>
            </a:pPr>
            <a:r>
              <a:rPr lang="en-US" sz="2000" b="1" dirty="0">
                <a:solidFill>
                  <a:srgbClr val="003399"/>
                </a:solidFill>
                <a:latin typeface="Verdana"/>
                <a:ea typeface="MS PGothic"/>
              </a:rPr>
              <a:t>First call end of December and a second end of March 2022</a:t>
            </a:r>
            <a:endParaRPr lang="en-US" sz="2000" dirty="0"/>
          </a:p>
        </p:txBody>
      </p:sp>
      <p:sp>
        <p:nvSpPr>
          <p:cNvPr id="18" name="Espace réservé du contenu 2">
            <a:extLst>
              <a:ext uri="{FF2B5EF4-FFF2-40B4-BE49-F238E27FC236}">
                <a16:creationId xmlns:a16="http://schemas.microsoft.com/office/drawing/2014/main" id="{29827EF2-8FC1-A34A-BC7F-66053BA718F6}"/>
              </a:ext>
            </a:extLst>
          </p:cNvPr>
          <p:cNvSpPr>
            <a:spLocks noGrp="1"/>
          </p:cNvSpPr>
          <p:nvPr>
            <p:ph idx="1"/>
          </p:nvPr>
        </p:nvSpPr>
        <p:spPr>
          <a:xfrm>
            <a:off x="276727" y="970668"/>
            <a:ext cx="8712968" cy="889956"/>
          </a:xfrm>
        </p:spPr>
        <p:txBody>
          <a:bodyPr/>
          <a:lstStyle/>
          <a:p>
            <a:pPr marL="0" indent="0" algn="just">
              <a:buNone/>
            </a:pPr>
            <a:r>
              <a:rPr lang="en-GB" sz="2400" b="1" i="1" dirty="0">
                <a:solidFill>
                  <a:srgbClr val="000000"/>
                </a:solidFill>
              </a:rPr>
              <a:t>IMPLEMENT A SHAREMED RESULT IN YOUR SITE: on demand trans national access</a:t>
            </a:r>
          </a:p>
          <a:p>
            <a:pPr marL="0" indent="0" algn="just">
              <a:buNone/>
            </a:pPr>
            <a:endParaRPr lang="en-GB" sz="2400" i="1" dirty="0">
              <a:solidFill>
                <a:srgbClr val="000000"/>
              </a:solidFill>
            </a:endParaRPr>
          </a:p>
          <a:p>
            <a:pPr marL="0" indent="0" algn="just">
              <a:buNone/>
            </a:pPr>
            <a:endParaRPr lang="en-GB" sz="2400" i="1" dirty="0">
              <a:solidFill>
                <a:srgbClr val="000000"/>
              </a:solidFill>
            </a:endParaRPr>
          </a:p>
        </p:txBody>
      </p:sp>
      <p:sp>
        <p:nvSpPr>
          <p:cNvPr id="19" name="Rettangolo 18">
            <a:extLst>
              <a:ext uri="{FF2B5EF4-FFF2-40B4-BE49-F238E27FC236}">
                <a16:creationId xmlns:a16="http://schemas.microsoft.com/office/drawing/2014/main" id="{00D64387-56D2-014B-A992-ECB3C04C2408}"/>
              </a:ext>
            </a:extLst>
          </p:cNvPr>
          <p:cNvSpPr/>
          <p:nvPr/>
        </p:nvSpPr>
        <p:spPr>
          <a:xfrm>
            <a:off x="146297" y="2344070"/>
            <a:ext cx="3181201" cy="1384995"/>
          </a:xfrm>
          <a:prstGeom prst="rect">
            <a:avLst/>
          </a:prstGeom>
        </p:spPr>
        <p:txBody>
          <a:bodyPr wrap="square">
            <a:spAutoFit/>
          </a:bodyPr>
          <a:lstStyle/>
          <a:p>
            <a:pPr marL="0" indent="0" algn="ctr">
              <a:buNone/>
            </a:pPr>
            <a:r>
              <a:rPr lang="en-GB" sz="2800" b="1" i="1" dirty="0">
                <a:solidFill>
                  <a:srgbClr val="000000"/>
                </a:solidFill>
              </a:rPr>
              <a:t>fund and support to try it at your own site!</a:t>
            </a:r>
          </a:p>
        </p:txBody>
      </p:sp>
    </p:spTree>
    <p:extLst>
      <p:ext uri="{BB962C8B-B14F-4D97-AF65-F5344CB8AC3E}">
        <p14:creationId xmlns:p14="http://schemas.microsoft.com/office/powerpoint/2010/main" val="30075436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re 1"/>
          <p:cNvSpPr>
            <a:spLocks noGrp="1"/>
          </p:cNvSpPr>
          <p:nvPr>
            <p:ph type="title"/>
          </p:nvPr>
        </p:nvSpPr>
        <p:spPr bwMode="auto">
          <a:xfrm>
            <a:off x="102958" y="61865"/>
            <a:ext cx="8578516" cy="975090"/>
          </a:xfrm>
        </p:spPr>
        <p:txBody>
          <a:bodyPr/>
          <a:lstStyle/>
          <a:p>
            <a:pPr>
              <a:defRPr/>
            </a:pPr>
            <a:r>
              <a:rPr lang="en-GB" dirty="0"/>
              <a:t>ALL GOODS?.....   </a:t>
            </a:r>
            <a:br>
              <a:rPr lang="en-GB" dirty="0"/>
            </a:br>
            <a:r>
              <a:rPr lang="en-GB" dirty="0"/>
              <a:t>…… </a:t>
            </a:r>
            <a:r>
              <a:rPr lang="en-GB" i="1" dirty="0"/>
              <a:t>LESSON FROM </a:t>
            </a:r>
            <a:r>
              <a:rPr lang="en-GB" i="1" dirty="0">
                <a:solidFill>
                  <a:srgbClr val="FF0000"/>
                </a:solidFill>
              </a:rPr>
              <a:t>FAILURES</a:t>
            </a:r>
            <a:endParaRPr lang="en-GB" i="1" dirty="0">
              <a:solidFill>
                <a:srgbClr val="FF0000"/>
              </a:solidFill>
              <a:highlight>
                <a:srgbClr val="FFFF00"/>
              </a:highlight>
            </a:endParaRPr>
          </a:p>
        </p:txBody>
      </p:sp>
      <p:sp>
        <p:nvSpPr>
          <p:cNvPr id="3" name="ZoneTexte 2"/>
          <p:cNvSpPr txBox="1"/>
          <p:nvPr/>
        </p:nvSpPr>
        <p:spPr bwMode="auto">
          <a:xfrm>
            <a:off x="2186253" y="1306096"/>
            <a:ext cx="7421113" cy="307777"/>
          </a:xfrm>
          <a:prstGeom prst="rect">
            <a:avLst/>
          </a:prstGeom>
          <a:noFill/>
        </p:spPr>
        <p:txBody>
          <a:bodyPr wrap="square" rtlCol="0">
            <a:spAutoFit/>
          </a:bodyPr>
          <a:lstStyle/>
          <a:p>
            <a:pPr>
              <a:defRPr/>
            </a:pPr>
            <a:endParaRPr lang="en-US"/>
          </a:p>
        </p:txBody>
      </p:sp>
      <p:pic>
        <p:nvPicPr>
          <p:cNvPr id="21" name="Immagine 20">
            <a:extLst>
              <a:ext uri="{FF2B5EF4-FFF2-40B4-BE49-F238E27FC236}">
                <a16:creationId xmlns:a16="http://schemas.microsoft.com/office/drawing/2014/main" id="{F4B4F2EE-A083-B843-A883-EA48A4B0E0F7}"/>
              </a:ext>
            </a:extLst>
          </p:cNvPr>
          <p:cNvPicPr>
            <a:picLocks noChangeAspect="1"/>
          </p:cNvPicPr>
          <p:nvPr/>
        </p:nvPicPr>
        <p:blipFill>
          <a:blip r:embed="rId2"/>
          <a:stretch>
            <a:fillRect/>
          </a:stretch>
        </p:blipFill>
        <p:spPr>
          <a:xfrm>
            <a:off x="276727" y="1393723"/>
            <a:ext cx="3519928" cy="2738040"/>
          </a:xfrm>
          <a:prstGeom prst="rect">
            <a:avLst/>
          </a:prstGeom>
        </p:spPr>
      </p:pic>
      <p:sp>
        <p:nvSpPr>
          <p:cNvPr id="22" name="CasellaDiTesto 21">
            <a:extLst>
              <a:ext uri="{FF2B5EF4-FFF2-40B4-BE49-F238E27FC236}">
                <a16:creationId xmlns:a16="http://schemas.microsoft.com/office/drawing/2014/main" id="{FD372E74-FEB8-E048-9B23-8ECEB35FD288}"/>
              </a:ext>
            </a:extLst>
          </p:cNvPr>
          <p:cNvSpPr txBox="1"/>
          <p:nvPr/>
        </p:nvSpPr>
        <p:spPr>
          <a:xfrm>
            <a:off x="4124668" y="1089060"/>
            <a:ext cx="4742605" cy="4247317"/>
          </a:xfrm>
          <a:prstGeom prst="rect">
            <a:avLst/>
          </a:prstGeom>
          <a:noFill/>
          <a:ln>
            <a:noFill/>
          </a:ln>
        </p:spPr>
        <p:txBody>
          <a:bodyPr wrap="square" rtlCol="0">
            <a:spAutoFit/>
          </a:bodyPr>
          <a:lstStyle/>
          <a:p>
            <a:r>
              <a:rPr lang="it-IT" i="1" dirty="0">
                <a:solidFill>
                  <a:srgbClr val="C00000"/>
                </a:solidFill>
                <a:latin typeface="+mn-lt"/>
              </a:rPr>
              <a:t>NO (</a:t>
            </a:r>
            <a:r>
              <a:rPr lang="it-IT" i="1" dirty="0" err="1">
                <a:solidFill>
                  <a:srgbClr val="C00000"/>
                </a:solidFill>
                <a:latin typeface="+mn-lt"/>
              </a:rPr>
              <a:t>signed</a:t>
            </a:r>
            <a:r>
              <a:rPr lang="it-IT" i="1" dirty="0">
                <a:solidFill>
                  <a:srgbClr val="C00000"/>
                </a:solidFill>
                <a:latin typeface="+mn-lt"/>
              </a:rPr>
              <a:t>) PROTOCOL/MOU FOR:</a:t>
            </a:r>
          </a:p>
          <a:p>
            <a:pPr marL="285750" indent="-285750">
              <a:buFont typeface="Arial" panose="020B0604020202020204" pitchFamily="34" charset="0"/>
              <a:buChar char="•"/>
            </a:pPr>
            <a:r>
              <a:rPr lang="it-IT" i="1" dirty="0">
                <a:solidFill>
                  <a:srgbClr val="C00000"/>
                </a:solidFill>
                <a:latin typeface="+mn-lt"/>
              </a:rPr>
              <a:t>JOINT ASSESSMENT</a:t>
            </a:r>
          </a:p>
          <a:p>
            <a:pPr marL="285750" indent="-285750">
              <a:buFont typeface="Arial" panose="020B0604020202020204" pitchFamily="34" charset="0"/>
              <a:buChar char="•"/>
            </a:pPr>
            <a:r>
              <a:rPr lang="it-IT" i="1" dirty="0">
                <a:solidFill>
                  <a:srgbClr val="C00000"/>
                </a:solidFill>
                <a:latin typeface="+mn-lt"/>
              </a:rPr>
              <a:t>JOINT DELIVERY</a:t>
            </a:r>
          </a:p>
          <a:p>
            <a:pPr marL="285750" indent="-285750">
              <a:buFont typeface="Arial" panose="020B0604020202020204" pitchFamily="34" charset="0"/>
              <a:buChar char="•"/>
            </a:pPr>
            <a:r>
              <a:rPr lang="it-IT" i="1" dirty="0">
                <a:solidFill>
                  <a:srgbClr val="C00000"/>
                </a:solidFill>
                <a:latin typeface="+mn-lt"/>
              </a:rPr>
              <a:t>JOINT MANAGEMENT</a:t>
            </a:r>
          </a:p>
          <a:p>
            <a:endParaRPr lang="it-IT" i="1" dirty="0">
              <a:solidFill>
                <a:srgbClr val="C00000"/>
              </a:solidFill>
              <a:latin typeface="+mn-lt"/>
            </a:endParaRPr>
          </a:p>
          <a:p>
            <a:r>
              <a:rPr lang="it-IT" i="1" dirty="0">
                <a:solidFill>
                  <a:srgbClr val="C00000"/>
                </a:solidFill>
                <a:latin typeface="+mn-lt"/>
              </a:rPr>
              <a:t>«easy» to </a:t>
            </a:r>
            <a:r>
              <a:rPr lang="it-IT" i="1" dirty="0" err="1">
                <a:solidFill>
                  <a:srgbClr val="C00000"/>
                </a:solidFill>
                <a:latin typeface="+mn-lt"/>
              </a:rPr>
              <a:t>harmonize</a:t>
            </a:r>
            <a:r>
              <a:rPr lang="it-IT" i="1" dirty="0">
                <a:solidFill>
                  <a:srgbClr val="C00000"/>
                </a:solidFill>
                <a:latin typeface="+mn-lt"/>
              </a:rPr>
              <a:t> agenda</a:t>
            </a:r>
          </a:p>
          <a:p>
            <a:r>
              <a:rPr lang="it-IT" i="1" dirty="0" err="1">
                <a:solidFill>
                  <a:srgbClr val="C00000"/>
                </a:solidFill>
                <a:latin typeface="+mn-lt"/>
              </a:rPr>
              <a:t>difficult</a:t>
            </a:r>
            <a:r>
              <a:rPr lang="it-IT" i="1" dirty="0">
                <a:solidFill>
                  <a:srgbClr val="C00000"/>
                </a:solidFill>
                <a:latin typeface="+mn-lt"/>
              </a:rPr>
              <a:t> to </a:t>
            </a:r>
            <a:r>
              <a:rPr lang="it-IT" i="1" dirty="0" err="1">
                <a:solidFill>
                  <a:srgbClr val="C00000"/>
                </a:solidFill>
                <a:latin typeface="+mn-lt"/>
              </a:rPr>
              <a:t>aling</a:t>
            </a:r>
            <a:r>
              <a:rPr lang="it-IT" i="1" dirty="0">
                <a:solidFill>
                  <a:srgbClr val="C00000"/>
                </a:solidFill>
                <a:latin typeface="+mn-lt"/>
              </a:rPr>
              <a:t> </a:t>
            </a:r>
            <a:r>
              <a:rPr lang="it-IT" i="1" dirty="0" err="1">
                <a:solidFill>
                  <a:srgbClr val="C00000"/>
                </a:solidFill>
                <a:latin typeface="+mn-lt"/>
              </a:rPr>
              <a:t>objective</a:t>
            </a:r>
            <a:endParaRPr lang="it-IT" i="1" dirty="0">
              <a:solidFill>
                <a:srgbClr val="C00000"/>
              </a:solidFill>
              <a:latin typeface="+mn-lt"/>
            </a:endParaRPr>
          </a:p>
          <a:p>
            <a:r>
              <a:rPr lang="it-IT" i="1" dirty="0" err="1">
                <a:solidFill>
                  <a:srgbClr val="C00000"/>
                </a:solidFill>
                <a:latin typeface="+mn-lt"/>
              </a:rPr>
              <a:t>impossible</a:t>
            </a:r>
            <a:r>
              <a:rPr lang="it-IT" i="1" dirty="0">
                <a:solidFill>
                  <a:srgbClr val="C00000"/>
                </a:solidFill>
                <a:latin typeface="+mn-lt"/>
              </a:rPr>
              <a:t> to share </a:t>
            </a:r>
            <a:r>
              <a:rPr lang="it-IT" i="1" dirty="0" err="1">
                <a:solidFill>
                  <a:srgbClr val="C00000"/>
                </a:solidFill>
                <a:latin typeface="+mn-lt"/>
              </a:rPr>
              <a:t>ownerships</a:t>
            </a:r>
            <a:endParaRPr lang="it-IT" i="1" dirty="0">
              <a:solidFill>
                <a:srgbClr val="C00000"/>
              </a:solidFill>
              <a:latin typeface="+mn-lt"/>
            </a:endParaRPr>
          </a:p>
          <a:p>
            <a:endParaRPr lang="it-IT" i="1" dirty="0">
              <a:solidFill>
                <a:srgbClr val="C00000"/>
              </a:solidFill>
              <a:latin typeface="+mn-lt"/>
            </a:endParaRPr>
          </a:p>
          <a:p>
            <a:r>
              <a:rPr lang="it-IT" i="1" dirty="0" err="1">
                <a:solidFill>
                  <a:srgbClr val="C00000"/>
                </a:solidFill>
                <a:latin typeface="+mn-lt"/>
              </a:rPr>
              <a:t>need</a:t>
            </a:r>
            <a:r>
              <a:rPr lang="it-IT" i="1" dirty="0">
                <a:solidFill>
                  <a:srgbClr val="C00000"/>
                </a:solidFill>
                <a:latin typeface="+mn-lt"/>
              </a:rPr>
              <a:t> to EMPOWER the </a:t>
            </a:r>
            <a:r>
              <a:rPr lang="it-IT" i="1" dirty="0" err="1">
                <a:solidFill>
                  <a:srgbClr val="C00000"/>
                </a:solidFill>
                <a:latin typeface="+mn-lt"/>
              </a:rPr>
              <a:t>table</a:t>
            </a:r>
            <a:endParaRPr lang="it-IT" i="1" dirty="0">
              <a:solidFill>
                <a:srgbClr val="C00000"/>
              </a:solidFill>
              <a:latin typeface="+mn-lt"/>
            </a:endParaRPr>
          </a:p>
          <a:p>
            <a:endParaRPr lang="it-IT" i="1" dirty="0">
              <a:solidFill>
                <a:srgbClr val="C00000"/>
              </a:solidFill>
              <a:latin typeface="+mn-lt"/>
            </a:endParaRPr>
          </a:p>
          <a:p>
            <a:r>
              <a:rPr lang="it-IT" i="1" dirty="0">
                <a:solidFill>
                  <a:srgbClr val="C00000"/>
                </a:solidFill>
                <a:latin typeface="+mn-lt"/>
              </a:rPr>
              <a:t>separate </a:t>
            </a:r>
            <a:r>
              <a:rPr lang="it-IT" i="1" dirty="0" err="1">
                <a:solidFill>
                  <a:srgbClr val="C00000"/>
                </a:solidFill>
                <a:latin typeface="+mn-lt"/>
              </a:rPr>
              <a:t>funding</a:t>
            </a:r>
            <a:r>
              <a:rPr lang="it-IT" i="1" dirty="0">
                <a:solidFill>
                  <a:srgbClr val="C00000"/>
                </a:solidFill>
                <a:latin typeface="+mn-lt"/>
              </a:rPr>
              <a:t> </a:t>
            </a:r>
            <a:r>
              <a:rPr lang="it-IT" i="1" dirty="0" err="1">
                <a:solidFill>
                  <a:srgbClr val="C00000"/>
                </a:solidFill>
                <a:latin typeface="+mn-lt"/>
              </a:rPr>
              <a:t>channels</a:t>
            </a:r>
            <a:endParaRPr lang="it-IT" i="1" dirty="0">
              <a:solidFill>
                <a:srgbClr val="C00000"/>
              </a:solidFill>
              <a:latin typeface="+mn-lt"/>
            </a:endParaRPr>
          </a:p>
          <a:p>
            <a:endParaRPr lang="it-IT" i="1" dirty="0">
              <a:solidFill>
                <a:srgbClr val="C00000"/>
              </a:solidFill>
              <a:latin typeface="+mn-lt"/>
            </a:endParaRPr>
          </a:p>
          <a:p>
            <a:r>
              <a:rPr lang="it-IT" i="1" dirty="0">
                <a:solidFill>
                  <a:srgbClr val="C00000"/>
                </a:solidFill>
                <a:latin typeface="+mn-lt"/>
              </a:rPr>
              <a:t>(</a:t>
            </a:r>
            <a:r>
              <a:rPr lang="it-IT" i="1" dirty="0" err="1">
                <a:solidFill>
                  <a:srgbClr val="C00000"/>
                </a:solidFill>
                <a:latin typeface="+mn-lt"/>
              </a:rPr>
              <a:t>need</a:t>
            </a:r>
            <a:r>
              <a:rPr lang="it-IT" i="1" dirty="0">
                <a:solidFill>
                  <a:srgbClr val="C00000"/>
                </a:solidFill>
                <a:latin typeface="+mn-lt"/>
              </a:rPr>
              <a:t> to </a:t>
            </a:r>
            <a:r>
              <a:rPr lang="it-IT" i="1" dirty="0" err="1">
                <a:solidFill>
                  <a:srgbClr val="C00000"/>
                </a:solidFill>
                <a:latin typeface="+mn-lt"/>
              </a:rPr>
              <a:t>have</a:t>
            </a:r>
            <a:r>
              <a:rPr lang="it-IT" i="1" dirty="0">
                <a:solidFill>
                  <a:srgbClr val="C00000"/>
                </a:solidFill>
                <a:latin typeface="+mn-lt"/>
              </a:rPr>
              <a:t> a single agency?)</a:t>
            </a:r>
          </a:p>
          <a:p>
            <a:endParaRPr lang="it-IT" i="1" dirty="0">
              <a:solidFill>
                <a:srgbClr val="C00000"/>
              </a:solidFill>
              <a:latin typeface="+mn-lt"/>
            </a:endParaRPr>
          </a:p>
        </p:txBody>
      </p:sp>
      <p:sp>
        <p:nvSpPr>
          <p:cNvPr id="23" name="CasellaDiTesto 22">
            <a:extLst>
              <a:ext uri="{FF2B5EF4-FFF2-40B4-BE49-F238E27FC236}">
                <a16:creationId xmlns:a16="http://schemas.microsoft.com/office/drawing/2014/main" id="{B40B1C3D-0469-B240-823F-01886900002B}"/>
              </a:ext>
            </a:extLst>
          </p:cNvPr>
          <p:cNvSpPr txBox="1"/>
          <p:nvPr/>
        </p:nvSpPr>
        <p:spPr>
          <a:xfrm>
            <a:off x="4077235" y="5059378"/>
            <a:ext cx="4837470" cy="923330"/>
          </a:xfrm>
          <a:prstGeom prst="rect">
            <a:avLst/>
          </a:prstGeom>
          <a:noFill/>
        </p:spPr>
        <p:txBody>
          <a:bodyPr wrap="square">
            <a:spAutoFit/>
          </a:bodyPr>
          <a:lstStyle/>
          <a:p>
            <a:r>
              <a:rPr lang="it-IT" i="1" dirty="0" err="1">
                <a:solidFill>
                  <a:srgbClr val="C00000"/>
                </a:solidFill>
                <a:latin typeface="+mn-lt"/>
              </a:rPr>
              <a:t>need</a:t>
            </a:r>
            <a:r>
              <a:rPr lang="it-IT" i="1" dirty="0">
                <a:solidFill>
                  <a:srgbClr val="C00000"/>
                </a:solidFill>
                <a:latin typeface="+mn-lt"/>
              </a:rPr>
              <a:t> to </a:t>
            </a:r>
            <a:r>
              <a:rPr lang="it-IT" i="1" dirty="0" err="1">
                <a:solidFill>
                  <a:srgbClr val="C00000"/>
                </a:solidFill>
                <a:latin typeface="+mn-lt"/>
              </a:rPr>
              <a:t>sustain</a:t>
            </a:r>
            <a:r>
              <a:rPr lang="it-IT" i="1" dirty="0">
                <a:solidFill>
                  <a:srgbClr val="C00000"/>
                </a:solidFill>
                <a:latin typeface="+mn-lt"/>
              </a:rPr>
              <a:t> the </a:t>
            </a:r>
            <a:r>
              <a:rPr lang="it-IT" i="1" dirty="0" err="1">
                <a:solidFill>
                  <a:srgbClr val="C00000"/>
                </a:solidFill>
                <a:latin typeface="+mn-lt"/>
              </a:rPr>
              <a:t>activity</a:t>
            </a:r>
            <a:r>
              <a:rPr lang="it-IT" i="1" dirty="0">
                <a:solidFill>
                  <a:srgbClr val="C00000"/>
                </a:solidFill>
                <a:latin typeface="+mn-lt"/>
              </a:rPr>
              <a:t> for a </a:t>
            </a:r>
            <a:r>
              <a:rPr lang="it-IT" i="1" dirty="0">
                <a:solidFill>
                  <a:srgbClr val="0070C0"/>
                </a:solidFill>
                <a:latin typeface="+mn-lt"/>
              </a:rPr>
              <a:t>LONGER</a:t>
            </a:r>
            <a:r>
              <a:rPr lang="it-IT" i="1" dirty="0">
                <a:solidFill>
                  <a:srgbClr val="C00000"/>
                </a:solidFill>
                <a:latin typeface="+mn-lt"/>
              </a:rPr>
              <a:t> </a:t>
            </a:r>
            <a:r>
              <a:rPr lang="it-IT" i="1" dirty="0" err="1">
                <a:solidFill>
                  <a:srgbClr val="C00000"/>
                </a:solidFill>
                <a:latin typeface="+mn-lt"/>
              </a:rPr>
              <a:t>period</a:t>
            </a:r>
            <a:r>
              <a:rPr lang="it-IT" i="1" dirty="0">
                <a:solidFill>
                  <a:srgbClr val="C00000"/>
                </a:solidFill>
                <a:latin typeface="+mn-lt"/>
              </a:rPr>
              <a:t>, so </a:t>
            </a:r>
            <a:r>
              <a:rPr lang="it-IT" i="1" dirty="0">
                <a:solidFill>
                  <a:srgbClr val="0070C0"/>
                </a:solidFill>
                <a:latin typeface="+mn-lt"/>
              </a:rPr>
              <a:t>to showcase </a:t>
            </a:r>
            <a:r>
              <a:rPr lang="it-IT" i="1" dirty="0" err="1">
                <a:solidFill>
                  <a:srgbClr val="0070C0"/>
                </a:solidFill>
                <a:latin typeface="+mn-lt"/>
              </a:rPr>
              <a:t>results</a:t>
            </a:r>
            <a:endParaRPr lang="it-IT" i="1" dirty="0">
              <a:solidFill>
                <a:srgbClr val="0070C0"/>
              </a:solidFill>
              <a:latin typeface="+mn-lt"/>
            </a:endParaRPr>
          </a:p>
          <a:p>
            <a:r>
              <a:rPr lang="it-IT" i="1" dirty="0">
                <a:solidFill>
                  <a:srgbClr val="C00000"/>
                </a:solidFill>
                <a:latin typeface="+mn-lt"/>
              </a:rPr>
              <a:t> </a:t>
            </a:r>
          </a:p>
        </p:txBody>
      </p:sp>
    </p:spTree>
    <p:extLst>
      <p:ext uri="{BB962C8B-B14F-4D97-AF65-F5344CB8AC3E}">
        <p14:creationId xmlns:p14="http://schemas.microsoft.com/office/powerpoint/2010/main" val="40553699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e 6"/>
          <p:cNvGrpSpPr/>
          <p:nvPr/>
        </p:nvGrpSpPr>
        <p:grpSpPr>
          <a:xfrm>
            <a:off x="-585259" y="0"/>
            <a:ext cx="9759755" cy="6858000"/>
            <a:chOff x="-579242" y="0"/>
            <a:chExt cx="9759755" cy="6858000"/>
          </a:xfrm>
        </p:grpSpPr>
        <p:pic>
          <p:nvPicPr>
            <p:cNvPr id="5" name="Image 4"/>
            <p:cNvPicPr>
              <a:picLocks noChangeAspect="1"/>
            </p:cNvPicPr>
            <p:nvPr/>
          </p:nvPicPr>
          <p:blipFill rotWithShape="1">
            <a:blip r:embed="rId3">
              <a:extLst>
                <a:ext uri="{28A0092B-C50C-407E-A947-70E740481C1C}">
                  <a14:useLocalDpi xmlns:a14="http://schemas.microsoft.com/office/drawing/2010/main" val="0"/>
                </a:ext>
              </a:extLst>
            </a:blip>
            <a:srcRect r="5268"/>
            <a:stretch/>
          </p:blipFill>
          <p:spPr>
            <a:xfrm>
              <a:off x="-579241" y="0"/>
              <a:ext cx="9759753" cy="6858000"/>
            </a:xfrm>
            <a:prstGeom prst="rect">
              <a:avLst/>
            </a:prstGeom>
          </p:spPr>
        </p:pic>
        <p:sp>
          <p:nvSpPr>
            <p:cNvPr id="6" name="ZoneTexte 5"/>
            <p:cNvSpPr txBox="1"/>
            <p:nvPr/>
          </p:nvSpPr>
          <p:spPr>
            <a:xfrm>
              <a:off x="-579242" y="6165304"/>
              <a:ext cx="5151241" cy="461665"/>
            </a:xfrm>
            <a:prstGeom prst="rect">
              <a:avLst/>
            </a:prstGeom>
            <a:noFill/>
          </p:spPr>
          <p:txBody>
            <a:bodyPr wrap="square" rtlCol="0">
              <a:spAutoFit/>
            </a:bodyPr>
            <a:lstStyle/>
            <a:p>
              <a:pPr marL="715963"/>
              <a:r>
                <a:rPr lang="en-US" sz="1200">
                  <a:solidFill>
                    <a:schemeClr val="bg1"/>
                  </a:solidFill>
                  <a:latin typeface="+mn-lt"/>
                </a:rPr>
                <a:t>Programme co-financed by the </a:t>
              </a:r>
              <a:br>
                <a:rPr lang="en-US" sz="1200">
                  <a:solidFill>
                    <a:schemeClr val="bg1"/>
                  </a:solidFill>
                  <a:latin typeface="+mn-lt"/>
                </a:rPr>
              </a:br>
              <a:r>
                <a:rPr lang="en-US" sz="1200">
                  <a:solidFill>
                    <a:schemeClr val="bg1"/>
                  </a:solidFill>
                  <a:latin typeface="+mn-lt"/>
                </a:rPr>
                <a:t>European Regional Development Fund</a:t>
              </a:r>
              <a:endParaRPr lang="fr-FR" sz="1200">
                <a:solidFill>
                  <a:schemeClr val="bg1"/>
                </a:solidFill>
                <a:latin typeface="+mn-lt"/>
              </a:endParaRPr>
            </a:p>
          </p:txBody>
        </p:sp>
        <p:sp>
          <p:nvSpPr>
            <p:cNvPr id="8" name="ZoneTexte 7"/>
            <p:cNvSpPr txBox="1"/>
            <p:nvPr/>
          </p:nvSpPr>
          <p:spPr>
            <a:xfrm>
              <a:off x="4572001" y="6165303"/>
              <a:ext cx="4608512" cy="461665"/>
            </a:xfrm>
            <a:prstGeom prst="rect">
              <a:avLst/>
            </a:prstGeom>
            <a:noFill/>
          </p:spPr>
          <p:txBody>
            <a:bodyPr wrap="square" rtlCol="0">
              <a:spAutoFit/>
            </a:bodyPr>
            <a:lstStyle/>
            <a:p>
              <a:pPr marL="715963"/>
              <a:r>
                <a:rPr lang="fr-FR" sz="1200">
                  <a:solidFill>
                    <a:schemeClr val="bg1"/>
                  </a:solidFill>
                  <a:latin typeface="+mn-lt"/>
                </a:rPr>
                <a:t>Programme cofinancé par le Fonds </a:t>
              </a:r>
              <a:br>
                <a:rPr lang="fr-FR" sz="1200">
                  <a:solidFill>
                    <a:schemeClr val="bg1"/>
                  </a:solidFill>
                  <a:latin typeface="+mn-lt"/>
                </a:rPr>
              </a:br>
              <a:r>
                <a:rPr lang="fr-FR" sz="1200">
                  <a:solidFill>
                    <a:schemeClr val="bg1"/>
                  </a:solidFill>
                  <a:latin typeface="+mn-lt"/>
                </a:rPr>
                <a:t>européen de développement régional</a:t>
              </a:r>
            </a:p>
          </p:txBody>
        </p:sp>
      </p:grpSp>
      <p:sp>
        <p:nvSpPr>
          <p:cNvPr id="9" name="Zone de texte 11"/>
          <p:cNvSpPr txBox="1"/>
          <p:nvPr/>
        </p:nvSpPr>
        <p:spPr>
          <a:xfrm>
            <a:off x="-585259" y="3169920"/>
            <a:ext cx="9723241" cy="2088232"/>
          </a:xfrm>
          <a:prstGeom prst="rect">
            <a:avLst/>
          </a:prstGeom>
          <a:solidFill>
            <a:srgbClr val="F2F2F2">
              <a:alpha val="0"/>
            </a:srgbClr>
          </a:solidFill>
          <a:ln w="28575">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R="3810" algn="ctr">
              <a:spcBef>
                <a:spcPts val="500"/>
              </a:spcBef>
              <a:spcAft>
                <a:spcPts val="0"/>
              </a:spcAft>
            </a:pPr>
            <a:r>
              <a:rPr lang="en-US" sz="3200" b="1" dirty="0">
                <a:solidFill>
                  <a:schemeClr val="accent2">
                    <a:lumMod val="60000"/>
                    <a:lumOff val="40000"/>
                  </a:schemeClr>
                </a:solidFill>
                <a:ea typeface="Times New Roman" panose="02020603050405020304" pitchFamily="18" charset="0"/>
              </a:rPr>
              <a:t>SHAREMED</a:t>
            </a:r>
          </a:p>
          <a:p>
            <a:pPr marR="3810" algn="ctr">
              <a:spcBef>
                <a:spcPts val="500"/>
              </a:spcBef>
              <a:spcAft>
                <a:spcPts val="0"/>
              </a:spcAft>
            </a:pPr>
            <a:r>
              <a:rPr lang="en-US" sz="2200" b="1" i="1" dirty="0">
                <a:solidFill>
                  <a:schemeClr val="accent2">
                    <a:lumMod val="60000"/>
                    <a:lumOff val="40000"/>
                  </a:schemeClr>
                </a:solidFill>
                <a:ea typeface="Times New Roman" panose="02020603050405020304" pitchFamily="18" charset="0"/>
              </a:rPr>
              <a:t>Sharing and enhancing capabilities to address environmental threats in the Mediterranean sea</a:t>
            </a:r>
          </a:p>
          <a:p>
            <a:pPr marR="3810" algn="ctr">
              <a:spcBef>
                <a:spcPts val="500"/>
              </a:spcBef>
              <a:spcAft>
                <a:spcPts val="0"/>
              </a:spcAft>
            </a:pPr>
            <a:endParaRPr lang="en-US" sz="3200" b="1" i="1" dirty="0">
              <a:solidFill>
                <a:schemeClr val="accent2">
                  <a:lumMod val="60000"/>
                  <a:lumOff val="40000"/>
                </a:schemeClr>
              </a:solidFill>
              <a:ea typeface="Times New Roman" panose="02020603050405020304" pitchFamily="18" charset="0"/>
            </a:endParaRPr>
          </a:p>
          <a:p>
            <a:pPr marR="3810" algn="ctr">
              <a:spcBef>
                <a:spcPts val="500"/>
              </a:spcBef>
              <a:spcAft>
                <a:spcPts val="0"/>
              </a:spcAft>
            </a:pPr>
            <a:r>
              <a:rPr lang="en-US" sz="2000" b="1" i="1" dirty="0">
                <a:solidFill>
                  <a:schemeClr val="accent2">
                    <a:lumMod val="60000"/>
                    <a:lumOff val="40000"/>
                  </a:schemeClr>
                </a:solidFill>
                <a:ea typeface="Times New Roman" panose="02020603050405020304" pitchFamily="18" charset="0"/>
              </a:rPr>
              <a:t>Coordinator: </a:t>
            </a:r>
            <a:r>
              <a:rPr lang="en-US" sz="2000" b="1" i="1" dirty="0" err="1">
                <a:solidFill>
                  <a:schemeClr val="accent2">
                    <a:lumMod val="60000"/>
                    <a:lumOff val="40000"/>
                  </a:schemeClr>
                </a:solidFill>
                <a:ea typeface="Times New Roman" panose="02020603050405020304" pitchFamily="18" charset="0"/>
              </a:rPr>
              <a:t>cosimo</a:t>
            </a:r>
            <a:r>
              <a:rPr lang="en-US" sz="2000" b="1" i="1" dirty="0">
                <a:solidFill>
                  <a:schemeClr val="accent2">
                    <a:lumMod val="60000"/>
                    <a:lumOff val="40000"/>
                  </a:schemeClr>
                </a:solidFill>
                <a:ea typeface="Times New Roman" panose="02020603050405020304" pitchFamily="18" charset="0"/>
              </a:rPr>
              <a:t> solidoro  -  OGS</a:t>
            </a:r>
          </a:p>
          <a:p>
            <a:pPr marR="3810" algn="ctr">
              <a:spcBef>
                <a:spcPts val="500"/>
              </a:spcBef>
              <a:spcAft>
                <a:spcPts val="0"/>
              </a:spcAft>
            </a:pPr>
            <a:r>
              <a:rPr lang="en-US" sz="2000" b="1" i="1" dirty="0" err="1">
                <a:solidFill>
                  <a:schemeClr val="accent2">
                    <a:lumMod val="60000"/>
                    <a:lumOff val="40000"/>
                  </a:schemeClr>
                </a:solidFill>
                <a:ea typeface="Times New Roman" panose="02020603050405020304" pitchFamily="18" charset="0"/>
              </a:rPr>
              <a:t>csolidoro@ogs.it</a:t>
            </a:r>
            <a:endParaRPr lang="en-US" sz="2000" b="1" i="1" dirty="0">
              <a:solidFill>
                <a:schemeClr val="accent2">
                  <a:lumMod val="60000"/>
                  <a:lumOff val="40000"/>
                </a:schemeClr>
              </a:solidFill>
              <a:ea typeface="Times New Roman" panose="02020603050405020304" pitchFamily="18" charset="0"/>
            </a:endParaRPr>
          </a:p>
        </p:txBody>
      </p:sp>
    </p:spTree>
    <p:extLst>
      <p:ext uri="{BB962C8B-B14F-4D97-AF65-F5344CB8AC3E}">
        <p14:creationId xmlns:p14="http://schemas.microsoft.com/office/powerpoint/2010/main" val="1209078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11512"/>
            <a:ext cx="8229600" cy="778098"/>
          </a:xfrm>
        </p:spPr>
        <p:txBody>
          <a:bodyPr/>
          <a:lstStyle/>
          <a:p>
            <a:pPr algn="ctr"/>
            <a:r>
              <a:rPr lang="en-GB" dirty="0"/>
              <a:t>SHAREMED  </a:t>
            </a:r>
            <a:r>
              <a:rPr lang="en-GB" dirty="0" err="1"/>
              <a:t>strat</a:t>
            </a:r>
            <a:r>
              <a:rPr lang="en-GB" dirty="0"/>
              <a:t> project</a:t>
            </a:r>
          </a:p>
        </p:txBody>
      </p:sp>
      <p:sp>
        <p:nvSpPr>
          <p:cNvPr id="3" name="Espace réservé du contenu 2"/>
          <p:cNvSpPr>
            <a:spLocks noGrp="1"/>
          </p:cNvSpPr>
          <p:nvPr>
            <p:ph idx="1"/>
          </p:nvPr>
        </p:nvSpPr>
        <p:spPr>
          <a:xfrm>
            <a:off x="221010" y="830081"/>
            <a:ext cx="8701980" cy="4538132"/>
          </a:xfrm>
        </p:spPr>
        <p:txBody>
          <a:bodyPr/>
          <a:lstStyle/>
          <a:p>
            <a:pPr marL="0" indent="0" algn="just">
              <a:buNone/>
            </a:pPr>
            <a:r>
              <a:rPr lang="en-GB" sz="2400" b="1" i="1" dirty="0">
                <a:solidFill>
                  <a:srgbClr val="000090"/>
                </a:solidFill>
              </a:rPr>
              <a:t>GOAL:  </a:t>
            </a:r>
          </a:p>
          <a:p>
            <a:pPr marL="0" indent="0" algn="just">
              <a:buNone/>
            </a:pPr>
            <a:r>
              <a:rPr lang="en-GB" sz="2400" dirty="0">
                <a:solidFill>
                  <a:srgbClr val="000000"/>
                </a:solidFill>
              </a:rPr>
              <a:t>increase the capability of regional, subregional, and local authorities and of research community to </a:t>
            </a:r>
          </a:p>
          <a:p>
            <a:pPr marL="0" indent="0" algn="just">
              <a:buNone/>
            </a:pPr>
            <a:r>
              <a:rPr lang="en-GB" sz="2400" dirty="0">
                <a:solidFill>
                  <a:srgbClr val="000000"/>
                </a:solidFill>
              </a:rPr>
              <a:t>assess and address hazards related to pollution and environmental threats in Mediterranean transnational wate</a:t>
            </a:r>
            <a:r>
              <a:rPr lang="it-IT" sz="2400" dirty="0" err="1">
                <a:solidFill>
                  <a:srgbClr val="000000"/>
                </a:solidFill>
              </a:rPr>
              <a:t>rs</a:t>
            </a:r>
            <a:endParaRPr lang="it-IT" sz="2400" dirty="0">
              <a:solidFill>
                <a:srgbClr val="000000"/>
              </a:solidFill>
            </a:endParaRPr>
          </a:p>
          <a:p>
            <a:pPr marL="0" indent="0" algn="just">
              <a:buNone/>
            </a:pPr>
            <a:endParaRPr lang="it-IT" sz="2000" b="1" i="1" dirty="0">
              <a:solidFill>
                <a:srgbClr val="000090"/>
              </a:solidFill>
            </a:endParaRPr>
          </a:p>
          <a:p>
            <a:pPr marL="0" indent="0" algn="just">
              <a:buNone/>
            </a:pPr>
            <a:r>
              <a:rPr lang="it-IT" sz="2400" b="1" i="1" dirty="0">
                <a:solidFill>
                  <a:srgbClr val="000090"/>
                </a:solidFill>
              </a:rPr>
              <a:t>HOW:</a:t>
            </a:r>
            <a:r>
              <a:rPr lang="it-IT" sz="2400" dirty="0">
                <a:solidFill>
                  <a:srgbClr val="000000"/>
                </a:solidFill>
              </a:rPr>
              <a:t> </a:t>
            </a:r>
          </a:p>
          <a:p>
            <a:pPr marL="0" indent="0" algn="just">
              <a:buNone/>
            </a:pPr>
            <a:r>
              <a:rPr lang="it-IT" sz="2400" dirty="0">
                <a:solidFill>
                  <a:srgbClr val="000000"/>
                </a:solidFill>
              </a:rPr>
              <a:t>      - </a:t>
            </a:r>
            <a:r>
              <a:rPr lang="it-IT" sz="2400" dirty="0" err="1">
                <a:solidFill>
                  <a:srgbClr val="000000"/>
                </a:solidFill>
              </a:rPr>
              <a:t>enhancing</a:t>
            </a:r>
            <a:r>
              <a:rPr lang="it-IT" sz="2400" dirty="0">
                <a:solidFill>
                  <a:srgbClr val="000000"/>
                </a:solidFill>
              </a:rPr>
              <a:t>, </a:t>
            </a:r>
            <a:r>
              <a:rPr lang="it-IT" sz="2400" dirty="0" err="1">
                <a:solidFill>
                  <a:srgbClr val="000000"/>
                </a:solidFill>
              </a:rPr>
              <a:t>observing</a:t>
            </a:r>
            <a:r>
              <a:rPr lang="it-IT" sz="2400" dirty="0">
                <a:solidFill>
                  <a:srgbClr val="000000"/>
                </a:solidFill>
              </a:rPr>
              <a:t> &amp; </a:t>
            </a:r>
            <a:r>
              <a:rPr lang="it-IT" sz="2400" dirty="0" err="1">
                <a:solidFill>
                  <a:srgbClr val="000000"/>
                </a:solidFill>
              </a:rPr>
              <a:t>assessing</a:t>
            </a:r>
            <a:r>
              <a:rPr lang="it-IT" sz="2400" dirty="0">
                <a:solidFill>
                  <a:srgbClr val="000000"/>
                </a:solidFill>
              </a:rPr>
              <a:t> </a:t>
            </a:r>
            <a:r>
              <a:rPr lang="it-IT" sz="2400" dirty="0" err="1">
                <a:solidFill>
                  <a:srgbClr val="000000"/>
                </a:solidFill>
              </a:rPr>
              <a:t>capabilities</a:t>
            </a:r>
            <a:endParaRPr lang="it-IT" sz="2400" dirty="0">
              <a:solidFill>
                <a:srgbClr val="000000"/>
              </a:solidFill>
            </a:endParaRPr>
          </a:p>
          <a:p>
            <a:pPr marL="0" indent="0" algn="just">
              <a:buNone/>
            </a:pPr>
            <a:r>
              <a:rPr lang="it-IT" sz="2400" dirty="0">
                <a:solidFill>
                  <a:srgbClr val="000000"/>
                </a:solidFill>
              </a:rPr>
              <a:t>      - </a:t>
            </a:r>
            <a:r>
              <a:rPr lang="en-GB" sz="2400" dirty="0">
                <a:solidFill>
                  <a:srgbClr val="000000"/>
                </a:solidFill>
              </a:rPr>
              <a:t>sharing knowledge, observation and technologies</a:t>
            </a:r>
          </a:p>
          <a:p>
            <a:pPr marL="0" indent="0" algn="just">
              <a:buNone/>
            </a:pPr>
            <a:r>
              <a:rPr lang="en-GB" sz="2400" dirty="0">
                <a:solidFill>
                  <a:srgbClr val="000000"/>
                </a:solidFill>
              </a:rPr>
              <a:t>      - building common frameworks, tools and services</a:t>
            </a:r>
          </a:p>
          <a:p>
            <a:pPr marL="0" indent="0" algn="just">
              <a:buNone/>
            </a:pPr>
            <a:r>
              <a:rPr lang="en-GB" sz="2400" dirty="0">
                <a:solidFill>
                  <a:srgbClr val="000000"/>
                </a:solidFill>
              </a:rPr>
              <a:t>      - roadmap and action plans </a:t>
            </a:r>
            <a:endParaRPr lang="it-IT" sz="2400" dirty="0">
              <a:solidFill>
                <a:srgbClr val="000000"/>
              </a:solidFill>
            </a:endParaRPr>
          </a:p>
          <a:p>
            <a:pPr marL="0" indent="0" algn="just">
              <a:buNone/>
            </a:pPr>
            <a:endParaRPr lang="it-IT" sz="2400" dirty="0">
              <a:solidFill>
                <a:srgbClr val="000000"/>
              </a:solidFill>
            </a:endParaRPr>
          </a:p>
          <a:p>
            <a:pPr marL="0" indent="0" algn="just">
              <a:buNone/>
            </a:pPr>
            <a:endParaRPr lang="it-IT" sz="2400" dirty="0">
              <a:solidFill>
                <a:srgbClr val="000000"/>
              </a:solidFill>
            </a:endParaRPr>
          </a:p>
          <a:p>
            <a:pPr marL="0" indent="0" algn="just">
              <a:buNone/>
            </a:pPr>
            <a:endParaRPr lang="en-GB" sz="2400" i="1" dirty="0">
              <a:solidFill>
                <a:srgbClr val="000000"/>
              </a:solidFill>
            </a:endParaRPr>
          </a:p>
        </p:txBody>
      </p:sp>
      <p:pic>
        <p:nvPicPr>
          <p:cNvPr id="4" name="Picture 6">
            <a:extLst>
              <a:ext uri="{FF2B5EF4-FFF2-40B4-BE49-F238E27FC236}">
                <a16:creationId xmlns:a16="http://schemas.microsoft.com/office/drawing/2014/main" id="{9609E023-C754-2E47-87AA-051E4C4D1C1F}"/>
              </a:ext>
            </a:extLst>
          </p:cNvPr>
          <p:cNvPicPr>
            <a:picLocks noChangeAspect="1"/>
          </p:cNvPicPr>
          <p:nvPr/>
        </p:nvPicPr>
        <p:blipFill rotWithShape="1">
          <a:blip r:embed="rId2"/>
          <a:srcRect r="61921"/>
          <a:stretch/>
        </p:blipFill>
        <p:spPr bwMode="auto">
          <a:xfrm>
            <a:off x="7587040" y="5235676"/>
            <a:ext cx="1139152" cy="1525559"/>
          </a:xfrm>
          <a:prstGeom prst="rect">
            <a:avLst/>
          </a:prstGeom>
        </p:spPr>
      </p:pic>
    </p:spTree>
    <p:extLst>
      <p:ext uri="{BB962C8B-B14F-4D97-AF65-F5344CB8AC3E}">
        <p14:creationId xmlns:p14="http://schemas.microsoft.com/office/powerpoint/2010/main" val="35669365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71339" y="-1"/>
            <a:ext cx="8686800" cy="1301123"/>
          </a:xfrm>
        </p:spPr>
        <p:txBody>
          <a:bodyPr/>
          <a:lstStyle/>
          <a:p>
            <a:r>
              <a:rPr lang="en-GB" sz="2800" dirty="0"/>
              <a:t>3 types of target groups and stakeholders by 3 spatial scales (med, study site, local)</a:t>
            </a:r>
            <a:endParaRPr lang="en-GB" sz="2800" dirty="0">
              <a:highlight>
                <a:srgbClr val="FFFF00"/>
              </a:highlight>
            </a:endParaRPr>
          </a:p>
        </p:txBody>
      </p:sp>
      <p:sp>
        <p:nvSpPr>
          <p:cNvPr id="3" name="Espace réservé du contenu 2"/>
          <p:cNvSpPr>
            <a:spLocks noGrp="1"/>
          </p:cNvSpPr>
          <p:nvPr>
            <p:ph idx="1"/>
          </p:nvPr>
        </p:nvSpPr>
        <p:spPr>
          <a:xfrm>
            <a:off x="271339" y="1332816"/>
            <a:ext cx="8671982" cy="3917610"/>
          </a:xfrm>
        </p:spPr>
        <p:txBody>
          <a:bodyPr/>
          <a:lstStyle/>
          <a:p>
            <a:pPr marL="0" indent="0" algn="just">
              <a:buNone/>
            </a:pPr>
            <a:r>
              <a:rPr lang="en-GB" sz="2000" b="1" i="1" dirty="0">
                <a:solidFill>
                  <a:srgbClr val="000000"/>
                </a:solidFill>
              </a:rPr>
              <a:t>A</a:t>
            </a:r>
            <a:r>
              <a:rPr lang="en-GB" sz="2000" i="1" dirty="0">
                <a:solidFill>
                  <a:srgbClr val="000000"/>
                </a:solidFill>
              </a:rPr>
              <a:t> Stakeholders </a:t>
            </a:r>
            <a:r>
              <a:rPr lang="en-GB" sz="2000" b="1" i="1" dirty="0">
                <a:solidFill>
                  <a:srgbClr val="000000"/>
                </a:solidFill>
              </a:rPr>
              <a:t>needing</a:t>
            </a:r>
            <a:r>
              <a:rPr lang="en-GB" sz="2000" i="1" dirty="0">
                <a:solidFill>
                  <a:srgbClr val="000000"/>
                </a:solidFill>
              </a:rPr>
              <a:t> observing &amp; assessing capabilities</a:t>
            </a:r>
          </a:p>
          <a:p>
            <a:pPr marL="0" indent="0" algn="just">
              <a:buNone/>
            </a:pPr>
            <a:endParaRPr lang="en-GB" sz="2000" i="1" dirty="0">
              <a:solidFill>
                <a:srgbClr val="000000"/>
              </a:solidFill>
            </a:endParaRPr>
          </a:p>
          <a:p>
            <a:pPr marL="0" indent="0" algn="just">
              <a:buNone/>
            </a:pPr>
            <a:r>
              <a:rPr lang="en-GB" sz="2000" b="1" i="1" dirty="0">
                <a:solidFill>
                  <a:srgbClr val="000000"/>
                </a:solidFill>
              </a:rPr>
              <a:t>B</a:t>
            </a:r>
            <a:r>
              <a:rPr lang="en-GB" sz="2000" i="1" dirty="0">
                <a:solidFill>
                  <a:srgbClr val="000000"/>
                </a:solidFill>
              </a:rPr>
              <a:t> Institutions already </a:t>
            </a:r>
            <a:r>
              <a:rPr lang="en-GB" sz="2000" b="1" i="1" dirty="0">
                <a:solidFill>
                  <a:srgbClr val="000000"/>
                </a:solidFill>
              </a:rPr>
              <a:t>managing</a:t>
            </a:r>
            <a:r>
              <a:rPr lang="en-GB" sz="2000" i="1" dirty="0">
                <a:solidFill>
                  <a:srgbClr val="000000"/>
                </a:solidFill>
              </a:rPr>
              <a:t> observing </a:t>
            </a:r>
            <a:r>
              <a:rPr lang="en-GB" sz="2000" i="1" dirty="0" err="1">
                <a:solidFill>
                  <a:srgbClr val="000000"/>
                </a:solidFill>
              </a:rPr>
              <a:t>infrastructured</a:t>
            </a:r>
            <a:r>
              <a:rPr lang="en-GB" sz="2000" i="1" dirty="0">
                <a:solidFill>
                  <a:srgbClr val="000000"/>
                </a:solidFill>
              </a:rPr>
              <a:t> and willing to share and exchange (includes local and regional authorities and organizations in charge of environmental threats, i.e. those </a:t>
            </a:r>
            <a:r>
              <a:rPr lang="en-GB" sz="2000" b="1" i="1" dirty="0">
                <a:solidFill>
                  <a:srgbClr val="000000"/>
                </a:solidFill>
              </a:rPr>
              <a:t>offering</a:t>
            </a:r>
            <a:r>
              <a:rPr lang="en-GB" sz="2000" i="1" dirty="0">
                <a:solidFill>
                  <a:srgbClr val="000000"/>
                </a:solidFill>
              </a:rPr>
              <a:t> the services)</a:t>
            </a:r>
          </a:p>
          <a:p>
            <a:pPr marL="0" indent="0" algn="just">
              <a:buNone/>
            </a:pPr>
            <a:endParaRPr lang="en-GB" sz="2000" dirty="0">
              <a:solidFill>
                <a:srgbClr val="000000"/>
              </a:solidFill>
            </a:endParaRPr>
          </a:p>
          <a:p>
            <a:pPr marL="0" indent="0" algn="just">
              <a:buNone/>
            </a:pPr>
            <a:r>
              <a:rPr lang="en-GB" sz="2000" b="1" dirty="0">
                <a:solidFill>
                  <a:srgbClr val="000000"/>
                </a:solidFill>
              </a:rPr>
              <a:t>C</a:t>
            </a:r>
            <a:r>
              <a:rPr lang="en-GB" sz="2000" dirty="0">
                <a:solidFill>
                  <a:srgbClr val="000000"/>
                </a:solidFill>
              </a:rPr>
              <a:t> </a:t>
            </a:r>
            <a:r>
              <a:rPr lang="en-GB" sz="2000" i="1" dirty="0">
                <a:solidFill>
                  <a:srgbClr val="000000"/>
                </a:solidFill>
              </a:rPr>
              <a:t>Experts able to provide suggestion/ knowledge /practice on how to enhance </a:t>
            </a:r>
            <a:r>
              <a:rPr lang="en-GB" sz="2000" i="1" dirty="0" err="1">
                <a:solidFill>
                  <a:srgbClr val="000000"/>
                </a:solidFill>
              </a:rPr>
              <a:t>obs</a:t>
            </a:r>
            <a:r>
              <a:rPr lang="en-GB" sz="2000" i="1" dirty="0">
                <a:solidFill>
                  <a:srgbClr val="000000"/>
                </a:solidFill>
              </a:rPr>
              <a:t> &amp; assess capabilities  (includes scientific community, i.e. </a:t>
            </a:r>
            <a:r>
              <a:rPr lang="en-GB" sz="2000" b="1" i="1" dirty="0" err="1">
                <a:solidFill>
                  <a:srgbClr val="000000"/>
                </a:solidFill>
              </a:rPr>
              <a:t>advicing</a:t>
            </a:r>
            <a:r>
              <a:rPr lang="en-GB" sz="2000" i="1" dirty="0">
                <a:solidFill>
                  <a:srgbClr val="000000"/>
                </a:solidFill>
              </a:rPr>
              <a:t>)</a:t>
            </a:r>
          </a:p>
          <a:p>
            <a:pPr marL="0" indent="0" algn="just">
              <a:buNone/>
            </a:pPr>
            <a:endParaRPr lang="en-GB" sz="2000" i="1" dirty="0">
              <a:solidFill>
                <a:srgbClr val="000000"/>
              </a:solidFill>
            </a:endParaRPr>
          </a:p>
          <a:p>
            <a:pPr marL="0" indent="0" algn="just">
              <a:buNone/>
            </a:pPr>
            <a:endParaRPr lang="en-GB" sz="2000" i="1" dirty="0">
              <a:solidFill>
                <a:srgbClr val="000000"/>
              </a:solidFill>
            </a:endParaRPr>
          </a:p>
          <a:p>
            <a:pPr marL="0" indent="0" algn="just">
              <a:buNone/>
            </a:pPr>
            <a:endParaRPr lang="en-GB" sz="2000" i="1" dirty="0">
              <a:solidFill>
                <a:srgbClr val="000000"/>
              </a:solidFill>
            </a:endParaRPr>
          </a:p>
          <a:p>
            <a:pPr marL="0" indent="0" algn="just">
              <a:buNone/>
            </a:pPr>
            <a:endParaRPr lang="en-GB" sz="2000" i="1" dirty="0">
              <a:solidFill>
                <a:srgbClr val="000000"/>
              </a:solidFill>
            </a:endParaRPr>
          </a:p>
          <a:p>
            <a:pPr marL="0" indent="0" algn="just">
              <a:buNone/>
            </a:pPr>
            <a:endParaRPr lang="en-GB" sz="2000" i="1" dirty="0">
              <a:solidFill>
                <a:srgbClr val="000000"/>
              </a:solidFill>
            </a:endParaRPr>
          </a:p>
        </p:txBody>
      </p:sp>
    </p:spTree>
    <p:extLst>
      <p:ext uri="{BB962C8B-B14F-4D97-AF65-F5344CB8AC3E}">
        <p14:creationId xmlns:p14="http://schemas.microsoft.com/office/powerpoint/2010/main" val="25851784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778098"/>
          </a:xfrm>
        </p:spPr>
        <p:txBody>
          <a:bodyPr/>
          <a:lstStyle/>
          <a:p>
            <a:pPr algn="ctr"/>
            <a:r>
              <a:rPr lang="en-GB" dirty="0"/>
              <a:t>SHAREMED  challenge</a:t>
            </a:r>
          </a:p>
        </p:txBody>
      </p:sp>
      <p:sp>
        <p:nvSpPr>
          <p:cNvPr id="3" name="Espace réservé du contenu 2"/>
          <p:cNvSpPr>
            <a:spLocks noGrp="1"/>
          </p:cNvSpPr>
          <p:nvPr>
            <p:ph idx="1"/>
          </p:nvPr>
        </p:nvSpPr>
        <p:spPr>
          <a:xfrm>
            <a:off x="251520" y="1219201"/>
            <a:ext cx="8701980" cy="4538132"/>
          </a:xfrm>
        </p:spPr>
        <p:txBody>
          <a:bodyPr/>
          <a:lstStyle/>
          <a:p>
            <a:pPr marL="0" indent="0" algn="just">
              <a:buNone/>
            </a:pPr>
            <a:r>
              <a:rPr lang="it-IT" sz="2400" dirty="0">
                <a:solidFill>
                  <a:srgbClr val="000000"/>
                </a:solidFill>
              </a:rPr>
              <a:t>- to design a </a:t>
            </a:r>
            <a:r>
              <a:rPr lang="it-IT" sz="2400" dirty="0" err="1">
                <a:solidFill>
                  <a:srgbClr val="000000"/>
                </a:solidFill>
              </a:rPr>
              <a:t>transnational</a:t>
            </a:r>
            <a:r>
              <a:rPr lang="it-IT" sz="2400" dirty="0">
                <a:solidFill>
                  <a:srgbClr val="000000"/>
                </a:solidFill>
              </a:rPr>
              <a:t> </a:t>
            </a:r>
            <a:r>
              <a:rPr lang="it-IT" sz="2400" dirty="0" err="1">
                <a:solidFill>
                  <a:srgbClr val="000000"/>
                </a:solidFill>
              </a:rPr>
              <a:t>system</a:t>
            </a:r>
            <a:r>
              <a:rPr lang="it-IT" sz="2400" dirty="0">
                <a:solidFill>
                  <a:srgbClr val="000000"/>
                </a:solidFill>
              </a:rPr>
              <a:t>  of </a:t>
            </a:r>
            <a:r>
              <a:rPr lang="it-IT" sz="2400" dirty="0" err="1">
                <a:solidFill>
                  <a:srgbClr val="000000"/>
                </a:solidFill>
              </a:rPr>
              <a:t>systems</a:t>
            </a:r>
            <a:r>
              <a:rPr lang="it-IT" sz="2400" dirty="0">
                <a:solidFill>
                  <a:srgbClr val="000000"/>
                </a:solidFill>
              </a:rPr>
              <a:t> for </a:t>
            </a:r>
            <a:r>
              <a:rPr lang="it-IT" sz="2400" dirty="0" err="1">
                <a:solidFill>
                  <a:srgbClr val="000000"/>
                </a:solidFill>
              </a:rPr>
              <a:t>observing</a:t>
            </a:r>
            <a:r>
              <a:rPr lang="it-IT" sz="2400" dirty="0">
                <a:solidFill>
                  <a:srgbClr val="000000"/>
                </a:solidFill>
              </a:rPr>
              <a:t> and </a:t>
            </a:r>
            <a:r>
              <a:rPr lang="it-IT" sz="2400" dirty="0" err="1">
                <a:solidFill>
                  <a:srgbClr val="000000"/>
                </a:solidFill>
              </a:rPr>
              <a:t>assessing</a:t>
            </a:r>
            <a:endParaRPr lang="it-IT" sz="2400" dirty="0">
              <a:solidFill>
                <a:srgbClr val="000000"/>
              </a:solidFill>
            </a:endParaRPr>
          </a:p>
          <a:p>
            <a:pPr marL="0" indent="0" algn="just">
              <a:buNone/>
            </a:pPr>
            <a:r>
              <a:rPr lang="it-IT" sz="2400" dirty="0">
                <a:solidFill>
                  <a:srgbClr val="000000"/>
                </a:solidFill>
              </a:rPr>
              <a:t>- to test </a:t>
            </a:r>
            <a:r>
              <a:rPr lang="it-IT" sz="2400" dirty="0" err="1">
                <a:solidFill>
                  <a:srgbClr val="000000"/>
                </a:solidFill>
              </a:rPr>
              <a:t>its</a:t>
            </a:r>
            <a:r>
              <a:rPr lang="it-IT" sz="2400" dirty="0">
                <a:solidFill>
                  <a:srgbClr val="000000"/>
                </a:solidFill>
              </a:rPr>
              <a:t> </a:t>
            </a:r>
            <a:r>
              <a:rPr lang="it-IT" sz="2400" dirty="0" err="1">
                <a:solidFill>
                  <a:srgbClr val="000000"/>
                </a:solidFill>
              </a:rPr>
              <a:t>implementation</a:t>
            </a:r>
            <a:r>
              <a:rPr lang="it-IT" sz="2400" dirty="0">
                <a:solidFill>
                  <a:srgbClr val="000000"/>
                </a:solidFill>
              </a:rPr>
              <a:t> in </a:t>
            </a:r>
            <a:r>
              <a:rPr lang="it-IT" sz="2400" dirty="0" err="1">
                <a:solidFill>
                  <a:srgbClr val="000000"/>
                </a:solidFill>
              </a:rPr>
              <a:t>several</a:t>
            </a:r>
            <a:r>
              <a:rPr lang="it-IT" sz="2400" dirty="0">
                <a:solidFill>
                  <a:srgbClr val="000000"/>
                </a:solidFill>
              </a:rPr>
              <a:t> test area </a:t>
            </a:r>
          </a:p>
          <a:p>
            <a:pPr marL="0" indent="0" algn="just">
              <a:buNone/>
            </a:pPr>
            <a:endParaRPr lang="it-IT" sz="2000" b="1" i="1" dirty="0">
              <a:solidFill>
                <a:srgbClr val="000090"/>
              </a:solidFill>
            </a:endParaRPr>
          </a:p>
          <a:p>
            <a:pPr marL="0" indent="0" algn="just">
              <a:buNone/>
            </a:pPr>
            <a:r>
              <a:rPr lang="it-IT" sz="2400" b="1" i="1" dirty="0">
                <a:solidFill>
                  <a:srgbClr val="000090"/>
                </a:solidFill>
              </a:rPr>
              <a:t> </a:t>
            </a:r>
            <a:r>
              <a:rPr lang="it-IT" sz="2400" b="1" i="1" dirty="0" err="1">
                <a:solidFill>
                  <a:srgbClr val="000090"/>
                </a:solidFill>
              </a:rPr>
              <a:t>not</a:t>
            </a:r>
            <a:r>
              <a:rPr lang="it-IT" sz="2400" b="1" i="1" dirty="0">
                <a:solidFill>
                  <a:srgbClr val="000090"/>
                </a:solidFill>
              </a:rPr>
              <a:t> </a:t>
            </a:r>
            <a:r>
              <a:rPr lang="it-IT" sz="2400" b="1" i="1" dirty="0" err="1">
                <a:solidFill>
                  <a:srgbClr val="000090"/>
                </a:solidFill>
              </a:rPr>
              <a:t>really</a:t>
            </a:r>
            <a:r>
              <a:rPr lang="it-IT" sz="2400" b="1" i="1" dirty="0">
                <a:solidFill>
                  <a:srgbClr val="000090"/>
                </a:solidFill>
              </a:rPr>
              <a:t> new:</a:t>
            </a:r>
          </a:p>
          <a:p>
            <a:pPr marL="0" indent="0" algn="just">
              <a:buNone/>
            </a:pPr>
            <a:r>
              <a:rPr lang="it-IT" sz="2400" b="1" i="1" dirty="0">
                <a:solidFill>
                  <a:srgbClr val="000090"/>
                </a:solidFill>
              </a:rPr>
              <a:t>         </a:t>
            </a:r>
            <a:r>
              <a:rPr lang="it-IT" sz="2400" b="1" i="1" dirty="0" err="1">
                <a:solidFill>
                  <a:srgbClr val="000090"/>
                </a:solidFill>
              </a:rPr>
              <a:t>but</a:t>
            </a:r>
            <a:r>
              <a:rPr lang="it-IT" sz="2400" b="1" i="1" dirty="0">
                <a:solidFill>
                  <a:srgbClr val="000090"/>
                </a:solidFill>
              </a:rPr>
              <a:t> </a:t>
            </a:r>
            <a:r>
              <a:rPr lang="it-IT" sz="2400" b="1" i="1" dirty="0" err="1">
                <a:solidFill>
                  <a:srgbClr val="000090"/>
                </a:solidFill>
              </a:rPr>
              <a:t>how</a:t>
            </a:r>
            <a:r>
              <a:rPr lang="it-IT" sz="2400" b="1" i="1" dirty="0">
                <a:solidFill>
                  <a:srgbClr val="000090"/>
                </a:solidFill>
              </a:rPr>
              <a:t> come </a:t>
            </a:r>
            <a:r>
              <a:rPr lang="it-IT" sz="2400" b="1" i="1" dirty="0" err="1">
                <a:solidFill>
                  <a:srgbClr val="000090"/>
                </a:solidFill>
              </a:rPr>
              <a:t>it</a:t>
            </a:r>
            <a:r>
              <a:rPr lang="it-IT" sz="2400" b="1" i="1" dirty="0">
                <a:solidFill>
                  <a:srgbClr val="000090"/>
                </a:solidFill>
              </a:rPr>
              <a:t> </a:t>
            </a:r>
            <a:r>
              <a:rPr lang="it-IT" sz="2400" b="1" i="1" dirty="0" err="1">
                <a:solidFill>
                  <a:srgbClr val="000090"/>
                </a:solidFill>
              </a:rPr>
              <a:t>is</a:t>
            </a:r>
            <a:r>
              <a:rPr lang="it-IT" sz="2400" b="1" i="1" dirty="0">
                <a:solidFill>
                  <a:srgbClr val="000090"/>
                </a:solidFill>
              </a:rPr>
              <a:t> </a:t>
            </a:r>
            <a:r>
              <a:rPr lang="it-IT" sz="2400" b="1" i="1" dirty="0" err="1">
                <a:solidFill>
                  <a:srgbClr val="000090"/>
                </a:solidFill>
              </a:rPr>
              <a:t>still</a:t>
            </a:r>
            <a:r>
              <a:rPr lang="it-IT" sz="2400" b="1" i="1" dirty="0">
                <a:solidFill>
                  <a:srgbClr val="000090"/>
                </a:solidFill>
              </a:rPr>
              <a:t> to be </a:t>
            </a:r>
            <a:r>
              <a:rPr lang="it-IT" sz="2400" b="1" i="1" dirty="0" err="1">
                <a:solidFill>
                  <a:srgbClr val="000090"/>
                </a:solidFill>
              </a:rPr>
              <a:t>done</a:t>
            </a:r>
            <a:r>
              <a:rPr lang="it-IT" sz="2400" b="1" i="1" dirty="0">
                <a:solidFill>
                  <a:srgbClr val="000090"/>
                </a:solidFill>
              </a:rPr>
              <a:t> ???</a:t>
            </a:r>
          </a:p>
          <a:p>
            <a:pPr marL="0" indent="0" algn="just">
              <a:buNone/>
            </a:pPr>
            <a:r>
              <a:rPr lang="it-IT" sz="2400" b="1" i="1" dirty="0">
                <a:solidFill>
                  <a:srgbClr val="000090"/>
                </a:solidFill>
              </a:rPr>
              <a:t>    </a:t>
            </a:r>
          </a:p>
          <a:p>
            <a:pPr marL="0" indent="0" algn="just">
              <a:buNone/>
            </a:pPr>
            <a:r>
              <a:rPr lang="it-IT" sz="2400" b="1" i="1" dirty="0">
                <a:solidFill>
                  <a:srgbClr val="000090"/>
                </a:solidFill>
              </a:rPr>
              <a:t>   </a:t>
            </a:r>
            <a:r>
              <a:rPr lang="it-IT" sz="2400" b="1" i="1" dirty="0" err="1">
                <a:solidFill>
                  <a:srgbClr val="000090"/>
                </a:solidFill>
              </a:rPr>
              <a:t>technological</a:t>
            </a:r>
            <a:r>
              <a:rPr lang="it-IT" sz="2400" b="1" i="1" dirty="0">
                <a:solidFill>
                  <a:srgbClr val="000090"/>
                </a:solidFill>
              </a:rPr>
              <a:t> </a:t>
            </a:r>
            <a:r>
              <a:rPr lang="it-IT" sz="2400" b="1" i="1" dirty="0" err="1">
                <a:solidFill>
                  <a:srgbClr val="000090"/>
                </a:solidFill>
              </a:rPr>
              <a:t>challenge</a:t>
            </a:r>
            <a:r>
              <a:rPr lang="it-IT" sz="2400" b="1" i="1" dirty="0">
                <a:solidFill>
                  <a:srgbClr val="000090"/>
                </a:solidFill>
              </a:rPr>
              <a:t> </a:t>
            </a:r>
            <a:r>
              <a:rPr lang="it-IT" sz="1800" b="1" i="1" dirty="0">
                <a:solidFill>
                  <a:srgbClr val="000090"/>
                </a:solidFill>
              </a:rPr>
              <a:t>(</a:t>
            </a:r>
            <a:r>
              <a:rPr lang="it-IT" sz="1800" b="1" i="1" dirty="0" err="1">
                <a:solidFill>
                  <a:srgbClr val="000090"/>
                </a:solidFill>
              </a:rPr>
              <a:t>scientific</a:t>
            </a:r>
            <a:r>
              <a:rPr lang="it-IT" sz="1800" b="1" i="1" dirty="0">
                <a:solidFill>
                  <a:srgbClr val="000090"/>
                </a:solidFill>
              </a:rPr>
              <a:t> community)</a:t>
            </a:r>
          </a:p>
          <a:p>
            <a:pPr marL="0" indent="0" algn="just">
              <a:buNone/>
            </a:pPr>
            <a:r>
              <a:rPr lang="it-IT" sz="2400" b="1" i="1" dirty="0">
                <a:solidFill>
                  <a:srgbClr val="000090"/>
                </a:solidFill>
              </a:rPr>
              <a:t>   </a:t>
            </a:r>
            <a:r>
              <a:rPr lang="it-IT" sz="2400" b="1" i="1" dirty="0" err="1">
                <a:solidFill>
                  <a:srgbClr val="000090"/>
                </a:solidFill>
              </a:rPr>
              <a:t>governance</a:t>
            </a:r>
            <a:r>
              <a:rPr lang="it-IT" sz="2400" b="1" i="1" dirty="0">
                <a:solidFill>
                  <a:srgbClr val="000090"/>
                </a:solidFill>
              </a:rPr>
              <a:t> </a:t>
            </a:r>
            <a:r>
              <a:rPr lang="it-IT" sz="2400" b="1" i="1" dirty="0" err="1">
                <a:solidFill>
                  <a:srgbClr val="000090"/>
                </a:solidFill>
              </a:rPr>
              <a:t>challenge</a:t>
            </a:r>
            <a:r>
              <a:rPr lang="it-IT" sz="2400" b="1" i="1" dirty="0">
                <a:solidFill>
                  <a:srgbClr val="000090"/>
                </a:solidFill>
              </a:rPr>
              <a:t>  </a:t>
            </a:r>
            <a:r>
              <a:rPr lang="it-IT" sz="2000" b="1" i="1" dirty="0">
                <a:solidFill>
                  <a:srgbClr val="000090"/>
                </a:solidFill>
              </a:rPr>
              <a:t>(?</a:t>
            </a:r>
            <a:r>
              <a:rPr lang="it-IT" sz="2000" b="1" i="1" dirty="0" err="1">
                <a:solidFill>
                  <a:srgbClr val="000090"/>
                </a:solidFill>
              </a:rPr>
              <a:t>who</a:t>
            </a:r>
            <a:r>
              <a:rPr lang="it-IT" sz="2000" b="1" i="1" dirty="0">
                <a:solidFill>
                  <a:srgbClr val="000090"/>
                </a:solidFill>
              </a:rPr>
              <a:t> </a:t>
            </a:r>
            <a:r>
              <a:rPr lang="it-IT" sz="2000" b="1" i="1" dirty="0" err="1">
                <a:solidFill>
                  <a:srgbClr val="000090"/>
                </a:solidFill>
              </a:rPr>
              <a:t>should</a:t>
            </a:r>
            <a:r>
              <a:rPr lang="it-IT" sz="2000" b="1" i="1" dirty="0">
                <a:solidFill>
                  <a:srgbClr val="000090"/>
                </a:solidFill>
              </a:rPr>
              <a:t> be in </a:t>
            </a:r>
            <a:r>
              <a:rPr lang="it-IT" sz="2000" b="1" i="1" dirty="0" err="1">
                <a:solidFill>
                  <a:srgbClr val="000090"/>
                </a:solidFill>
              </a:rPr>
              <a:t>charge</a:t>
            </a:r>
            <a:r>
              <a:rPr lang="it-IT" sz="2000" b="1" i="1" dirty="0">
                <a:solidFill>
                  <a:srgbClr val="000090"/>
                </a:solidFill>
              </a:rPr>
              <a:t>? )</a:t>
            </a:r>
            <a:endParaRPr lang="it-IT" sz="2000" dirty="0">
              <a:solidFill>
                <a:srgbClr val="000000"/>
              </a:solidFill>
            </a:endParaRPr>
          </a:p>
          <a:p>
            <a:pPr marL="0" indent="0" algn="just">
              <a:buNone/>
            </a:pPr>
            <a:endParaRPr lang="it-IT" sz="2000" dirty="0">
              <a:solidFill>
                <a:srgbClr val="000000"/>
              </a:solidFill>
            </a:endParaRPr>
          </a:p>
          <a:p>
            <a:pPr marL="0" indent="0" algn="just">
              <a:buNone/>
            </a:pPr>
            <a:endParaRPr lang="en-GB" sz="2400" i="1" dirty="0">
              <a:solidFill>
                <a:srgbClr val="000000"/>
              </a:solidFill>
            </a:endParaRPr>
          </a:p>
        </p:txBody>
      </p:sp>
    </p:spTree>
    <p:extLst>
      <p:ext uri="{BB962C8B-B14F-4D97-AF65-F5344CB8AC3E}">
        <p14:creationId xmlns:p14="http://schemas.microsoft.com/office/powerpoint/2010/main" val="4352257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1367" y="147636"/>
            <a:ext cx="8229600" cy="778098"/>
          </a:xfrm>
        </p:spPr>
        <p:txBody>
          <a:bodyPr/>
          <a:lstStyle/>
          <a:p>
            <a:pPr algn="ctr"/>
            <a:r>
              <a:rPr lang="en-GB" sz="3000" dirty="0"/>
              <a:t>ENHANCE OBSERVING CAPABILITIES</a:t>
            </a:r>
            <a:endParaRPr lang="en-GB" sz="3000" dirty="0">
              <a:highlight>
                <a:srgbClr val="FFFF00"/>
              </a:highlight>
            </a:endParaRPr>
          </a:p>
        </p:txBody>
      </p:sp>
      <p:sp>
        <p:nvSpPr>
          <p:cNvPr id="3" name="Espace réservé du contenu 2"/>
          <p:cNvSpPr>
            <a:spLocks noGrp="1"/>
          </p:cNvSpPr>
          <p:nvPr>
            <p:ph idx="1"/>
          </p:nvPr>
        </p:nvSpPr>
        <p:spPr>
          <a:xfrm>
            <a:off x="296334" y="965200"/>
            <a:ext cx="7948488" cy="4982632"/>
          </a:xfrm>
        </p:spPr>
        <p:txBody>
          <a:bodyPr/>
          <a:lstStyle/>
          <a:p>
            <a:pPr marL="0" indent="0" algn="just">
              <a:buNone/>
            </a:pPr>
            <a:r>
              <a:rPr lang="en-GB" sz="2400" i="1" dirty="0">
                <a:solidFill>
                  <a:srgbClr val="000000"/>
                </a:solidFill>
              </a:rPr>
              <a:t>NETWORK of transnational systems of </a:t>
            </a:r>
            <a:r>
              <a:rPr lang="en-GB" sz="2400" i="1" dirty="0">
                <a:solidFill>
                  <a:srgbClr val="CB4F88"/>
                </a:solidFill>
              </a:rPr>
              <a:t>HF radar for surface current</a:t>
            </a:r>
            <a:r>
              <a:rPr lang="en-GB" sz="2400" i="1" dirty="0">
                <a:solidFill>
                  <a:srgbClr val="000000"/>
                </a:solidFill>
              </a:rPr>
              <a:t>; harmonization; </a:t>
            </a:r>
            <a:r>
              <a:rPr lang="en-GB" sz="2400" i="1" dirty="0">
                <a:solidFill>
                  <a:srgbClr val="660066"/>
                </a:solidFill>
              </a:rPr>
              <a:t>data assimilation</a:t>
            </a:r>
          </a:p>
          <a:p>
            <a:pPr marL="0" indent="0" algn="just">
              <a:buNone/>
            </a:pPr>
            <a:endParaRPr lang="en-GB" sz="2400" i="1" dirty="0">
              <a:solidFill>
                <a:srgbClr val="000000"/>
              </a:solidFill>
            </a:endParaRPr>
          </a:p>
          <a:p>
            <a:pPr marL="0" indent="0" algn="just">
              <a:buNone/>
            </a:pPr>
            <a:r>
              <a:rPr lang="en-GB" sz="2400" b="1" i="1" dirty="0">
                <a:solidFill>
                  <a:srgbClr val="CB4F88"/>
                </a:solidFill>
              </a:rPr>
              <a:t>Biological dimension </a:t>
            </a:r>
            <a:r>
              <a:rPr lang="en-GB" sz="2400" i="1" dirty="0">
                <a:solidFill>
                  <a:srgbClr val="000000"/>
                </a:solidFill>
              </a:rPr>
              <a:t>: </a:t>
            </a:r>
            <a:r>
              <a:rPr lang="it-IT" sz="2400" dirty="0" err="1">
                <a:solidFill>
                  <a:srgbClr val="000000"/>
                </a:solidFill>
              </a:rPr>
              <a:t>visual</a:t>
            </a:r>
            <a:r>
              <a:rPr lang="it-IT" sz="2400" dirty="0">
                <a:solidFill>
                  <a:srgbClr val="000000"/>
                </a:solidFill>
              </a:rPr>
              <a:t> </a:t>
            </a:r>
            <a:r>
              <a:rPr lang="it-IT" sz="2400" dirty="0" err="1">
                <a:solidFill>
                  <a:srgbClr val="000000"/>
                </a:solidFill>
              </a:rPr>
              <a:t>observation</a:t>
            </a:r>
            <a:r>
              <a:rPr lang="it-IT" sz="2400" dirty="0">
                <a:solidFill>
                  <a:srgbClr val="000000"/>
                </a:solidFill>
              </a:rPr>
              <a:t>  &amp; </a:t>
            </a:r>
            <a:r>
              <a:rPr lang="it-IT" sz="2400" dirty="0" err="1">
                <a:solidFill>
                  <a:srgbClr val="000000"/>
                </a:solidFill>
              </a:rPr>
              <a:t>molecular</a:t>
            </a:r>
            <a:r>
              <a:rPr lang="it-IT" sz="2400" dirty="0">
                <a:solidFill>
                  <a:srgbClr val="000000"/>
                </a:solidFill>
              </a:rPr>
              <a:t> </a:t>
            </a:r>
            <a:r>
              <a:rPr lang="it-IT" sz="2400" dirty="0" err="1">
                <a:solidFill>
                  <a:srgbClr val="000000"/>
                </a:solidFill>
              </a:rPr>
              <a:t>methods</a:t>
            </a:r>
            <a:r>
              <a:rPr lang="it-IT" sz="2400" dirty="0">
                <a:solidFill>
                  <a:srgbClr val="000000"/>
                </a:solidFill>
              </a:rPr>
              <a:t> (</a:t>
            </a:r>
            <a:r>
              <a:rPr lang="it-IT" sz="2400" dirty="0" err="1">
                <a:solidFill>
                  <a:srgbClr val="CB4F88"/>
                </a:solidFill>
              </a:rPr>
              <a:t>eDNA</a:t>
            </a:r>
            <a:r>
              <a:rPr lang="it-IT" sz="2400" dirty="0">
                <a:solidFill>
                  <a:srgbClr val="CB4F88"/>
                </a:solidFill>
              </a:rPr>
              <a:t> &amp;  </a:t>
            </a:r>
            <a:r>
              <a:rPr lang="it-IT" sz="2400" dirty="0" err="1">
                <a:solidFill>
                  <a:srgbClr val="CB4F88"/>
                </a:solidFill>
              </a:rPr>
              <a:t>metabarcoding</a:t>
            </a:r>
            <a:r>
              <a:rPr lang="it-IT" sz="2400" dirty="0">
                <a:solidFill>
                  <a:srgbClr val="000000"/>
                </a:solidFill>
              </a:rPr>
              <a:t>)</a:t>
            </a:r>
          </a:p>
          <a:p>
            <a:pPr marL="0" indent="0" algn="just">
              <a:buNone/>
            </a:pPr>
            <a:endParaRPr lang="en-GB" sz="2400" i="1" dirty="0">
              <a:solidFill>
                <a:srgbClr val="000000"/>
              </a:solidFill>
            </a:endParaRPr>
          </a:p>
          <a:p>
            <a:pPr marL="0" indent="0" algn="just">
              <a:buNone/>
            </a:pPr>
            <a:r>
              <a:rPr lang="en-GB" sz="2400" i="1" dirty="0">
                <a:solidFill>
                  <a:srgbClr val="000000"/>
                </a:solidFill>
              </a:rPr>
              <a:t>New </a:t>
            </a:r>
            <a:r>
              <a:rPr lang="en-GB" sz="2400" i="1" dirty="0">
                <a:solidFill>
                  <a:srgbClr val="CB4F88"/>
                </a:solidFill>
              </a:rPr>
              <a:t>high resolutions satellite</a:t>
            </a:r>
            <a:r>
              <a:rPr lang="en-GB" sz="2400" i="1" dirty="0">
                <a:solidFill>
                  <a:srgbClr val="660066"/>
                </a:solidFill>
              </a:rPr>
              <a:t> </a:t>
            </a:r>
            <a:r>
              <a:rPr lang="en-GB" sz="2400" i="1" dirty="0">
                <a:solidFill>
                  <a:srgbClr val="000000"/>
                </a:solidFill>
              </a:rPr>
              <a:t>products</a:t>
            </a:r>
          </a:p>
          <a:p>
            <a:pPr marL="0" indent="0" algn="just">
              <a:buNone/>
            </a:pPr>
            <a:endParaRPr lang="en-GB" sz="2400" i="1" dirty="0">
              <a:solidFill>
                <a:srgbClr val="000000"/>
              </a:solidFill>
            </a:endParaRPr>
          </a:p>
          <a:p>
            <a:pPr marL="0" indent="0" algn="just">
              <a:buNone/>
            </a:pPr>
            <a:r>
              <a:rPr lang="en-GB" sz="2400" i="1" dirty="0" err="1">
                <a:solidFill>
                  <a:srgbClr val="000000"/>
                </a:solidFill>
              </a:rPr>
              <a:t>Relocatable</a:t>
            </a:r>
            <a:r>
              <a:rPr lang="en-GB" sz="2400" i="1" dirty="0">
                <a:solidFill>
                  <a:srgbClr val="000000"/>
                </a:solidFill>
              </a:rPr>
              <a:t> high res </a:t>
            </a:r>
            <a:r>
              <a:rPr lang="en-GB" sz="2400" i="1" dirty="0" err="1">
                <a:solidFill>
                  <a:srgbClr val="000000"/>
                </a:solidFill>
              </a:rPr>
              <a:t>phy</a:t>
            </a:r>
            <a:r>
              <a:rPr lang="en-GB" sz="2400" i="1" dirty="0">
                <a:solidFill>
                  <a:srgbClr val="000000"/>
                </a:solidFill>
              </a:rPr>
              <a:t> &amp; biogeochemical short term </a:t>
            </a:r>
            <a:r>
              <a:rPr lang="en-GB" sz="2400" b="1" i="1" dirty="0">
                <a:solidFill>
                  <a:srgbClr val="CB4F88"/>
                </a:solidFill>
              </a:rPr>
              <a:t>forecast systems</a:t>
            </a:r>
          </a:p>
          <a:p>
            <a:pPr marL="0" indent="0" algn="just">
              <a:buNone/>
            </a:pPr>
            <a:endParaRPr lang="en-GB" sz="2400" i="1" dirty="0">
              <a:solidFill>
                <a:srgbClr val="000000"/>
              </a:solidFill>
            </a:endParaRPr>
          </a:p>
          <a:p>
            <a:pPr marL="0" indent="0" algn="just">
              <a:buNone/>
            </a:pPr>
            <a:endParaRPr lang="en-GB" sz="2400" i="1" dirty="0">
              <a:solidFill>
                <a:srgbClr val="000000"/>
              </a:solidFill>
            </a:endParaRPr>
          </a:p>
        </p:txBody>
      </p:sp>
    </p:spTree>
    <p:extLst>
      <p:ext uri="{BB962C8B-B14F-4D97-AF65-F5344CB8AC3E}">
        <p14:creationId xmlns:p14="http://schemas.microsoft.com/office/powerpoint/2010/main" val="5295915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 name="Immagine 142">
            <a:extLst>
              <a:ext uri="{FF2B5EF4-FFF2-40B4-BE49-F238E27FC236}">
                <a16:creationId xmlns:a16="http://schemas.microsoft.com/office/drawing/2014/main" id="{89F86511-481C-A04F-A27E-557E34B1396C}"/>
              </a:ext>
            </a:extLst>
          </p:cNvPr>
          <p:cNvPicPr>
            <a:picLocks noChangeAspect="1"/>
          </p:cNvPicPr>
          <p:nvPr/>
        </p:nvPicPr>
        <p:blipFill>
          <a:blip r:embed="rId2"/>
          <a:stretch>
            <a:fillRect/>
          </a:stretch>
        </p:blipFill>
        <p:spPr>
          <a:xfrm>
            <a:off x="1806478" y="1159237"/>
            <a:ext cx="7052262" cy="5485730"/>
          </a:xfrm>
          <a:prstGeom prst="rect">
            <a:avLst/>
          </a:prstGeom>
        </p:spPr>
      </p:pic>
      <p:sp>
        <p:nvSpPr>
          <p:cNvPr id="3" name="Rettangolo 2">
            <a:extLst>
              <a:ext uri="{FF2B5EF4-FFF2-40B4-BE49-F238E27FC236}">
                <a16:creationId xmlns:a16="http://schemas.microsoft.com/office/drawing/2014/main" id="{DDB4EC29-2A4E-E945-B9D4-A5CAA5228602}"/>
              </a:ext>
            </a:extLst>
          </p:cNvPr>
          <p:cNvSpPr/>
          <p:nvPr/>
        </p:nvSpPr>
        <p:spPr>
          <a:xfrm>
            <a:off x="0" y="96008"/>
            <a:ext cx="9298783" cy="546457"/>
          </a:xfrm>
          <a:prstGeom prst="rect">
            <a:avLst/>
          </a:prstGeom>
          <a:noFill/>
          <a:ln>
            <a:noFill/>
          </a:ln>
        </p:spPr>
        <p:txBody>
          <a:bodyPr vert="horz" wrap="square" lIns="91440" tIns="45720" rIns="91440" bIns="45720" numCol="1" anchor="ctr" anchorCtr="0" compatLnSpc="1">
            <a:prstTxWarp prst="textNoShape">
              <a:avLst/>
            </a:prstTxWarp>
          </a:bodyPr>
          <a:lstStyle/>
          <a:p>
            <a:pPr algn="ctr"/>
            <a:r>
              <a:rPr lang="it-IT" b="1" dirty="0">
                <a:solidFill>
                  <a:srgbClr val="003399"/>
                </a:solidFill>
                <a:latin typeface="Verdana" panose="020B0604030504040204" pitchFamily="34" charset="0"/>
                <a:cs typeface="Montserrat"/>
              </a:rPr>
              <a:t>Can </a:t>
            </a:r>
            <a:r>
              <a:rPr lang="it-IT" b="1" dirty="0" err="1">
                <a:solidFill>
                  <a:srgbClr val="003399"/>
                </a:solidFill>
                <a:latin typeface="Verdana" panose="020B0604030504040204" pitchFamily="34" charset="0"/>
                <a:cs typeface="Montserrat"/>
              </a:rPr>
              <a:t>one</a:t>
            </a:r>
            <a:r>
              <a:rPr lang="it-IT" b="1" dirty="0">
                <a:solidFill>
                  <a:srgbClr val="003399"/>
                </a:solidFill>
                <a:latin typeface="Verdana" panose="020B0604030504040204" pitchFamily="34" charset="0"/>
                <a:cs typeface="Montserrat"/>
              </a:rPr>
              <a:t> </a:t>
            </a:r>
            <a:r>
              <a:rPr lang="it-IT" b="1" i="1" dirty="0" err="1">
                <a:solidFill>
                  <a:srgbClr val="FF0000"/>
                </a:solidFill>
                <a:latin typeface="Verdana" panose="020B0604030504040204" pitchFamily="34" charset="0"/>
                <a:cs typeface="Montserrat"/>
              </a:rPr>
              <a:t>really</a:t>
            </a:r>
            <a:r>
              <a:rPr lang="it-IT" b="1" dirty="0">
                <a:solidFill>
                  <a:srgbClr val="003399"/>
                </a:solidFill>
                <a:latin typeface="Verdana" panose="020B0604030504040204" pitchFamily="34" charset="0"/>
                <a:cs typeface="Montserrat"/>
              </a:rPr>
              <a:t> integrate </a:t>
            </a:r>
            <a:r>
              <a:rPr lang="it-IT" b="1" dirty="0" err="1">
                <a:solidFill>
                  <a:srgbClr val="003399"/>
                </a:solidFill>
                <a:latin typeface="Verdana" panose="020B0604030504040204" pitchFamily="34" charset="0"/>
                <a:cs typeface="Montserrat"/>
              </a:rPr>
              <a:t>systems</a:t>
            </a:r>
            <a:r>
              <a:rPr lang="it-IT" b="1" dirty="0">
                <a:solidFill>
                  <a:srgbClr val="003399"/>
                </a:solidFill>
                <a:latin typeface="Verdana" panose="020B0604030504040204" pitchFamily="34" charset="0"/>
                <a:cs typeface="Montserrat"/>
              </a:rPr>
              <a:t> </a:t>
            </a:r>
            <a:r>
              <a:rPr lang="it-IT" b="1" dirty="0" err="1">
                <a:solidFill>
                  <a:srgbClr val="003399"/>
                </a:solidFill>
                <a:latin typeface="Verdana" panose="020B0604030504040204" pitchFamily="34" charset="0"/>
                <a:cs typeface="Montserrat"/>
              </a:rPr>
              <a:t>managed</a:t>
            </a:r>
            <a:r>
              <a:rPr lang="it-IT" b="1" dirty="0">
                <a:solidFill>
                  <a:srgbClr val="003399"/>
                </a:solidFill>
                <a:latin typeface="Verdana" panose="020B0604030504040204" pitchFamily="34" charset="0"/>
                <a:cs typeface="Montserrat"/>
              </a:rPr>
              <a:t> by </a:t>
            </a:r>
            <a:r>
              <a:rPr lang="it-IT" b="1" dirty="0" err="1">
                <a:solidFill>
                  <a:srgbClr val="003399"/>
                </a:solidFill>
                <a:latin typeface="Verdana" panose="020B0604030504040204" pitchFamily="34" charset="0"/>
                <a:cs typeface="Montserrat"/>
              </a:rPr>
              <a:t>different</a:t>
            </a:r>
            <a:r>
              <a:rPr lang="it-IT" b="1" dirty="0">
                <a:solidFill>
                  <a:srgbClr val="003399"/>
                </a:solidFill>
                <a:latin typeface="Verdana" panose="020B0604030504040204" pitchFamily="34" charset="0"/>
                <a:cs typeface="Montserrat"/>
              </a:rPr>
              <a:t> </a:t>
            </a:r>
            <a:r>
              <a:rPr lang="it-IT" b="1" dirty="0" err="1">
                <a:solidFill>
                  <a:srgbClr val="003399"/>
                </a:solidFill>
                <a:latin typeface="Verdana" panose="020B0604030504040204" pitchFamily="34" charset="0"/>
                <a:cs typeface="Montserrat"/>
              </a:rPr>
              <a:t>authorities</a:t>
            </a:r>
            <a:r>
              <a:rPr lang="it-IT" b="1" dirty="0">
                <a:solidFill>
                  <a:srgbClr val="003399"/>
                </a:solidFill>
                <a:latin typeface="Verdana" panose="020B0604030504040204" pitchFamily="34" charset="0"/>
                <a:cs typeface="Montserrat"/>
              </a:rPr>
              <a:t>?</a:t>
            </a:r>
          </a:p>
        </p:txBody>
      </p:sp>
      <p:sp>
        <p:nvSpPr>
          <p:cNvPr id="8" name="CasellaDiTesto 7">
            <a:extLst>
              <a:ext uri="{FF2B5EF4-FFF2-40B4-BE49-F238E27FC236}">
                <a16:creationId xmlns:a16="http://schemas.microsoft.com/office/drawing/2014/main" id="{57F117EF-BA60-574C-9674-5BA1C4914E1D}"/>
              </a:ext>
            </a:extLst>
          </p:cNvPr>
          <p:cNvSpPr txBox="1"/>
          <p:nvPr/>
        </p:nvSpPr>
        <p:spPr>
          <a:xfrm>
            <a:off x="131303" y="2811246"/>
            <a:ext cx="1457738" cy="369332"/>
          </a:xfrm>
          <a:prstGeom prst="rect">
            <a:avLst/>
          </a:prstGeom>
          <a:noFill/>
          <a:ln>
            <a:noFill/>
          </a:ln>
        </p:spPr>
        <p:txBody>
          <a:bodyPr wrap="none" rtlCol="0">
            <a:spAutoFit/>
          </a:bodyPr>
          <a:lstStyle/>
          <a:p>
            <a:r>
              <a:rPr lang="it-IT" dirty="0">
                <a:solidFill>
                  <a:srgbClr val="660066"/>
                </a:solidFill>
                <a:latin typeface="+mn-lt"/>
              </a:rPr>
              <a:t>multi-scale</a:t>
            </a:r>
          </a:p>
        </p:txBody>
      </p:sp>
      <p:sp>
        <p:nvSpPr>
          <p:cNvPr id="13" name="CasellaDiTesto 12">
            <a:extLst>
              <a:ext uri="{FF2B5EF4-FFF2-40B4-BE49-F238E27FC236}">
                <a16:creationId xmlns:a16="http://schemas.microsoft.com/office/drawing/2014/main" id="{5E6A47B0-2C45-E043-922C-D1D9C9F077E4}"/>
              </a:ext>
            </a:extLst>
          </p:cNvPr>
          <p:cNvSpPr txBox="1"/>
          <p:nvPr/>
        </p:nvSpPr>
        <p:spPr>
          <a:xfrm>
            <a:off x="131303" y="3226546"/>
            <a:ext cx="1363624" cy="369332"/>
          </a:xfrm>
          <a:prstGeom prst="rect">
            <a:avLst/>
          </a:prstGeom>
          <a:noFill/>
          <a:ln>
            <a:noFill/>
          </a:ln>
        </p:spPr>
        <p:txBody>
          <a:bodyPr wrap="none" rtlCol="0">
            <a:spAutoFit/>
          </a:bodyPr>
          <a:lstStyle/>
          <a:p>
            <a:r>
              <a:rPr lang="it-IT" dirty="0">
                <a:solidFill>
                  <a:srgbClr val="660066"/>
                </a:solidFill>
                <a:latin typeface="+mn-lt"/>
              </a:rPr>
              <a:t>multi-goal</a:t>
            </a:r>
          </a:p>
        </p:txBody>
      </p:sp>
      <p:sp>
        <p:nvSpPr>
          <p:cNvPr id="16" name="CasellaDiTesto 15">
            <a:extLst>
              <a:ext uri="{FF2B5EF4-FFF2-40B4-BE49-F238E27FC236}">
                <a16:creationId xmlns:a16="http://schemas.microsoft.com/office/drawing/2014/main" id="{CC9FF4CC-E10B-3246-92CD-AEF0BA29CA7D}"/>
              </a:ext>
            </a:extLst>
          </p:cNvPr>
          <p:cNvSpPr txBox="1"/>
          <p:nvPr/>
        </p:nvSpPr>
        <p:spPr>
          <a:xfrm>
            <a:off x="139535" y="3641846"/>
            <a:ext cx="1590174" cy="369332"/>
          </a:xfrm>
          <a:prstGeom prst="rect">
            <a:avLst/>
          </a:prstGeom>
          <a:noFill/>
          <a:ln>
            <a:noFill/>
          </a:ln>
        </p:spPr>
        <p:txBody>
          <a:bodyPr wrap="none" rtlCol="0">
            <a:spAutoFit/>
          </a:bodyPr>
          <a:lstStyle/>
          <a:p>
            <a:r>
              <a:rPr lang="it-IT" dirty="0">
                <a:solidFill>
                  <a:srgbClr val="660066"/>
                </a:solidFill>
                <a:latin typeface="+mn-lt"/>
              </a:rPr>
              <a:t>m-</a:t>
            </a:r>
            <a:r>
              <a:rPr lang="it-IT" dirty="0" err="1">
                <a:solidFill>
                  <a:srgbClr val="660066"/>
                </a:solidFill>
                <a:latin typeface="+mn-lt"/>
              </a:rPr>
              <a:t>purpouse</a:t>
            </a:r>
            <a:endParaRPr lang="it-IT" dirty="0">
              <a:solidFill>
                <a:srgbClr val="660066"/>
              </a:solidFill>
              <a:latin typeface="+mn-lt"/>
            </a:endParaRPr>
          </a:p>
        </p:txBody>
      </p:sp>
      <p:sp>
        <p:nvSpPr>
          <p:cNvPr id="17" name="CasellaDiTesto 16">
            <a:extLst>
              <a:ext uri="{FF2B5EF4-FFF2-40B4-BE49-F238E27FC236}">
                <a16:creationId xmlns:a16="http://schemas.microsoft.com/office/drawing/2014/main" id="{2B3D210F-3135-C14C-A566-5C22ABF4E68D}"/>
              </a:ext>
            </a:extLst>
          </p:cNvPr>
          <p:cNvSpPr txBox="1"/>
          <p:nvPr/>
        </p:nvSpPr>
        <p:spPr>
          <a:xfrm>
            <a:off x="2079523" y="642465"/>
            <a:ext cx="7490472" cy="369332"/>
          </a:xfrm>
          <a:prstGeom prst="rect">
            <a:avLst/>
          </a:prstGeom>
          <a:noFill/>
          <a:ln>
            <a:noFill/>
          </a:ln>
        </p:spPr>
        <p:txBody>
          <a:bodyPr wrap="square" rtlCol="0">
            <a:spAutoFit/>
          </a:bodyPr>
          <a:lstStyle/>
          <a:p>
            <a:r>
              <a:rPr lang="it-IT" i="1" dirty="0">
                <a:solidFill>
                  <a:srgbClr val="FF0000"/>
                </a:solidFill>
                <a:latin typeface="+mn-lt"/>
              </a:rPr>
              <a:t>(</a:t>
            </a:r>
            <a:r>
              <a:rPr lang="it-IT" i="1" dirty="0" err="1">
                <a:solidFill>
                  <a:srgbClr val="FF0000"/>
                </a:solidFill>
                <a:latin typeface="+mn-lt"/>
              </a:rPr>
              <a:t>harmonize</a:t>
            </a:r>
            <a:r>
              <a:rPr lang="it-IT" i="1" dirty="0">
                <a:solidFill>
                  <a:srgbClr val="FF0000"/>
                </a:solidFill>
                <a:latin typeface="+mn-lt"/>
              </a:rPr>
              <a:t> agenda &amp; </a:t>
            </a:r>
            <a:r>
              <a:rPr lang="it-IT" i="1" dirty="0" err="1">
                <a:solidFill>
                  <a:srgbClr val="FF0000"/>
                </a:solidFill>
                <a:latin typeface="+mn-lt"/>
              </a:rPr>
              <a:t>aling</a:t>
            </a:r>
            <a:r>
              <a:rPr lang="it-IT" i="1" dirty="0">
                <a:solidFill>
                  <a:srgbClr val="FF0000"/>
                </a:solidFill>
                <a:latin typeface="+mn-lt"/>
              </a:rPr>
              <a:t> </a:t>
            </a:r>
            <a:r>
              <a:rPr lang="it-IT" i="1" dirty="0" err="1">
                <a:solidFill>
                  <a:srgbClr val="FF0000"/>
                </a:solidFill>
                <a:latin typeface="+mn-lt"/>
              </a:rPr>
              <a:t>objective</a:t>
            </a:r>
            <a:r>
              <a:rPr lang="it-IT" i="1" dirty="0">
                <a:solidFill>
                  <a:srgbClr val="FF0000"/>
                </a:solidFill>
                <a:latin typeface="+mn-lt"/>
              </a:rPr>
              <a:t>; share </a:t>
            </a:r>
            <a:r>
              <a:rPr lang="it-IT" i="1" dirty="0" err="1">
                <a:solidFill>
                  <a:srgbClr val="FF0000"/>
                </a:solidFill>
                <a:latin typeface="+mn-lt"/>
              </a:rPr>
              <a:t>ownerships</a:t>
            </a:r>
            <a:r>
              <a:rPr lang="it-IT" i="1" dirty="0">
                <a:solidFill>
                  <a:srgbClr val="FF0000"/>
                </a:solidFill>
                <a:latin typeface="+mn-lt"/>
              </a:rPr>
              <a:t>)</a:t>
            </a:r>
          </a:p>
        </p:txBody>
      </p:sp>
    </p:spTree>
    <p:extLst>
      <p:ext uri="{BB962C8B-B14F-4D97-AF65-F5344CB8AC3E}">
        <p14:creationId xmlns:p14="http://schemas.microsoft.com/office/powerpoint/2010/main" val="39665462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re 1"/>
          <p:cNvSpPr>
            <a:spLocks noGrp="1"/>
          </p:cNvSpPr>
          <p:nvPr>
            <p:ph type="title"/>
          </p:nvPr>
        </p:nvSpPr>
        <p:spPr bwMode="auto">
          <a:xfrm>
            <a:off x="457200" y="274638"/>
            <a:ext cx="8229600" cy="778098"/>
          </a:xfrm>
        </p:spPr>
        <p:txBody>
          <a:bodyPr/>
          <a:lstStyle/>
          <a:p>
            <a:pPr algn="ctr">
              <a:defRPr/>
            </a:pPr>
            <a:r>
              <a:rPr lang="en-GB"/>
              <a:t>SHAREMED Action sites</a:t>
            </a:r>
            <a:endParaRPr lang="en-GB">
              <a:highlight>
                <a:srgbClr val="FFFF00"/>
              </a:highlight>
            </a:endParaRPr>
          </a:p>
        </p:txBody>
      </p:sp>
      <p:sp>
        <p:nvSpPr>
          <p:cNvPr id="9" name="CasellaDiTesto 8"/>
          <p:cNvSpPr txBox="1"/>
          <p:nvPr/>
        </p:nvSpPr>
        <p:spPr bwMode="auto">
          <a:xfrm>
            <a:off x="329828" y="4860708"/>
            <a:ext cx="4578497" cy="461665"/>
          </a:xfrm>
          <a:prstGeom prst="rect">
            <a:avLst/>
          </a:prstGeom>
          <a:noFill/>
        </p:spPr>
        <p:txBody>
          <a:bodyPr wrap="none" rtlCol="0">
            <a:spAutoFit/>
          </a:bodyPr>
          <a:lstStyle/>
          <a:p>
            <a:pPr>
              <a:defRPr/>
            </a:pPr>
            <a:r>
              <a:rPr lang="it-IT" sz="2400">
                <a:solidFill>
                  <a:srgbClr val="000090"/>
                </a:solidFill>
              </a:rPr>
              <a:t>&gt; Shared monitoring capabilities</a:t>
            </a:r>
          </a:p>
        </p:txBody>
      </p:sp>
      <p:sp>
        <p:nvSpPr>
          <p:cNvPr id="10" name="CasellaDiTesto 9"/>
          <p:cNvSpPr txBox="1"/>
          <p:nvPr/>
        </p:nvSpPr>
        <p:spPr bwMode="auto">
          <a:xfrm>
            <a:off x="2012920" y="5321182"/>
            <a:ext cx="5301451" cy="461665"/>
          </a:xfrm>
          <a:prstGeom prst="rect">
            <a:avLst/>
          </a:prstGeom>
          <a:noFill/>
        </p:spPr>
        <p:txBody>
          <a:bodyPr wrap="none" rtlCol="0">
            <a:spAutoFit/>
          </a:bodyPr>
          <a:lstStyle/>
          <a:p>
            <a:pPr>
              <a:defRPr/>
            </a:pPr>
            <a:r>
              <a:rPr lang="it-IT" sz="2400">
                <a:solidFill>
                  <a:srgbClr val="000090"/>
                </a:solidFill>
              </a:rPr>
              <a:t>&gt; Shared webportals   &gt; Shared Atlas</a:t>
            </a:r>
          </a:p>
        </p:txBody>
      </p:sp>
      <p:sp>
        <p:nvSpPr>
          <p:cNvPr id="11" name="Espace réservé du contenu 2"/>
          <p:cNvSpPr txBox="1"/>
          <p:nvPr/>
        </p:nvSpPr>
        <p:spPr bwMode="auto">
          <a:xfrm>
            <a:off x="201083" y="1279972"/>
            <a:ext cx="3954058" cy="1127598"/>
          </a:xfrm>
          <a:prstGeom prst="rect">
            <a:avLst/>
          </a:prstGeom>
          <a:noFill/>
          <a:ln>
            <a:noFill/>
          </a:ln>
        </p:spPr>
        <p:txBody>
          <a:bodyPr spcFirstLastPara="1" wrap="square" lIns="91425" tIns="45700" rIns="91425" bIns="45700" anchor="t" anchorCtr="0">
            <a:noAutofit/>
          </a:bodyPr>
          <a:lstStyle>
            <a:defPPr marR="0" lvl="0" algn="l">
              <a:lnSpc>
                <a:spcPct val="100000"/>
              </a:lnSpc>
              <a:spcBef>
                <a:spcPts val="0"/>
              </a:spcBef>
              <a:spcAft>
                <a:spcPts val="0"/>
              </a:spcAft>
            </a:defPPr>
            <a:lvl1pPr marL="457200" marR="0" lvl="0" indent="-342900" algn="l">
              <a:lnSpc>
                <a:spcPct val="100000"/>
              </a:lnSpc>
              <a:spcBef>
                <a:spcPts val="360"/>
              </a:spcBef>
              <a:spcAft>
                <a:spcPts val="0"/>
              </a:spcAft>
              <a:buClr>
                <a:schemeClr val="dk1"/>
              </a:buClr>
              <a:buSzPts val="1800"/>
              <a:buFont typeface="Verdana"/>
              <a:buChar char="•"/>
              <a:defRPr sz="2800" b="0" i="0" u="none" strike="noStrike" cap="none">
                <a:solidFill>
                  <a:schemeClr val="dk1"/>
                </a:solidFill>
                <a:latin typeface="Verdana"/>
                <a:ea typeface="Verdana"/>
                <a:cs typeface="Verdana"/>
              </a:defRPr>
            </a:lvl1pPr>
            <a:lvl2pPr marL="914400" marR="0" lvl="1" indent="-342900" algn="l">
              <a:lnSpc>
                <a:spcPct val="100000"/>
              </a:lnSpc>
              <a:spcBef>
                <a:spcPts val="360"/>
              </a:spcBef>
              <a:spcAft>
                <a:spcPts val="0"/>
              </a:spcAft>
              <a:buClr>
                <a:schemeClr val="dk1"/>
              </a:buClr>
              <a:buSzPts val="1800"/>
              <a:buFont typeface="Verdana"/>
              <a:buChar char="–"/>
              <a:defRPr sz="2400" b="0" i="0" u="none" strike="noStrike" cap="none">
                <a:solidFill>
                  <a:schemeClr val="dk1"/>
                </a:solidFill>
                <a:latin typeface="Verdana"/>
                <a:ea typeface="Verdana"/>
                <a:cs typeface="Verdana"/>
              </a:defRPr>
            </a:lvl2pPr>
            <a:lvl3pPr marL="1371600" marR="0" lvl="2" indent="-342900" algn="l">
              <a:lnSpc>
                <a:spcPct val="100000"/>
              </a:lnSpc>
              <a:spcBef>
                <a:spcPts val="360"/>
              </a:spcBef>
              <a:spcAft>
                <a:spcPts val="0"/>
              </a:spcAft>
              <a:buClr>
                <a:schemeClr val="dk1"/>
              </a:buClr>
              <a:buSzPts val="1800"/>
              <a:buFont typeface="Verdana"/>
              <a:buChar char="•"/>
              <a:defRPr sz="2000" b="0" i="0" u="none" strike="noStrike" cap="none">
                <a:solidFill>
                  <a:schemeClr val="dk1"/>
                </a:solidFill>
                <a:latin typeface="Verdana"/>
                <a:ea typeface="Verdana"/>
                <a:cs typeface="Verdana"/>
              </a:defRPr>
            </a:lvl3pPr>
            <a:lvl4pPr marL="1828800" marR="0" lvl="3" indent="-342900" algn="l">
              <a:lnSpc>
                <a:spcPct val="100000"/>
              </a:lnSpc>
              <a:spcBef>
                <a:spcPts val="360"/>
              </a:spcBef>
              <a:spcAft>
                <a:spcPts val="0"/>
              </a:spcAft>
              <a:buClr>
                <a:schemeClr val="dk1"/>
              </a:buClr>
              <a:buSzPts val="1800"/>
              <a:buFont typeface="Verdana"/>
              <a:buChar char="–"/>
              <a:defRPr sz="1800" b="0" i="0" u="none" strike="noStrike" cap="none">
                <a:solidFill>
                  <a:schemeClr val="dk1"/>
                </a:solidFill>
                <a:latin typeface="Verdana"/>
                <a:ea typeface="Verdana"/>
                <a:cs typeface="Verdana"/>
              </a:defRPr>
            </a:lvl4pPr>
            <a:lvl5pPr marL="2286000" marR="0" lvl="4" indent="-342900" algn="l">
              <a:lnSpc>
                <a:spcPct val="100000"/>
              </a:lnSpc>
              <a:spcBef>
                <a:spcPts val="360"/>
              </a:spcBef>
              <a:spcAft>
                <a:spcPts val="0"/>
              </a:spcAft>
              <a:buClr>
                <a:schemeClr val="dk1"/>
              </a:buClr>
              <a:buSzPts val="1800"/>
              <a:buFont typeface="Verdana"/>
              <a:buChar char="»"/>
              <a:defRPr sz="1800" b="0" i="0" u="none" strike="noStrike" cap="none">
                <a:solidFill>
                  <a:schemeClr val="dk1"/>
                </a:solidFill>
                <a:latin typeface="Verdana"/>
                <a:ea typeface="Verdana"/>
                <a:cs typeface="Verdana"/>
              </a:defRPr>
            </a:lvl5pPr>
            <a:lvl6pPr marL="2743200" marR="0" lvl="5" indent="-342900" algn="l">
              <a:lnSpc>
                <a:spcPct val="100000"/>
              </a:lnSpc>
              <a:spcBef>
                <a:spcPts val="360"/>
              </a:spcBef>
              <a:spcAft>
                <a:spcPts val="0"/>
              </a:spcAft>
              <a:buClr>
                <a:schemeClr val="dk1"/>
              </a:buClr>
              <a:buSzPts val="1800"/>
              <a:buFont typeface="Verdana"/>
              <a:buChar char="»"/>
              <a:defRPr sz="2000" b="0" i="0" u="none" strike="noStrike" cap="none">
                <a:solidFill>
                  <a:schemeClr val="dk1"/>
                </a:solidFill>
                <a:latin typeface="Verdana"/>
                <a:ea typeface="Verdana"/>
                <a:cs typeface="Verdana"/>
              </a:defRPr>
            </a:lvl6pPr>
            <a:lvl7pPr marL="3200400" marR="0" lvl="6" indent="-342900" algn="l">
              <a:lnSpc>
                <a:spcPct val="100000"/>
              </a:lnSpc>
              <a:spcBef>
                <a:spcPts val="360"/>
              </a:spcBef>
              <a:spcAft>
                <a:spcPts val="0"/>
              </a:spcAft>
              <a:buClr>
                <a:schemeClr val="dk1"/>
              </a:buClr>
              <a:buSzPts val="1800"/>
              <a:buFont typeface="Verdana"/>
              <a:buChar char="»"/>
              <a:defRPr sz="2000" b="0" i="0" u="none" strike="noStrike" cap="none">
                <a:solidFill>
                  <a:schemeClr val="dk1"/>
                </a:solidFill>
                <a:latin typeface="Verdana"/>
                <a:ea typeface="Verdana"/>
                <a:cs typeface="Verdana"/>
              </a:defRPr>
            </a:lvl7pPr>
            <a:lvl8pPr marL="3657600" marR="0" lvl="7" indent="-342900" algn="l">
              <a:lnSpc>
                <a:spcPct val="100000"/>
              </a:lnSpc>
              <a:spcBef>
                <a:spcPts val="360"/>
              </a:spcBef>
              <a:spcAft>
                <a:spcPts val="0"/>
              </a:spcAft>
              <a:buClr>
                <a:schemeClr val="dk1"/>
              </a:buClr>
              <a:buSzPts val="1800"/>
              <a:buFont typeface="Verdana"/>
              <a:buChar char="»"/>
              <a:defRPr sz="2000" b="0" i="0" u="none" strike="noStrike" cap="none">
                <a:solidFill>
                  <a:schemeClr val="dk1"/>
                </a:solidFill>
                <a:latin typeface="Verdana"/>
                <a:ea typeface="Verdana"/>
                <a:cs typeface="Verdana"/>
              </a:defRPr>
            </a:lvl8pPr>
            <a:lvl9pPr marL="4114800" marR="0" lvl="8" indent="-342900" algn="l">
              <a:lnSpc>
                <a:spcPct val="100000"/>
              </a:lnSpc>
              <a:spcBef>
                <a:spcPts val="360"/>
              </a:spcBef>
              <a:spcAft>
                <a:spcPts val="0"/>
              </a:spcAft>
              <a:buClr>
                <a:schemeClr val="dk1"/>
              </a:buClr>
              <a:buSzPts val="1800"/>
              <a:buFont typeface="Verdana"/>
              <a:buChar char="»"/>
              <a:defRPr sz="2000" b="0" i="0" u="none" strike="noStrike" cap="none">
                <a:solidFill>
                  <a:schemeClr val="dk1"/>
                </a:solidFill>
                <a:latin typeface="Verdana"/>
                <a:ea typeface="Verdana"/>
                <a:cs typeface="Verdana"/>
              </a:defRPr>
            </a:lvl9pPr>
          </a:lstStyle>
          <a:p>
            <a:pPr marL="0" indent="0">
              <a:buFont typeface="Verdana"/>
              <a:buNone/>
              <a:defRPr/>
            </a:pPr>
            <a:r>
              <a:rPr lang="en-GB" sz="1800" i="1" dirty="0">
                <a:solidFill>
                  <a:srgbClr val="000000"/>
                </a:solidFill>
              </a:rPr>
              <a:t>three transnational sites:</a:t>
            </a:r>
            <a:br>
              <a:rPr lang="en-GB" sz="1800" i="1" dirty="0">
                <a:solidFill>
                  <a:srgbClr val="000000"/>
                </a:solidFill>
              </a:rPr>
            </a:br>
            <a:r>
              <a:rPr lang="en-GB" sz="1800" b="1" i="1" dirty="0" err="1">
                <a:solidFill>
                  <a:srgbClr val="000000"/>
                </a:solidFill>
              </a:rPr>
              <a:t>NorthAdriatic</a:t>
            </a:r>
            <a:r>
              <a:rPr lang="en-GB" sz="1800" b="1" i="1" dirty="0">
                <a:solidFill>
                  <a:srgbClr val="000000"/>
                </a:solidFill>
              </a:rPr>
              <a:t> , </a:t>
            </a:r>
            <a:r>
              <a:rPr lang="en-GB" sz="1800" b="1" i="1" dirty="0" err="1">
                <a:solidFill>
                  <a:srgbClr val="000000"/>
                </a:solidFill>
              </a:rPr>
              <a:t>NorthWestMeD</a:t>
            </a:r>
            <a:r>
              <a:rPr lang="en-GB" sz="1800" b="1" i="1" dirty="0">
                <a:solidFill>
                  <a:srgbClr val="000000"/>
                </a:solidFill>
              </a:rPr>
              <a:t>, </a:t>
            </a:r>
            <a:endParaRPr dirty="0"/>
          </a:p>
          <a:p>
            <a:pPr marL="0" indent="0">
              <a:buFont typeface="Verdana"/>
              <a:buNone/>
              <a:defRPr/>
            </a:pPr>
            <a:r>
              <a:rPr lang="en-GB" sz="1800" b="1" i="1" dirty="0">
                <a:solidFill>
                  <a:srgbClr val="000000"/>
                </a:solidFill>
              </a:rPr>
              <a:t>Sicily Channel </a:t>
            </a:r>
            <a:endParaRPr dirty="0"/>
          </a:p>
          <a:p>
            <a:pPr marL="0" indent="0">
              <a:buFont typeface="Verdana"/>
              <a:buNone/>
              <a:defRPr/>
            </a:pPr>
            <a:r>
              <a:rPr lang="en-GB" sz="1800" i="1" dirty="0">
                <a:solidFill>
                  <a:srgbClr val="000000"/>
                </a:solidFill>
              </a:rPr>
              <a:t>plus Mediterranean scale </a:t>
            </a:r>
            <a:endParaRPr dirty="0"/>
          </a:p>
        </p:txBody>
      </p:sp>
      <p:sp>
        <p:nvSpPr>
          <p:cNvPr id="12" name="CasellaDiTesto 3"/>
          <p:cNvSpPr txBox="1"/>
          <p:nvPr/>
        </p:nvSpPr>
        <p:spPr bwMode="auto">
          <a:xfrm>
            <a:off x="201083" y="3455596"/>
            <a:ext cx="8383192" cy="646331"/>
          </a:xfrm>
          <a:prstGeom prst="rect">
            <a:avLst/>
          </a:prstGeom>
          <a:noFill/>
        </p:spPr>
        <p:txBody>
          <a:bodyPr wrap="square" rtlCol="0">
            <a:spAutoFit/>
          </a:bodyPr>
          <a:lstStyle/>
          <a:p>
            <a:pPr>
              <a:defRPr/>
            </a:pPr>
            <a:r>
              <a:rPr lang="en-GB" sz="1800" b="1" dirty="0">
                <a:solidFill>
                  <a:srgbClr val="660066"/>
                </a:solidFill>
              </a:rPr>
              <a:t>FRAMEWORKS</a:t>
            </a:r>
            <a:r>
              <a:rPr lang="it-IT" sz="1800" dirty="0">
                <a:solidFill>
                  <a:srgbClr val="000000"/>
                </a:solidFill>
              </a:rPr>
              <a:t> </a:t>
            </a:r>
            <a:r>
              <a:rPr lang="en-GB" sz="1800" dirty="0">
                <a:solidFill>
                  <a:srgbClr val="000000"/>
                </a:solidFill>
              </a:rPr>
              <a:t>for </a:t>
            </a:r>
            <a:r>
              <a:rPr lang="en-GB" sz="1800" b="1" i="1" dirty="0">
                <a:solidFill>
                  <a:srgbClr val="660066"/>
                </a:solidFill>
              </a:rPr>
              <a:t>sharing, consolidation, integration, harmonization</a:t>
            </a:r>
            <a:r>
              <a:rPr lang="en-GB" sz="1800" dirty="0">
                <a:solidFill>
                  <a:srgbClr val="000000"/>
                </a:solidFill>
              </a:rPr>
              <a:t> of existing information, data, technology, infrastructure and expertise</a:t>
            </a:r>
            <a:r>
              <a:rPr lang="it-IT" sz="1800" dirty="0">
                <a:solidFill>
                  <a:srgbClr val="000000"/>
                </a:solidFill>
              </a:rPr>
              <a:t> </a:t>
            </a:r>
            <a:endParaRPr dirty="0"/>
          </a:p>
        </p:txBody>
      </p:sp>
      <p:sp>
        <p:nvSpPr>
          <p:cNvPr id="13" name="Rettangolo 9"/>
          <p:cNvSpPr/>
          <p:nvPr/>
        </p:nvSpPr>
        <p:spPr bwMode="auto">
          <a:xfrm>
            <a:off x="201083" y="4179552"/>
            <a:ext cx="8113992" cy="646331"/>
          </a:xfrm>
          <a:prstGeom prst="rect">
            <a:avLst/>
          </a:prstGeom>
        </p:spPr>
        <p:txBody>
          <a:bodyPr wrap="square">
            <a:spAutoFit/>
          </a:bodyPr>
          <a:lstStyle/>
          <a:p>
            <a:pPr>
              <a:defRPr/>
            </a:pPr>
            <a:r>
              <a:rPr lang="en-GB" sz="1800" b="1">
                <a:solidFill>
                  <a:srgbClr val="660066"/>
                </a:solidFill>
              </a:rPr>
              <a:t>DESIGN</a:t>
            </a:r>
            <a:r>
              <a:rPr lang="en-GB" sz="1800">
                <a:solidFill>
                  <a:srgbClr val="660066"/>
                </a:solidFill>
              </a:rPr>
              <a:t> </a:t>
            </a:r>
            <a:r>
              <a:rPr lang="en-GB" sz="1800">
                <a:solidFill>
                  <a:srgbClr val="000000"/>
                </a:solidFill>
              </a:rPr>
              <a:t>transnational </a:t>
            </a:r>
            <a:r>
              <a:rPr lang="en-GB" sz="1800">
                <a:solidFill>
                  <a:srgbClr val="660066"/>
                </a:solidFill>
              </a:rPr>
              <a:t>systems of observing systems </a:t>
            </a:r>
            <a:r>
              <a:rPr lang="en-GB" sz="1800">
                <a:solidFill>
                  <a:srgbClr val="000000"/>
                </a:solidFill>
              </a:rPr>
              <a:t>and </a:t>
            </a:r>
            <a:r>
              <a:rPr lang="en-GB" sz="1800">
                <a:solidFill>
                  <a:srgbClr val="660066"/>
                </a:solidFill>
              </a:rPr>
              <a:t>marine modelling frameworks</a:t>
            </a:r>
            <a:r>
              <a:rPr lang="en-GB" sz="1800">
                <a:solidFill>
                  <a:srgbClr val="000000"/>
                </a:solidFill>
              </a:rPr>
              <a:t>, build and implemented for each site</a:t>
            </a:r>
            <a:endParaRPr lang="it-IT" sz="1800" u="sng">
              <a:solidFill>
                <a:srgbClr val="000000"/>
              </a:solidFill>
            </a:endParaRPr>
          </a:p>
        </p:txBody>
      </p:sp>
      <p:pic>
        <p:nvPicPr>
          <p:cNvPr id="3" name="Picture 2"/>
          <p:cNvPicPr>
            <a:picLocks noChangeAspect="1"/>
          </p:cNvPicPr>
          <p:nvPr/>
        </p:nvPicPr>
        <p:blipFill>
          <a:blip r:embed="rId2"/>
          <a:stretch/>
        </p:blipFill>
        <p:spPr bwMode="auto">
          <a:xfrm>
            <a:off x="3789892" y="1041152"/>
            <a:ext cx="5153024" cy="2310527"/>
          </a:xfrm>
          <a:prstGeom prst="rect">
            <a:avLst/>
          </a:prstGeom>
        </p:spPr>
      </p:pic>
      <p:sp>
        <p:nvSpPr>
          <p:cNvPr id="4" name="Rectangle 3"/>
          <p:cNvSpPr/>
          <p:nvPr/>
        </p:nvSpPr>
        <p:spPr bwMode="auto">
          <a:xfrm>
            <a:off x="6217764" y="2407570"/>
            <a:ext cx="788154" cy="77938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15" name="Rectangle 14"/>
          <p:cNvSpPr/>
          <p:nvPr/>
        </p:nvSpPr>
        <p:spPr bwMode="auto">
          <a:xfrm>
            <a:off x="4760259" y="1442666"/>
            <a:ext cx="1686828" cy="77938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16" name="Rectangle 15"/>
          <p:cNvSpPr/>
          <p:nvPr/>
        </p:nvSpPr>
        <p:spPr bwMode="auto">
          <a:xfrm>
            <a:off x="6447087" y="1212472"/>
            <a:ext cx="1137054" cy="67446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18" name="TextBox 17"/>
          <p:cNvSpPr txBox="1"/>
          <p:nvPr/>
        </p:nvSpPr>
        <p:spPr bwMode="auto">
          <a:xfrm>
            <a:off x="7005817" y="1600200"/>
            <a:ext cx="617109" cy="307777"/>
          </a:xfrm>
          <a:prstGeom prst="rect">
            <a:avLst/>
          </a:prstGeom>
          <a:noFill/>
        </p:spPr>
        <p:txBody>
          <a:bodyPr wrap="square" rtlCol="0">
            <a:spAutoFit/>
          </a:bodyPr>
          <a:lstStyle/>
          <a:p>
            <a:pPr>
              <a:defRPr/>
            </a:pPr>
            <a:r>
              <a:rPr lang="en-GB"/>
              <a:t>NAdr</a:t>
            </a:r>
          </a:p>
        </p:txBody>
      </p:sp>
      <p:sp>
        <p:nvSpPr>
          <p:cNvPr id="19" name="TextBox 18"/>
          <p:cNvSpPr txBox="1"/>
          <p:nvPr/>
        </p:nvSpPr>
        <p:spPr bwMode="auto">
          <a:xfrm>
            <a:off x="6485866" y="2895595"/>
            <a:ext cx="533397" cy="307777"/>
          </a:xfrm>
          <a:prstGeom prst="rect">
            <a:avLst/>
          </a:prstGeom>
          <a:noFill/>
        </p:spPr>
        <p:txBody>
          <a:bodyPr wrap="square" rtlCol="0">
            <a:spAutoFit/>
          </a:bodyPr>
          <a:lstStyle/>
          <a:p>
            <a:pPr>
              <a:defRPr/>
            </a:pPr>
            <a:r>
              <a:rPr lang="en-GB"/>
              <a:t>SCh</a:t>
            </a:r>
          </a:p>
        </p:txBody>
      </p:sp>
      <p:sp>
        <p:nvSpPr>
          <p:cNvPr id="20" name="TextBox 19"/>
          <p:cNvSpPr txBox="1"/>
          <p:nvPr/>
        </p:nvSpPr>
        <p:spPr bwMode="auto">
          <a:xfrm>
            <a:off x="4804985" y="1833282"/>
            <a:ext cx="842779" cy="307777"/>
          </a:xfrm>
          <a:prstGeom prst="rect">
            <a:avLst/>
          </a:prstGeom>
          <a:noFill/>
        </p:spPr>
        <p:txBody>
          <a:bodyPr wrap="square" rtlCol="0">
            <a:spAutoFit/>
          </a:bodyPr>
          <a:lstStyle/>
          <a:p>
            <a:pPr>
              <a:defRPr/>
            </a:pPr>
            <a:r>
              <a:rPr lang="en-GB"/>
              <a:t>NWMed</a:t>
            </a:r>
          </a:p>
        </p:txBody>
      </p:sp>
      <p:sp>
        <p:nvSpPr>
          <p:cNvPr id="17" name="CasellaDiTesto 9"/>
          <p:cNvSpPr txBox="1"/>
          <p:nvPr/>
        </p:nvSpPr>
        <p:spPr bwMode="auto">
          <a:xfrm>
            <a:off x="4976479" y="4860707"/>
            <a:ext cx="4132863" cy="461665"/>
          </a:xfrm>
          <a:prstGeom prst="rect">
            <a:avLst/>
          </a:prstGeom>
          <a:noFill/>
        </p:spPr>
        <p:txBody>
          <a:bodyPr wrap="none" rtlCol="0">
            <a:spAutoFit/>
          </a:bodyPr>
          <a:lstStyle/>
          <a:p>
            <a:pPr>
              <a:defRPr/>
            </a:pPr>
            <a:r>
              <a:rPr lang="it-IT" sz="2400">
                <a:solidFill>
                  <a:srgbClr val="000090"/>
                </a:solidFill>
              </a:rPr>
              <a:t>&gt; Shared operational models</a:t>
            </a:r>
          </a:p>
        </p:txBody>
      </p:sp>
    </p:spTree>
    <p:extLst>
      <p:ext uri="{BB962C8B-B14F-4D97-AF65-F5344CB8AC3E}">
        <p14:creationId xmlns:p14="http://schemas.microsoft.com/office/powerpoint/2010/main" val="12482613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0" y="10249"/>
            <a:ext cx="9144000" cy="689507"/>
          </a:xfrm>
        </p:spPr>
        <p:txBody>
          <a:bodyPr/>
          <a:lstStyle/>
          <a:p>
            <a:pPr algn="ctr">
              <a:defRPr/>
            </a:pPr>
            <a:r>
              <a:rPr lang="en-GB" sz="1600"/>
              <a:t>SHAREMED</a:t>
            </a:r>
            <a:br>
              <a:rPr lang="en-GB" sz="1600"/>
            </a:br>
            <a:r>
              <a:rPr lang="en-US" sz="1600" i="0" u="none" strike="noStrike">
                <a:latin typeface="Arial"/>
              </a:rPr>
              <a:t>Enhance and expand monitoring capabilities </a:t>
            </a:r>
            <a:r>
              <a:rPr lang="en-GB" sz="1600"/>
              <a:t>(WP 3.3)</a:t>
            </a:r>
            <a:endParaRPr/>
          </a:p>
        </p:txBody>
      </p:sp>
      <p:sp>
        <p:nvSpPr>
          <p:cNvPr id="5" name="Content Placeholder 2"/>
          <p:cNvSpPr txBox="1"/>
          <p:nvPr/>
        </p:nvSpPr>
        <p:spPr bwMode="auto">
          <a:xfrm>
            <a:off x="-62829" y="842343"/>
            <a:ext cx="4536503" cy="3384376"/>
          </a:xfrm>
          <a:prstGeom prst="rect">
            <a:avLst/>
          </a:prstGeom>
          <a:noFill/>
          <a:ln>
            <a:noFill/>
          </a:ln>
        </p:spPr>
        <p:txBody>
          <a:bodyPr vert="horz" wrap="square" lIns="91440" tIns="45720" rIns="91440" bIns="45720" numCol="1" anchor="t" anchorCtr="0" compatLnSpc="1">
            <a:prstTxWarp prst="textNoShape">
              <a:avLst/>
            </a:prstTxWarp>
          </a:bodyPr>
          <a:lstStyle>
            <a:lvl1pPr marL="342900" indent="-342900" algn="l">
              <a:spcBef>
                <a:spcPts val="0"/>
              </a:spcBef>
              <a:spcAft>
                <a:spcPts val="0"/>
              </a:spcAft>
              <a:buChar char="•"/>
              <a:defRPr sz="2800">
                <a:solidFill>
                  <a:schemeClr val="tx1"/>
                </a:solidFill>
                <a:latin typeface="+mn-lt"/>
                <a:ea typeface="MS PGothic"/>
                <a:cs typeface="ＭＳ Ｐゴシック"/>
              </a:defRPr>
            </a:lvl1pPr>
            <a:lvl2pPr marL="742950" indent="-285750" algn="l">
              <a:spcBef>
                <a:spcPts val="0"/>
              </a:spcBef>
              <a:spcAft>
                <a:spcPts val="0"/>
              </a:spcAft>
              <a:buChar char="–"/>
              <a:defRPr sz="2400">
                <a:solidFill>
                  <a:schemeClr val="tx1"/>
                </a:solidFill>
                <a:latin typeface="+mn-lt"/>
                <a:ea typeface="MS PGothic"/>
              </a:defRPr>
            </a:lvl2pPr>
            <a:lvl3pPr marL="1143000" indent="-228600" algn="l">
              <a:spcBef>
                <a:spcPts val="0"/>
              </a:spcBef>
              <a:spcAft>
                <a:spcPts val="0"/>
              </a:spcAft>
              <a:buChar char="•"/>
              <a:defRPr sz="2000">
                <a:solidFill>
                  <a:schemeClr val="tx1"/>
                </a:solidFill>
                <a:latin typeface="+mn-lt"/>
                <a:ea typeface="MS PGothic"/>
              </a:defRPr>
            </a:lvl3pPr>
            <a:lvl4pPr marL="1600200" indent="-228600" algn="l">
              <a:spcBef>
                <a:spcPts val="0"/>
              </a:spcBef>
              <a:spcAft>
                <a:spcPts val="0"/>
              </a:spcAft>
              <a:buChar char="–"/>
              <a:defRPr>
                <a:solidFill>
                  <a:schemeClr val="tx1"/>
                </a:solidFill>
                <a:latin typeface="+mn-lt"/>
                <a:ea typeface="MS PGothic"/>
              </a:defRPr>
            </a:lvl4pPr>
            <a:lvl5pPr marL="2057400" indent="-228600" algn="l">
              <a:spcBef>
                <a:spcPts val="0"/>
              </a:spcBef>
              <a:spcAft>
                <a:spcPts val="0"/>
              </a:spcAft>
              <a:buChar char="»"/>
              <a:defRPr>
                <a:solidFill>
                  <a:schemeClr val="tx1"/>
                </a:solidFill>
                <a:latin typeface="+mn-lt"/>
                <a:ea typeface="MS PGothic"/>
              </a:defRPr>
            </a:lvl5pPr>
            <a:lvl6pPr marL="2514600" indent="-228600" algn="l">
              <a:spcBef>
                <a:spcPts val="0"/>
              </a:spcBef>
              <a:spcAft>
                <a:spcPts val="0"/>
              </a:spcAft>
              <a:buChar char="»"/>
              <a:defRPr sz="2000">
                <a:solidFill>
                  <a:schemeClr val="tx1"/>
                </a:solidFill>
                <a:latin typeface="+mn-lt"/>
              </a:defRPr>
            </a:lvl6pPr>
            <a:lvl7pPr marL="2971800" indent="-228600" algn="l">
              <a:spcBef>
                <a:spcPts val="0"/>
              </a:spcBef>
              <a:spcAft>
                <a:spcPts val="0"/>
              </a:spcAft>
              <a:buChar char="»"/>
              <a:defRPr sz="2000">
                <a:solidFill>
                  <a:schemeClr val="tx1"/>
                </a:solidFill>
                <a:latin typeface="+mn-lt"/>
              </a:defRPr>
            </a:lvl7pPr>
            <a:lvl8pPr marL="3429000" indent="-228600" algn="l">
              <a:spcBef>
                <a:spcPts val="0"/>
              </a:spcBef>
              <a:spcAft>
                <a:spcPts val="0"/>
              </a:spcAft>
              <a:buChar char="»"/>
              <a:defRPr sz="2000">
                <a:solidFill>
                  <a:schemeClr val="tx1"/>
                </a:solidFill>
                <a:latin typeface="+mn-lt"/>
              </a:defRPr>
            </a:lvl8pPr>
            <a:lvl9pPr marL="3886200" indent="-228600" algn="l">
              <a:spcBef>
                <a:spcPts val="0"/>
              </a:spcBef>
              <a:spcAft>
                <a:spcPts val="0"/>
              </a:spcAft>
              <a:buChar char="»"/>
              <a:defRPr sz="2000">
                <a:solidFill>
                  <a:schemeClr val="tx1"/>
                </a:solidFill>
                <a:latin typeface="+mn-lt"/>
              </a:defRPr>
            </a:lvl9pPr>
          </a:lstStyle>
          <a:p>
            <a:pPr marL="0" indent="0" algn="ctr">
              <a:buNone/>
              <a:defRPr/>
            </a:pPr>
            <a:r>
              <a:rPr lang="en-US" sz="1800" b="1">
                <a:solidFill>
                  <a:srgbClr val="002060"/>
                </a:solidFill>
              </a:rPr>
              <a:t>Development of a strategy to acquire time series of organic and inorganic contaminants</a:t>
            </a:r>
            <a:endParaRPr/>
          </a:p>
          <a:p>
            <a:pPr marL="0" indent="0" algn="ctr">
              <a:buNone/>
              <a:defRPr/>
            </a:pPr>
            <a:endParaRPr lang="en-US" sz="1800" b="1">
              <a:solidFill>
                <a:srgbClr val="002060"/>
              </a:solidFill>
            </a:endParaRPr>
          </a:p>
          <a:p>
            <a:pPr marL="0" indent="0" algn="ctr">
              <a:buNone/>
              <a:defRPr/>
            </a:pPr>
            <a:r>
              <a:rPr lang="en-US" sz="1800" b="0" i="0">
                <a:solidFill>
                  <a:srgbClr val="4A4A4A"/>
                </a:solidFill>
                <a:latin typeface="Arial"/>
              </a:rPr>
              <a:t>The objective is to test the strategy of measuring time series of contaminants and develop a specific and adapted protocol as part of improvement of new observation technologies and make them ready for operational use</a:t>
            </a:r>
            <a:endParaRPr lang="it-IT" sz="1800">
              <a:solidFill>
                <a:srgbClr val="002060"/>
              </a:solidFill>
              <a:latin typeface="Arial"/>
            </a:endParaRPr>
          </a:p>
          <a:p>
            <a:pPr>
              <a:defRPr/>
            </a:pPr>
            <a:endParaRPr lang="it-IT" sz="1800" i="1">
              <a:solidFill>
                <a:srgbClr val="002060"/>
              </a:solidFill>
              <a:latin typeface="Arial"/>
            </a:endParaRPr>
          </a:p>
          <a:p>
            <a:pPr>
              <a:defRPr/>
            </a:pPr>
            <a:endParaRPr lang="it-IT" sz="1800">
              <a:solidFill>
                <a:srgbClr val="002060"/>
              </a:solidFill>
            </a:endParaRPr>
          </a:p>
          <a:p>
            <a:pPr marL="0" indent="0">
              <a:buFontTx/>
              <a:buNone/>
              <a:defRPr/>
            </a:pPr>
            <a:endParaRPr lang="it-IT" sz="1800">
              <a:solidFill>
                <a:srgbClr val="002060"/>
              </a:solidFill>
            </a:endParaRPr>
          </a:p>
          <a:p>
            <a:pPr>
              <a:defRPr/>
            </a:pPr>
            <a:endParaRPr lang="it-IT" sz="1800">
              <a:solidFill>
                <a:srgbClr val="002060"/>
              </a:solidFill>
            </a:endParaRPr>
          </a:p>
        </p:txBody>
      </p:sp>
      <p:pic>
        <p:nvPicPr>
          <p:cNvPr id="4" name="Image 3"/>
          <p:cNvPicPr>
            <a:picLocks noChangeAspect="1"/>
          </p:cNvPicPr>
          <p:nvPr/>
        </p:nvPicPr>
        <p:blipFill>
          <a:blip r:embed="rId2"/>
          <a:stretch/>
        </p:blipFill>
        <p:spPr bwMode="auto">
          <a:xfrm>
            <a:off x="4670004" y="639365"/>
            <a:ext cx="3996579" cy="2664295"/>
          </a:xfrm>
          <a:prstGeom prst="rect">
            <a:avLst/>
          </a:prstGeom>
        </p:spPr>
      </p:pic>
      <p:pic>
        <p:nvPicPr>
          <p:cNvPr id="7" name="Image 6"/>
          <p:cNvPicPr>
            <a:picLocks noChangeAspect="1"/>
          </p:cNvPicPr>
          <p:nvPr/>
        </p:nvPicPr>
        <p:blipFill>
          <a:blip r:embed="rId3"/>
          <a:stretch/>
        </p:blipFill>
        <p:spPr bwMode="auto">
          <a:xfrm>
            <a:off x="4572000" y="3303661"/>
            <a:ext cx="4367935" cy="2756761"/>
          </a:xfrm>
          <a:prstGeom prst="rect">
            <a:avLst/>
          </a:prstGeom>
        </p:spPr>
      </p:pic>
      <p:sp>
        <p:nvSpPr>
          <p:cNvPr id="8" name="ZoneTexte 7"/>
          <p:cNvSpPr txBox="1"/>
          <p:nvPr/>
        </p:nvSpPr>
        <p:spPr bwMode="auto">
          <a:xfrm>
            <a:off x="6650782" y="3717032"/>
            <a:ext cx="2078359" cy="800219"/>
          </a:xfrm>
          <a:prstGeom prst="rect">
            <a:avLst/>
          </a:prstGeom>
          <a:solidFill>
            <a:schemeClr val="accent5">
              <a:lumMod val="60000"/>
              <a:lumOff val="40000"/>
            </a:schemeClr>
          </a:solidFill>
        </p:spPr>
        <p:txBody>
          <a:bodyPr wrap="square" rtlCol="0">
            <a:spAutoFit/>
          </a:bodyPr>
          <a:lstStyle/>
          <a:p>
            <a:pPr algn="ctr">
              <a:defRPr/>
            </a:pPr>
            <a:r>
              <a:rPr lang="fr-FR" sz="1400"/>
              <a:t>Rhône mouth and Gulf of Fos</a:t>
            </a:r>
            <a:endParaRPr/>
          </a:p>
          <a:p>
            <a:pPr algn="ctr">
              <a:defRPr/>
            </a:pPr>
            <a:endParaRPr lang="fr-FR"/>
          </a:p>
        </p:txBody>
      </p:sp>
      <p:graphicFrame>
        <p:nvGraphicFramePr>
          <p:cNvPr id="9" name="Graphique 8"/>
          <p:cNvGraphicFramePr>
            <a:graphicFrameLocks/>
          </p:cNvGraphicFramePr>
          <p:nvPr/>
        </p:nvGraphicFramePr>
        <p:xfrm>
          <a:off x="488985" y="3941777"/>
          <a:ext cx="3646411" cy="157561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663245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72189" y="-93944"/>
            <a:ext cx="8963527" cy="689507"/>
          </a:xfrm>
        </p:spPr>
        <p:txBody>
          <a:bodyPr/>
          <a:lstStyle/>
          <a:p>
            <a:pPr>
              <a:defRPr/>
            </a:pPr>
            <a:r>
              <a:rPr lang="en-GB" sz="1600" dirty="0"/>
              <a:t>SHAREMED: North-west Med, </a:t>
            </a:r>
            <a:r>
              <a:rPr lang="en-GB" sz="1600" dirty="0" err="1"/>
              <a:t>Adratic</a:t>
            </a:r>
            <a:r>
              <a:rPr lang="en-GB" sz="1600" dirty="0"/>
              <a:t>, Sicily channels </a:t>
            </a:r>
          </a:p>
        </p:txBody>
      </p:sp>
      <p:sp>
        <p:nvSpPr>
          <p:cNvPr id="5" name="Content Placeholder 2"/>
          <p:cNvSpPr txBox="1"/>
          <p:nvPr/>
        </p:nvSpPr>
        <p:spPr bwMode="auto">
          <a:xfrm>
            <a:off x="0" y="1268760"/>
            <a:ext cx="3384375" cy="3017865"/>
          </a:xfrm>
          <a:prstGeom prst="rect">
            <a:avLst/>
          </a:prstGeom>
          <a:noFill/>
          <a:ln>
            <a:noFill/>
          </a:ln>
        </p:spPr>
        <p:txBody>
          <a:bodyPr vert="horz" wrap="square" lIns="91440" tIns="45720" rIns="91440" bIns="45720" numCol="1" anchor="t" anchorCtr="0" compatLnSpc="1">
            <a:prstTxWarp prst="textNoShape">
              <a:avLst/>
            </a:prstTxWarp>
          </a:bodyPr>
          <a:lstStyle>
            <a:lvl1pPr marL="342900" indent="-342900" algn="l">
              <a:spcBef>
                <a:spcPts val="0"/>
              </a:spcBef>
              <a:spcAft>
                <a:spcPts val="0"/>
              </a:spcAft>
              <a:buChar char="•"/>
              <a:defRPr sz="2800">
                <a:solidFill>
                  <a:schemeClr val="tx1"/>
                </a:solidFill>
                <a:latin typeface="+mn-lt"/>
                <a:ea typeface="MS PGothic"/>
                <a:cs typeface="ＭＳ Ｐゴシック"/>
              </a:defRPr>
            </a:lvl1pPr>
            <a:lvl2pPr marL="742950" indent="-285750" algn="l">
              <a:spcBef>
                <a:spcPts val="0"/>
              </a:spcBef>
              <a:spcAft>
                <a:spcPts val="0"/>
              </a:spcAft>
              <a:buChar char="–"/>
              <a:defRPr sz="2400">
                <a:solidFill>
                  <a:schemeClr val="tx1"/>
                </a:solidFill>
                <a:latin typeface="+mn-lt"/>
                <a:ea typeface="MS PGothic"/>
              </a:defRPr>
            </a:lvl2pPr>
            <a:lvl3pPr marL="1143000" indent="-228600" algn="l">
              <a:spcBef>
                <a:spcPts val="0"/>
              </a:spcBef>
              <a:spcAft>
                <a:spcPts val="0"/>
              </a:spcAft>
              <a:buChar char="•"/>
              <a:defRPr sz="2000">
                <a:solidFill>
                  <a:schemeClr val="tx1"/>
                </a:solidFill>
                <a:latin typeface="+mn-lt"/>
                <a:ea typeface="MS PGothic"/>
              </a:defRPr>
            </a:lvl3pPr>
            <a:lvl4pPr marL="1600200" indent="-228600" algn="l">
              <a:spcBef>
                <a:spcPts val="0"/>
              </a:spcBef>
              <a:spcAft>
                <a:spcPts val="0"/>
              </a:spcAft>
              <a:buChar char="–"/>
              <a:defRPr>
                <a:solidFill>
                  <a:schemeClr val="tx1"/>
                </a:solidFill>
                <a:latin typeface="+mn-lt"/>
                <a:ea typeface="MS PGothic"/>
              </a:defRPr>
            </a:lvl4pPr>
            <a:lvl5pPr marL="2057400" indent="-228600" algn="l">
              <a:spcBef>
                <a:spcPts val="0"/>
              </a:spcBef>
              <a:spcAft>
                <a:spcPts val="0"/>
              </a:spcAft>
              <a:buChar char="»"/>
              <a:defRPr>
                <a:solidFill>
                  <a:schemeClr val="tx1"/>
                </a:solidFill>
                <a:latin typeface="+mn-lt"/>
                <a:ea typeface="MS PGothic"/>
              </a:defRPr>
            </a:lvl5pPr>
            <a:lvl6pPr marL="2514600" indent="-228600" algn="l">
              <a:spcBef>
                <a:spcPts val="0"/>
              </a:spcBef>
              <a:spcAft>
                <a:spcPts val="0"/>
              </a:spcAft>
              <a:buChar char="»"/>
              <a:defRPr sz="2000">
                <a:solidFill>
                  <a:schemeClr val="tx1"/>
                </a:solidFill>
                <a:latin typeface="+mn-lt"/>
              </a:defRPr>
            </a:lvl6pPr>
            <a:lvl7pPr marL="2971800" indent="-228600" algn="l">
              <a:spcBef>
                <a:spcPts val="0"/>
              </a:spcBef>
              <a:spcAft>
                <a:spcPts val="0"/>
              </a:spcAft>
              <a:buChar char="»"/>
              <a:defRPr sz="2000">
                <a:solidFill>
                  <a:schemeClr val="tx1"/>
                </a:solidFill>
                <a:latin typeface="+mn-lt"/>
              </a:defRPr>
            </a:lvl7pPr>
            <a:lvl8pPr marL="3429000" indent="-228600" algn="l">
              <a:spcBef>
                <a:spcPts val="0"/>
              </a:spcBef>
              <a:spcAft>
                <a:spcPts val="0"/>
              </a:spcAft>
              <a:buChar char="»"/>
              <a:defRPr sz="2000">
                <a:solidFill>
                  <a:schemeClr val="tx1"/>
                </a:solidFill>
                <a:latin typeface="+mn-lt"/>
              </a:defRPr>
            </a:lvl8pPr>
            <a:lvl9pPr marL="3886200" indent="-228600" algn="l">
              <a:spcBef>
                <a:spcPts val="0"/>
              </a:spcBef>
              <a:spcAft>
                <a:spcPts val="0"/>
              </a:spcAft>
              <a:buChar char="»"/>
              <a:defRPr sz="2000">
                <a:solidFill>
                  <a:schemeClr val="tx1"/>
                </a:solidFill>
                <a:latin typeface="+mn-lt"/>
              </a:defRPr>
            </a:lvl9pPr>
          </a:lstStyle>
          <a:p>
            <a:pPr marL="0" indent="0" algn="ctr">
              <a:buNone/>
              <a:defRPr/>
            </a:pPr>
            <a:endParaRPr lang="it-IT" sz="1800">
              <a:solidFill>
                <a:srgbClr val="002060"/>
              </a:solidFill>
            </a:endParaRPr>
          </a:p>
          <a:p>
            <a:pPr>
              <a:buAutoNum type="arabicParenR"/>
              <a:defRPr/>
            </a:pPr>
            <a:r>
              <a:rPr lang="it-IT" sz="1800">
                <a:solidFill>
                  <a:srgbClr val="002060"/>
                </a:solidFill>
              </a:rPr>
              <a:t>To develop a webGIS </a:t>
            </a:r>
            <a:r>
              <a:rPr lang="it-IT" sz="1800" b="1">
                <a:solidFill>
                  <a:srgbClr val="002060"/>
                </a:solidFill>
              </a:rPr>
              <a:t>in order to visualize</a:t>
            </a:r>
            <a:r>
              <a:rPr lang="it-IT" sz="1800">
                <a:solidFill>
                  <a:srgbClr val="002060"/>
                </a:solidFill>
              </a:rPr>
              <a:t> </a:t>
            </a:r>
            <a:r>
              <a:rPr lang="it-IT" sz="1800" b="1">
                <a:solidFill>
                  <a:srgbClr val="002060"/>
                </a:solidFill>
              </a:rPr>
              <a:t>marine operational data </a:t>
            </a:r>
            <a:r>
              <a:rPr lang="it-IT" sz="1800">
                <a:solidFill>
                  <a:srgbClr val="002060"/>
                </a:solidFill>
              </a:rPr>
              <a:t>(with simple and intuitive interface)</a:t>
            </a:r>
            <a:endParaRPr lang="it-IT" sz="1800" b="1">
              <a:solidFill>
                <a:srgbClr val="002060"/>
              </a:solidFill>
            </a:endParaRPr>
          </a:p>
          <a:p>
            <a:pPr>
              <a:buAutoNum type="arabicParenR"/>
              <a:defRPr/>
            </a:pPr>
            <a:endParaRPr lang="it-IT" sz="1800">
              <a:solidFill>
                <a:srgbClr val="002060"/>
              </a:solidFill>
            </a:endParaRPr>
          </a:p>
          <a:p>
            <a:pPr>
              <a:buAutoNum type="arabicParenR"/>
              <a:defRPr/>
            </a:pPr>
            <a:r>
              <a:rPr lang="it-IT" sz="1800">
                <a:solidFill>
                  <a:srgbClr val="002060"/>
                </a:solidFill>
              </a:rPr>
              <a:t>To add results from SHAREMED modelling activities on NWMED</a:t>
            </a:r>
            <a:endParaRPr/>
          </a:p>
          <a:p>
            <a:pPr>
              <a:buAutoNum type="arabicParenR"/>
              <a:defRPr/>
            </a:pPr>
            <a:endParaRPr lang="it-IT" sz="1800">
              <a:solidFill>
                <a:srgbClr val="002060"/>
              </a:solidFill>
            </a:endParaRPr>
          </a:p>
          <a:p>
            <a:pPr>
              <a:buAutoNum type="arabicParenR"/>
              <a:defRPr/>
            </a:pPr>
            <a:r>
              <a:rPr lang="it-IT" sz="1800">
                <a:solidFill>
                  <a:srgbClr val="002060"/>
                </a:solidFill>
              </a:rPr>
              <a:t>To add maps from the SHAREMED Atlas activities</a:t>
            </a:r>
            <a:endParaRPr/>
          </a:p>
          <a:p>
            <a:pPr>
              <a:defRPr/>
            </a:pPr>
            <a:endParaRPr lang="it-IT" sz="1800" i="1">
              <a:solidFill>
                <a:srgbClr val="002060"/>
              </a:solidFill>
            </a:endParaRPr>
          </a:p>
          <a:p>
            <a:pPr>
              <a:defRPr/>
            </a:pPr>
            <a:endParaRPr lang="it-IT" sz="1800">
              <a:solidFill>
                <a:srgbClr val="002060"/>
              </a:solidFill>
            </a:endParaRPr>
          </a:p>
          <a:p>
            <a:pPr marL="0" indent="0">
              <a:buFontTx/>
              <a:buNone/>
              <a:defRPr/>
            </a:pPr>
            <a:endParaRPr lang="it-IT" sz="1800">
              <a:solidFill>
                <a:srgbClr val="002060"/>
              </a:solidFill>
            </a:endParaRPr>
          </a:p>
          <a:p>
            <a:pPr>
              <a:defRPr/>
            </a:pPr>
            <a:endParaRPr lang="it-IT" sz="1800">
              <a:solidFill>
                <a:srgbClr val="002060"/>
              </a:solidFill>
            </a:endParaRPr>
          </a:p>
        </p:txBody>
      </p:sp>
      <p:pic>
        <p:nvPicPr>
          <p:cNvPr id="4" name="Image 3"/>
          <p:cNvPicPr>
            <a:picLocks noChangeAspect="1"/>
          </p:cNvPicPr>
          <p:nvPr/>
        </p:nvPicPr>
        <p:blipFill>
          <a:blip r:embed="rId2"/>
          <a:stretch/>
        </p:blipFill>
        <p:spPr bwMode="auto">
          <a:xfrm>
            <a:off x="3123018" y="1992430"/>
            <a:ext cx="5912698" cy="3162551"/>
          </a:xfrm>
          <a:prstGeom prst="rect">
            <a:avLst/>
          </a:prstGeom>
        </p:spPr>
      </p:pic>
      <p:sp>
        <p:nvSpPr>
          <p:cNvPr id="6" name="ZoneTexte 5"/>
          <p:cNvSpPr txBox="1"/>
          <p:nvPr/>
        </p:nvSpPr>
        <p:spPr bwMode="auto">
          <a:xfrm>
            <a:off x="5273824" y="5686949"/>
            <a:ext cx="3870176" cy="1015663"/>
          </a:xfrm>
          <a:prstGeom prst="rect">
            <a:avLst/>
          </a:prstGeom>
          <a:noFill/>
        </p:spPr>
        <p:txBody>
          <a:bodyPr wrap="square">
            <a:spAutoFit/>
          </a:bodyPr>
          <a:lstStyle/>
          <a:p>
            <a:pPr marL="285750" indent="-285750">
              <a:buFont typeface="Arial"/>
              <a:buChar char="•"/>
              <a:defRPr/>
            </a:pPr>
            <a:r>
              <a:rPr lang="it-IT" sz="1200" i="1" dirty="0" err="1">
                <a:solidFill>
                  <a:srgbClr val="002060"/>
                </a:solidFill>
              </a:rPr>
              <a:t>Near-real</a:t>
            </a:r>
            <a:r>
              <a:rPr lang="it-IT" sz="1200" i="1" dirty="0">
                <a:solidFill>
                  <a:srgbClr val="002060"/>
                </a:solidFill>
              </a:rPr>
              <a:t> time data from </a:t>
            </a:r>
            <a:r>
              <a:rPr lang="it-IT" sz="1200" b="1" i="1" dirty="0">
                <a:solidFill>
                  <a:srgbClr val="002060"/>
                </a:solidFill>
              </a:rPr>
              <a:t>in situ marine </a:t>
            </a:r>
            <a:r>
              <a:rPr lang="it-IT" sz="1200" b="1" i="1" dirty="0" err="1">
                <a:solidFill>
                  <a:srgbClr val="002060"/>
                </a:solidFill>
              </a:rPr>
              <a:t>buoys</a:t>
            </a:r>
            <a:endParaRPr dirty="0"/>
          </a:p>
          <a:p>
            <a:pPr marL="285750" indent="-285750">
              <a:buFont typeface="Arial"/>
              <a:buChar char="•"/>
              <a:defRPr/>
            </a:pPr>
            <a:r>
              <a:rPr lang="it-IT" sz="1200" i="1" dirty="0" err="1">
                <a:solidFill>
                  <a:srgbClr val="002060"/>
                </a:solidFill>
              </a:rPr>
              <a:t>Currents</a:t>
            </a:r>
            <a:r>
              <a:rPr lang="it-IT" sz="1200" i="1" dirty="0">
                <a:solidFill>
                  <a:srgbClr val="002060"/>
                </a:solidFill>
              </a:rPr>
              <a:t> from </a:t>
            </a:r>
            <a:r>
              <a:rPr lang="it-IT" sz="1200" b="1" i="1" dirty="0" err="1">
                <a:solidFill>
                  <a:srgbClr val="002060"/>
                </a:solidFill>
              </a:rPr>
              <a:t>coastal</a:t>
            </a:r>
            <a:r>
              <a:rPr lang="it-IT" sz="1200" b="1" i="1" dirty="0">
                <a:solidFill>
                  <a:srgbClr val="002060"/>
                </a:solidFill>
              </a:rPr>
              <a:t> radar-HF</a:t>
            </a:r>
            <a:endParaRPr dirty="0"/>
          </a:p>
          <a:p>
            <a:pPr marL="285750" indent="-285750">
              <a:buFont typeface="Arial"/>
              <a:buChar char="•"/>
              <a:defRPr/>
            </a:pPr>
            <a:r>
              <a:rPr lang="it-IT" sz="1200" i="1" dirty="0" err="1">
                <a:solidFill>
                  <a:srgbClr val="002060"/>
                </a:solidFill>
              </a:rPr>
              <a:t>Near-real</a:t>
            </a:r>
            <a:r>
              <a:rPr lang="it-IT" sz="1200" i="1" dirty="0">
                <a:solidFill>
                  <a:srgbClr val="002060"/>
                </a:solidFill>
              </a:rPr>
              <a:t> time </a:t>
            </a:r>
            <a:r>
              <a:rPr lang="it-IT" sz="1200" b="1" i="1" dirty="0">
                <a:solidFill>
                  <a:srgbClr val="002060"/>
                </a:solidFill>
              </a:rPr>
              <a:t>satellite </a:t>
            </a:r>
            <a:r>
              <a:rPr lang="it-IT" sz="1200" b="1" i="1" dirty="0" err="1">
                <a:solidFill>
                  <a:srgbClr val="002060"/>
                </a:solidFill>
              </a:rPr>
              <a:t>products</a:t>
            </a:r>
            <a:endParaRPr dirty="0"/>
          </a:p>
          <a:p>
            <a:pPr marL="285750" indent="-285750">
              <a:buFont typeface="Arial"/>
              <a:buChar char="•"/>
              <a:defRPr/>
            </a:pPr>
            <a:r>
              <a:rPr lang="it-IT" sz="1200" i="1" dirty="0" err="1">
                <a:solidFill>
                  <a:srgbClr val="002060"/>
                </a:solidFill>
              </a:rPr>
              <a:t>Simulations</a:t>
            </a:r>
            <a:r>
              <a:rPr lang="it-IT" sz="1200" i="1" dirty="0">
                <a:solidFill>
                  <a:srgbClr val="002060"/>
                </a:solidFill>
              </a:rPr>
              <a:t> </a:t>
            </a:r>
            <a:r>
              <a:rPr lang="it-IT" sz="1200" i="1" dirty="0" err="1">
                <a:solidFill>
                  <a:srgbClr val="002060"/>
                </a:solidFill>
              </a:rPr>
              <a:t>outputs</a:t>
            </a:r>
            <a:r>
              <a:rPr lang="it-IT" sz="1200" i="1" dirty="0">
                <a:solidFill>
                  <a:srgbClr val="002060"/>
                </a:solidFill>
              </a:rPr>
              <a:t> from </a:t>
            </a:r>
            <a:r>
              <a:rPr lang="it-IT" sz="1200" b="1" i="1" dirty="0" err="1">
                <a:solidFill>
                  <a:srgbClr val="002060"/>
                </a:solidFill>
              </a:rPr>
              <a:t>forecast</a:t>
            </a:r>
            <a:r>
              <a:rPr lang="it-IT" sz="1200" b="1" i="1" dirty="0">
                <a:solidFill>
                  <a:srgbClr val="002060"/>
                </a:solidFill>
              </a:rPr>
              <a:t> </a:t>
            </a:r>
            <a:r>
              <a:rPr lang="it-IT" sz="1200" b="1" i="1" dirty="0" err="1">
                <a:solidFill>
                  <a:srgbClr val="002060"/>
                </a:solidFill>
              </a:rPr>
              <a:t>models</a:t>
            </a:r>
            <a:r>
              <a:rPr lang="it-IT" sz="1200" b="1" i="1" dirty="0">
                <a:solidFill>
                  <a:srgbClr val="002060"/>
                </a:solidFill>
              </a:rPr>
              <a:t>, </a:t>
            </a:r>
            <a:r>
              <a:rPr lang="it-IT" sz="1200" b="1" i="1" dirty="0" err="1">
                <a:solidFill>
                  <a:srgbClr val="002060"/>
                </a:solidFill>
              </a:rPr>
              <a:t>including</a:t>
            </a:r>
            <a:r>
              <a:rPr lang="it-IT" sz="1200" b="1" i="1" dirty="0">
                <a:solidFill>
                  <a:srgbClr val="002060"/>
                </a:solidFill>
              </a:rPr>
              <a:t> SHAREMED </a:t>
            </a:r>
            <a:r>
              <a:rPr lang="it-IT" sz="1200" b="1" i="1" dirty="0" err="1">
                <a:solidFill>
                  <a:srgbClr val="002060"/>
                </a:solidFill>
              </a:rPr>
              <a:t>models</a:t>
            </a:r>
            <a:endParaRPr dirty="0"/>
          </a:p>
        </p:txBody>
      </p:sp>
      <p:sp>
        <p:nvSpPr>
          <p:cNvPr id="3" name="Rectangle 1"/>
          <p:cNvSpPr>
            <a:spLocks noChangeArrowheads="1"/>
          </p:cNvSpPr>
          <p:nvPr/>
        </p:nvSpPr>
        <p:spPr bwMode="auto">
          <a:xfrm>
            <a:off x="108284" y="385661"/>
            <a:ext cx="6641429" cy="369332"/>
          </a:xfrm>
          <a:prstGeom prst="rect">
            <a:avLst/>
          </a:prstGeom>
          <a:noFill/>
          <a:ln>
            <a:noFill/>
          </a:ln>
          <a:effectLst/>
        </p:spPr>
        <p:txBody>
          <a:bodyPr vert="horz" wrap="square" lIns="91440" tIns="45720" rIns="91440" bIns="45720" numCol="1" anchor="ctr" anchorCtr="0" compatLnSpc="1">
            <a:prstTxWarp prst="textNoShape">
              <a:avLst/>
            </a:prstTxWarp>
            <a:spAutoFit/>
          </a:bodyPr>
          <a:lstStyle/>
          <a:p>
            <a:pPr marL="0" marR="0" lvl="0" indent="0" defTabSz="914400">
              <a:lnSpc>
                <a:spcPct val="100000"/>
              </a:lnSpc>
              <a:spcBef>
                <a:spcPts val="0"/>
              </a:spcBef>
              <a:spcAft>
                <a:spcPts val="0"/>
              </a:spcAft>
              <a:buClrTx/>
              <a:buSzTx/>
              <a:buFontTx/>
              <a:buNone/>
              <a:defRPr/>
            </a:pPr>
            <a:r>
              <a:rPr lang="en-GB" sz="1600" b="0" i="0" u="sng" strike="noStrike" cap="none" dirty="0">
                <a:ln>
                  <a:noFill/>
                </a:ln>
                <a:solidFill>
                  <a:srgbClr val="1155CC"/>
                </a:solidFill>
                <a:latin typeface="Arial"/>
                <a:ea typeface="Times New Roman"/>
                <a:cs typeface="Arial"/>
                <a:hlinkClick r:id="rId3" tooltip="https://sharemed-websig.mio.osupytheas.fr/"/>
              </a:rPr>
              <a:t>https://</a:t>
            </a:r>
            <a:r>
              <a:rPr lang="en-GB" sz="1800" b="0" i="0" u="sng" strike="noStrike" cap="none" dirty="0">
                <a:ln>
                  <a:noFill/>
                </a:ln>
                <a:solidFill>
                  <a:srgbClr val="1155CC"/>
                </a:solidFill>
                <a:latin typeface="Arial"/>
                <a:ea typeface="Times New Roman"/>
                <a:cs typeface="Arial"/>
                <a:hlinkClick r:id="rId3" tooltip="https://sharemed-websig.mio.osupytheas.fr/"/>
              </a:rPr>
              <a:t>sharemed-websig.mio.osupytheas.fr</a:t>
            </a:r>
            <a:r>
              <a:rPr lang="en-GB" sz="1200" b="0" i="0" u="sng" strike="noStrike" cap="none" dirty="0">
                <a:ln>
                  <a:noFill/>
                </a:ln>
                <a:solidFill>
                  <a:srgbClr val="1155CC"/>
                </a:solidFill>
                <a:latin typeface="Arial"/>
                <a:ea typeface="Times New Roman"/>
                <a:cs typeface="Arial"/>
                <a:hlinkClick r:id="rId3" tooltip="https://sharemed-websig.mio.osupytheas.fr/"/>
              </a:rPr>
              <a:t>/</a:t>
            </a:r>
            <a:endParaRPr lang="en-GB" sz="1800" b="0" i="0" u="none" strike="noStrike" cap="none" dirty="0">
              <a:ln>
                <a:noFill/>
              </a:ln>
              <a:solidFill>
                <a:schemeClr val="tx1"/>
              </a:solidFill>
              <a:latin typeface="Arial"/>
            </a:endParaRPr>
          </a:p>
        </p:txBody>
      </p:sp>
    </p:spTree>
    <p:extLst>
      <p:ext uri="{BB962C8B-B14F-4D97-AF65-F5344CB8AC3E}">
        <p14:creationId xmlns:p14="http://schemas.microsoft.com/office/powerpoint/2010/main" val="3708626500"/>
      </p:ext>
    </p:extLst>
  </p:cSld>
  <p:clrMapOvr>
    <a:masterClrMapping/>
  </p:clrMapOvr>
</p:sld>
</file>

<file path=ppt/theme/theme1.xml><?xml version="1.0" encoding="utf-8"?>
<a:theme xmlns:a="http://schemas.openxmlformats.org/drawingml/2006/main" name="blank_med">
  <a:themeElements>
    <a:clrScheme name="Thème Office 13">
      <a:dk1>
        <a:srgbClr val="808080"/>
      </a:dk1>
      <a:lt1>
        <a:srgbClr val="FFFFFF"/>
      </a:lt1>
      <a:dk2>
        <a:srgbClr val="008BD2"/>
      </a:dk2>
      <a:lt2>
        <a:srgbClr val="808080"/>
      </a:lt2>
      <a:accent1>
        <a:srgbClr val="008BD2"/>
      </a:accent1>
      <a:accent2>
        <a:srgbClr val="FFDD00"/>
      </a:accent2>
      <a:accent3>
        <a:srgbClr val="FFFFFF"/>
      </a:accent3>
      <a:accent4>
        <a:srgbClr val="6C6C6C"/>
      </a:accent4>
      <a:accent5>
        <a:srgbClr val="AAC4E5"/>
      </a:accent5>
      <a:accent6>
        <a:srgbClr val="E7C800"/>
      </a:accent6>
      <a:hlink>
        <a:srgbClr val="C0A686"/>
      </a:hlink>
      <a:folHlink>
        <a:srgbClr val="164194"/>
      </a:folHlink>
    </a:clrScheme>
    <a:fontScheme name="Personnalisé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hème Offic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ème Offic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hème Offic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hème Offic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hème Offic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hème Offic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hème Offic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hème Offic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hème Offic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hème Offic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hème Offic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hème Offic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Thème Office 13">
        <a:dk1>
          <a:srgbClr val="808080"/>
        </a:dk1>
        <a:lt1>
          <a:srgbClr val="FFFFFF"/>
        </a:lt1>
        <a:dk2>
          <a:srgbClr val="008BD2"/>
        </a:dk2>
        <a:lt2>
          <a:srgbClr val="808080"/>
        </a:lt2>
        <a:accent1>
          <a:srgbClr val="008BD2"/>
        </a:accent1>
        <a:accent2>
          <a:srgbClr val="FFDD00"/>
        </a:accent2>
        <a:accent3>
          <a:srgbClr val="FFFFFF"/>
        </a:accent3>
        <a:accent4>
          <a:srgbClr val="6C6C6C"/>
        </a:accent4>
        <a:accent5>
          <a:srgbClr val="AAC4E5"/>
        </a:accent5>
        <a:accent6>
          <a:srgbClr val="E7C800"/>
        </a:accent6>
        <a:hlink>
          <a:srgbClr val="C0A686"/>
        </a:hlink>
        <a:folHlink>
          <a:srgbClr val="164194"/>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Conception personnalisé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onception personnalisé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onception personnalisé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1BFAC5883AB53408667FA64F8FCB369" ma:contentTypeVersion="9" ma:contentTypeDescription="Crée un document." ma:contentTypeScope="" ma:versionID="8ced14153ff6862710a7aa4aa8238e2f">
  <xsd:schema xmlns:xsd="http://www.w3.org/2001/XMLSchema" xmlns:xs="http://www.w3.org/2001/XMLSchema" xmlns:p="http://schemas.microsoft.com/office/2006/metadata/properties" xmlns:ns2="863fb998-5446-4bc0-9a48-9a3cc3d17cfa" xmlns:ns3="87d3e124-3edb-4f6a-ad50-719d918c664a" targetNamespace="http://schemas.microsoft.com/office/2006/metadata/properties" ma:root="true" ma:fieldsID="9c34975dcab9426007757c61e8924ed7" ns2:_="" ns3:_="">
    <xsd:import namespace="863fb998-5446-4bc0-9a48-9a3cc3d17cfa"/>
    <xsd:import namespace="87d3e124-3edb-4f6a-ad50-719d918c664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63fb998-5446-4bc0-9a48-9a3cc3d17c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7d3e124-3edb-4f6a-ad50-719d918c664a" elementFormDefault="qualified">
    <xsd:import namespace="http://schemas.microsoft.com/office/2006/documentManagement/types"/>
    <xsd:import namespace="http://schemas.microsoft.com/office/infopath/2007/PartnerControls"/>
    <xsd:element name="SharedWithUsers" ma:index="10"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A9D2C93-92C0-45CA-B340-EFE5D4233756}">
  <ds:schemaRefs>
    <ds:schemaRef ds:uri="http://schemas.microsoft.com/sharepoint/v3/contenttype/forms"/>
  </ds:schemaRefs>
</ds:datastoreItem>
</file>

<file path=customXml/itemProps2.xml><?xml version="1.0" encoding="utf-8"?>
<ds:datastoreItem xmlns:ds="http://schemas.openxmlformats.org/officeDocument/2006/customXml" ds:itemID="{0E771F64-8386-484A-85E7-2D8167B9098F}">
  <ds:schemaRefs>
    <ds:schemaRef ds:uri="http://purl.org/dc/elements/1.1/"/>
    <ds:schemaRef ds:uri="http://schemas.microsoft.com/office/infopath/2007/PartnerControls"/>
    <ds:schemaRef ds:uri="http://purl.org/dc/terms/"/>
    <ds:schemaRef ds:uri="http://schemas.microsoft.com/office/2006/metadata/properties"/>
    <ds:schemaRef ds:uri="863fb998-5446-4bc0-9a48-9a3cc3d17cfa"/>
    <ds:schemaRef ds:uri="http://schemas.microsoft.com/office/2006/documentManagement/types"/>
    <ds:schemaRef ds:uri="87d3e124-3edb-4f6a-ad50-719d918c664a"/>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69CF173C-67EE-47A2-8764-7A06802861EC}">
  <ds:schemaRefs>
    <ds:schemaRef ds:uri="863fb998-5446-4bc0-9a48-9a3cc3d17cfa"/>
    <ds:schemaRef ds:uri="87d3e124-3edb-4f6a-ad50-719d918c664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blank_med</Template>
  <TotalTime>1289</TotalTime>
  <Words>1006</Words>
  <Application>Microsoft Macintosh PowerPoint</Application>
  <PresentationFormat>Presentazione su schermo (4:3)</PresentationFormat>
  <Paragraphs>169</Paragraphs>
  <Slides>19</Slides>
  <Notes>3</Notes>
  <HiddenSlides>0</HiddenSlides>
  <MMClips>0</MMClips>
  <ScaleCrop>false</ScaleCrop>
  <HeadingPairs>
    <vt:vector size="6" baseType="variant">
      <vt:variant>
        <vt:lpstr>Caratteri utilizzati</vt:lpstr>
      </vt:variant>
      <vt:variant>
        <vt:i4>7</vt:i4>
      </vt:variant>
      <vt:variant>
        <vt:lpstr>Tema</vt:lpstr>
      </vt:variant>
      <vt:variant>
        <vt:i4>4</vt:i4>
      </vt:variant>
      <vt:variant>
        <vt:lpstr>Titoli diapositive</vt:lpstr>
      </vt:variant>
      <vt:variant>
        <vt:i4>19</vt:i4>
      </vt:variant>
    </vt:vector>
  </HeadingPairs>
  <TitlesOfParts>
    <vt:vector size="30" baseType="lpstr">
      <vt:lpstr>Montserrat Hairline</vt:lpstr>
      <vt:lpstr>Arial</vt:lpstr>
      <vt:lpstr>Arial Narrow</vt:lpstr>
      <vt:lpstr>Calibri</vt:lpstr>
      <vt:lpstr>Calibri Light</vt:lpstr>
      <vt:lpstr>Tahoma</vt:lpstr>
      <vt:lpstr>Verdana</vt:lpstr>
      <vt:lpstr>blank_med</vt:lpstr>
      <vt:lpstr>2_Conception personnalisée</vt:lpstr>
      <vt:lpstr>1_Conception personnalisée</vt:lpstr>
      <vt:lpstr>Conception personnalisée</vt:lpstr>
      <vt:lpstr>Presentazione standard di PowerPoint</vt:lpstr>
      <vt:lpstr>SHAREMED  strat project</vt:lpstr>
      <vt:lpstr>3 types of target groups and stakeholders by 3 spatial scales (med, study site, local)</vt:lpstr>
      <vt:lpstr>SHAREMED  challenge</vt:lpstr>
      <vt:lpstr>ENHANCE OBSERVING CAPABILITIES</vt:lpstr>
      <vt:lpstr>Presentazione standard di PowerPoint</vt:lpstr>
      <vt:lpstr>SHAREMED Action sites</vt:lpstr>
      <vt:lpstr>SHAREMED Enhance and expand monitoring capabilities (WP 3.3)</vt:lpstr>
      <vt:lpstr>SHAREMED: North-west Med, Adratic, Sicily channels </vt:lpstr>
      <vt:lpstr>Presentazione standard di PowerPoint</vt:lpstr>
      <vt:lpstr>Presentazione standard di PowerPoint</vt:lpstr>
      <vt:lpstr>Presentazione standard di PowerPoint</vt:lpstr>
      <vt:lpstr>Presentazione standard di PowerPoint</vt:lpstr>
      <vt:lpstr>Presentazione standard di PowerPoint</vt:lpstr>
      <vt:lpstr>SHAREMED: Forecast system  in North-west Mediterranean Pilot site (WP 5.1)</vt:lpstr>
      <vt:lpstr>Presentazione standard di PowerPoint</vt:lpstr>
      <vt:lpstr>Transnational on demand actions </vt:lpstr>
      <vt:lpstr>ALL GOODS?.....    …… LESSON FROM FAILURES</vt:lpstr>
      <vt:lpstr>Presentazione standard di PowerPoint</vt:lpstr>
    </vt:vector>
  </TitlesOfParts>
  <Company>CR PACA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Titre Power Point Sous-titre</dc:title>
  <dc:creator>Mélanie PHAN</dc:creator>
  <cp:lastModifiedBy>Cosimo Solidoro</cp:lastModifiedBy>
  <cp:revision>66</cp:revision>
  <dcterms:created xsi:type="dcterms:W3CDTF">2012-02-17T13:58:30Z</dcterms:created>
  <dcterms:modified xsi:type="dcterms:W3CDTF">2022-09-08T07:47:38Z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0x010100A1BFAC5883AB53408667FA64F8FCB369</vt:lpwstr>
  </property>
</Properties>
</file>