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22"/>
  </p:notesMasterIdLst>
  <p:sldIdLst>
    <p:sldId id="272" r:id="rId3"/>
    <p:sldId id="283" r:id="rId4"/>
    <p:sldId id="284" r:id="rId5"/>
    <p:sldId id="285" r:id="rId6"/>
    <p:sldId id="257" r:id="rId7"/>
    <p:sldId id="256" r:id="rId8"/>
    <p:sldId id="288" r:id="rId9"/>
    <p:sldId id="261" r:id="rId10"/>
    <p:sldId id="265" r:id="rId11"/>
    <p:sldId id="259" r:id="rId12"/>
    <p:sldId id="266" r:id="rId13"/>
    <p:sldId id="260" r:id="rId14"/>
    <p:sldId id="267" r:id="rId15"/>
    <p:sldId id="268" r:id="rId16"/>
    <p:sldId id="290" r:id="rId17"/>
    <p:sldId id="286" r:id="rId18"/>
    <p:sldId id="269" r:id="rId19"/>
    <p:sldId id="270" r:id="rId20"/>
    <p:sldId id="292" r:id="rId21"/>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55" autoAdjust="0"/>
    <p:restoredTop sz="89655" autoAdjust="0"/>
  </p:normalViewPr>
  <p:slideViewPr>
    <p:cSldViewPr snapToGrid="0">
      <p:cViewPr varScale="1">
        <p:scale>
          <a:sx n="108" d="100"/>
          <a:sy n="108" d="100"/>
        </p:scale>
        <p:origin x="16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AD5D9F-4C94-4E0F-AAB1-CDE15AB2B390}" type="doc">
      <dgm:prSet loTypeId="urn:microsoft.com/office/officeart/2008/layout/HorizontalMultiLevelHierarchy" loCatId="hierarchy" qsTypeId="urn:microsoft.com/office/officeart/2005/8/quickstyle/simple1" qsCatId="simple" csTypeId="urn:microsoft.com/office/officeart/2005/8/colors/colorful4" csCatId="colorful" phldr="1"/>
      <dgm:spPr/>
      <dgm:t>
        <a:bodyPr/>
        <a:lstStyle/>
        <a:p>
          <a:endParaRPr lang="en-US"/>
        </a:p>
      </dgm:t>
    </dgm:pt>
    <dgm:pt modelId="{08F140E7-4E7A-4121-8D04-D6E88C38F4F0}">
      <dgm:prSet phldrT="[Text]"/>
      <dgm:spPr/>
      <dgm:t>
        <a:bodyPr/>
        <a:lstStyle/>
        <a:p>
          <a:r>
            <a:rPr lang="nl-BE" dirty="0" smtClean="0"/>
            <a:t>data</a:t>
          </a:r>
          <a:endParaRPr lang="en-US" dirty="0"/>
        </a:p>
      </dgm:t>
    </dgm:pt>
    <dgm:pt modelId="{457513B8-B949-43FB-BD47-A5AF22D524EC}" type="parTrans" cxnId="{A2F18EF1-33DD-4F58-9EA5-8919EA1ADBEC}">
      <dgm:prSet/>
      <dgm:spPr/>
      <dgm:t>
        <a:bodyPr/>
        <a:lstStyle/>
        <a:p>
          <a:endParaRPr lang="en-US"/>
        </a:p>
      </dgm:t>
    </dgm:pt>
    <dgm:pt modelId="{09FA20F9-9870-4669-AE8B-A629961947A9}" type="sibTrans" cxnId="{A2F18EF1-33DD-4F58-9EA5-8919EA1ADBEC}">
      <dgm:prSet/>
      <dgm:spPr/>
      <dgm:t>
        <a:bodyPr/>
        <a:lstStyle/>
        <a:p>
          <a:endParaRPr lang="en-US"/>
        </a:p>
      </dgm:t>
    </dgm:pt>
    <dgm:pt modelId="{A3CF7DB8-0F9A-4423-9357-EB42C19F3EDF}">
      <dgm:prSet phldrT="[Text]"/>
      <dgm:spPr/>
      <dgm:t>
        <a:bodyPr/>
        <a:lstStyle/>
        <a:p>
          <a:r>
            <a:rPr lang="nl-BE" dirty="0" smtClean="0"/>
            <a:t>F</a:t>
          </a:r>
          <a:endParaRPr lang="en-US" dirty="0"/>
        </a:p>
      </dgm:t>
    </dgm:pt>
    <dgm:pt modelId="{98D41A34-F193-465B-840E-AAE157610E43}" type="parTrans" cxnId="{072E23DF-BFA0-4BBE-A059-2679416334A7}">
      <dgm:prSet/>
      <dgm:spPr/>
      <dgm:t>
        <a:bodyPr/>
        <a:lstStyle/>
        <a:p>
          <a:endParaRPr lang="en-US"/>
        </a:p>
      </dgm:t>
    </dgm:pt>
    <dgm:pt modelId="{A6E98F7C-E029-455B-8759-15C9D68EE924}" type="sibTrans" cxnId="{072E23DF-BFA0-4BBE-A059-2679416334A7}">
      <dgm:prSet/>
      <dgm:spPr/>
      <dgm:t>
        <a:bodyPr/>
        <a:lstStyle/>
        <a:p>
          <a:endParaRPr lang="en-US"/>
        </a:p>
      </dgm:t>
    </dgm:pt>
    <dgm:pt modelId="{BA005651-593F-49C4-888F-B2A54A34E4F6}">
      <dgm:prSet phldrT="[Text]"/>
      <dgm:spPr/>
      <dgm:t>
        <a:bodyPr/>
        <a:lstStyle/>
        <a:p>
          <a:r>
            <a:rPr lang="nl-BE" dirty="0" err="1" smtClean="0"/>
            <a:t>Describe</a:t>
          </a:r>
          <a:r>
            <a:rPr lang="nl-BE" dirty="0" smtClean="0"/>
            <a:t> dataset</a:t>
          </a:r>
          <a:endParaRPr lang="en-US" dirty="0"/>
        </a:p>
      </dgm:t>
    </dgm:pt>
    <dgm:pt modelId="{1D866F68-2024-4E5C-9111-A80ADA4064F9}" type="parTrans" cxnId="{BD76B853-A14D-44C5-B877-FEFB9A63E0A8}">
      <dgm:prSet/>
      <dgm:spPr/>
      <dgm:t>
        <a:bodyPr/>
        <a:lstStyle/>
        <a:p>
          <a:endParaRPr lang="en-US"/>
        </a:p>
      </dgm:t>
    </dgm:pt>
    <dgm:pt modelId="{4BB187BE-47F1-4B07-96E6-42084B39C04A}" type="sibTrans" cxnId="{BD76B853-A14D-44C5-B877-FEFB9A63E0A8}">
      <dgm:prSet/>
      <dgm:spPr/>
      <dgm:t>
        <a:bodyPr/>
        <a:lstStyle/>
        <a:p>
          <a:endParaRPr lang="en-US"/>
        </a:p>
      </dgm:t>
    </dgm:pt>
    <dgm:pt modelId="{DD26E8F3-152D-42A2-B64C-2A579A9291DF}">
      <dgm:prSet phldrT="[Text]"/>
      <dgm:spPr/>
      <dgm:t>
        <a:bodyPr/>
        <a:lstStyle/>
        <a:p>
          <a:r>
            <a:rPr lang="nl-BE" dirty="0" smtClean="0"/>
            <a:t>A</a:t>
          </a:r>
          <a:endParaRPr lang="en-US" dirty="0"/>
        </a:p>
      </dgm:t>
    </dgm:pt>
    <dgm:pt modelId="{07535295-18FB-4DB0-92E1-83839458B1E0}" type="parTrans" cxnId="{8363E303-A875-4DFE-9510-D0B7734A7B71}">
      <dgm:prSet/>
      <dgm:spPr/>
      <dgm:t>
        <a:bodyPr/>
        <a:lstStyle/>
        <a:p>
          <a:endParaRPr lang="en-US"/>
        </a:p>
      </dgm:t>
    </dgm:pt>
    <dgm:pt modelId="{243084A3-F229-4079-8EB7-3E4EB75ABEDE}" type="sibTrans" cxnId="{8363E303-A875-4DFE-9510-D0B7734A7B71}">
      <dgm:prSet/>
      <dgm:spPr/>
      <dgm:t>
        <a:bodyPr/>
        <a:lstStyle/>
        <a:p>
          <a:endParaRPr lang="en-US"/>
        </a:p>
      </dgm:t>
    </dgm:pt>
    <dgm:pt modelId="{CFE8B54E-E9E4-4968-81D5-2B20344F964A}">
      <dgm:prSet phldrT="[Text]"/>
      <dgm:spPr/>
      <dgm:t>
        <a:bodyPr/>
        <a:lstStyle/>
        <a:p>
          <a:r>
            <a:rPr lang="nl-BE" dirty="0" err="1" smtClean="0"/>
            <a:t>Accessible</a:t>
          </a:r>
          <a:r>
            <a:rPr lang="nl-BE" dirty="0" smtClean="0"/>
            <a:t> metadata</a:t>
          </a:r>
        </a:p>
      </dgm:t>
    </dgm:pt>
    <dgm:pt modelId="{6DDCDF55-B242-4D9A-AAAA-8FA4AF46EE60}" type="parTrans" cxnId="{5CD23E12-6D24-4341-AB7C-981A9A96F72B}">
      <dgm:prSet/>
      <dgm:spPr/>
      <dgm:t>
        <a:bodyPr/>
        <a:lstStyle/>
        <a:p>
          <a:endParaRPr lang="en-US"/>
        </a:p>
      </dgm:t>
    </dgm:pt>
    <dgm:pt modelId="{DB98039A-10EE-4769-BE65-21CC10CA9066}" type="sibTrans" cxnId="{5CD23E12-6D24-4341-AB7C-981A9A96F72B}">
      <dgm:prSet/>
      <dgm:spPr/>
      <dgm:t>
        <a:bodyPr/>
        <a:lstStyle/>
        <a:p>
          <a:endParaRPr lang="en-US"/>
        </a:p>
      </dgm:t>
    </dgm:pt>
    <dgm:pt modelId="{9F4F9775-1B7E-4480-876D-72BD5DE34F9D}">
      <dgm:prSet phldrT="[Text]"/>
      <dgm:spPr/>
      <dgm:t>
        <a:bodyPr/>
        <a:lstStyle/>
        <a:p>
          <a:r>
            <a:rPr lang="nl-BE" dirty="0" smtClean="0"/>
            <a:t>I</a:t>
          </a:r>
          <a:endParaRPr lang="en-US" dirty="0"/>
        </a:p>
      </dgm:t>
    </dgm:pt>
    <dgm:pt modelId="{AEFF562D-D06A-4391-B549-184CBB1D8C6A}" type="parTrans" cxnId="{B6E3D5C2-886D-412B-833D-DD560A6682C1}">
      <dgm:prSet/>
      <dgm:spPr/>
      <dgm:t>
        <a:bodyPr/>
        <a:lstStyle/>
        <a:p>
          <a:endParaRPr lang="en-US"/>
        </a:p>
      </dgm:t>
    </dgm:pt>
    <dgm:pt modelId="{E5D65EBE-5C7A-459A-93A1-2B0E9872FD2E}" type="sibTrans" cxnId="{B6E3D5C2-886D-412B-833D-DD560A6682C1}">
      <dgm:prSet/>
      <dgm:spPr/>
      <dgm:t>
        <a:bodyPr/>
        <a:lstStyle/>
        <a:p>
          <a:endParaRPr lang="en-US"/>
        </a:p>
      </dgm:t>
    </dgm:pt>
    <dgm:pt modelId="{544BB5DA-C717-450E-8054-67CABA9364E8}">
      <dgm:prSet phldrT="[Text]"/>
      <dgm:spPr/>
      <dgm:t>
        <a:bodyPr/>
        <a:lstStyle/>
        <a:p>
          <a:r>
            <a:rPr lang="nl-BE" dirty="0" smtClean="0"/>
            <a:t>R</a:t>
          </a:r>
          <a:endParaRPr lang="en-US" dirty="0"/>
        </a:p>
      </dgm:t>
    </dgm:pt>
    <dgm:pt modelId="{28EBDBFC-4F6C-4967-AA75-F89688445E41}" type="parTrans" cxnId="{D25449EA-8427-4E2C-9F5C-F4C449732ECA}">
      <dgm:prSet/>
      <dgm:spPr/>
      <dgm:t>
        <a:bodyPr/>
        <a:lstStyle/>
        <a:p>
          <a:endParaRPr lang="en-US"/>
        </a:p>
      </dgm:t>
    </dgm:pt>
    <dgm:pt modelId="{9C967737-1D19-4086-B49D-AE05B4916A2D}" type="sibTrans" cxnId="{D25449EA-8427-4E2C-9F5C-F4C449732ECA}">
      <dgm:prSet/>
      <dgm:spPr/>
      <dgm:t>
        <a:bodyPr/>
        <a:lstStyle/>
        <a:p>
          <a:endParaRPr lang="en-US"/>
        </a:p>
      </dgm:t>
    </dgm:pt>
    <dgm:pt modelId="{81B8C379-E88A-4C84-A7B7-4A4BB418723E}">
      <dgm:prSet phldrT="[Text]"/>
      <dgm:spPr/>
      <dgm:t>
        <a:bodyPr/>
        <a:lstStyle/>
        <a:p>
          <a:r>
            <a:rPr lang="nl-BE" dirty="0" err="1" smtClean="0"/>
            <a:t>Use</a:t>
          </a:r>
          <a:r>
            <a:rPr lang="nl-BE" dirty="0" smtClean="0"/>
            <a:t> open format</a:t>
          </a:r>
          <a:endParaRPr lang="en-US" dirty="0"/>
        </a:p>
      </dgm:t>
    </dgm:pt>
    <dgm:pt modelId="{36C53E6F-C691-43B0-A3D8-490843992E2E}" type="parTrans" cxnId="{176786DE-3C36-433E-A029-44D6839B2BEF}">
      <dgm:prSet/>
      <dgm:spPr/>
      <dgm:t>
        <a:bodyPr/>
        <a:lstStyle/>
        <a:p>
          <a:endParaRPr lang="en-US"/>
        </a:p>
      </dgm:t>
    </dgm:pt>
    <dgm:pt modelId="{85CFE88F-F9D9-4802-8B07-B4136B28446F}" type="sibTrans" cxnId="{176786DE-3C36-433E-A029-44D6839B2BEF}">
      <dgm:prSet/>
      <dgm:spPr/>
      <dgm:t>
        <a:bodyPr/>
        <a:lstStyle/>
        <a:p>
          <a:endParaRPr lang="en-US"/>
        </a:p>
      </dgm:t>
    </dgm:pt>
    <dgm:pt modelId="{AFCF7312-6BEA-418E-83F5-2A62EEFFA373}">
      <dgm:prSet phldrT="[Text]"/>
      <dgm:spPr/>
      <dgm:t>
        <a:bodyPr/>
        <a:lstStyle/>
        <a:p>
          <a:r>
            <a:rPr lang="nl-BE" dirty="0" smtClean="0"/>
            <a:t>Link/</a:t>
          </a:r>
          <a:r>
            <a:rPr lang="nl-BE" dirty="0" err="1" smtClean="0"/>
            <a:t>describe</a:t>
          </a:r>
          <a:r>
            <a:rPr lang="nl-BE" dirty="0" smtClean="0"/>
            <a:t> </a:t>
          </a:r>
          <a:r>
            <a:rPr lang="nl-BE" dirty="0" err="1" smtClean="0"/>
            <a:t>methodology</a:t>
          </a:r>
          <a:endParaRPr lang="en-US" dirty="0"/>
        </a:p>
      </dgm:t>
    </dgm:pt>
    <dgm:pt modelId="{14A34D4E-ADC1-4708-B6F4-F5137383F66E}" type="parTrans" cxnId="{FAC06EDE-3A63-48B5-B0BC-C53B9DBC3F90}">
      <dgm:prSet/>
      <dgm:spPr/>
      <dgm:t>
        <a:bodyPr/>
        <a:lstStyle/>
        <a:p>
          <a:endParaRPr lang="en-US"/>
        </a:p>
      </dgm:t>
    </dgm:pt>
    <dgm:pt modelId="{C278F412-CEC5-4956-8A9E-93881958C536}" type="sibTrans" cxnId="{FAC06EDE-3A63-48B5-B0BC-C53B9DBC3F90}">
      <dgm:prSet/>
      <dgm:spPr/>
      <dgm:t>
        <a:bodyPr/>
        <a:lstStyle/>
        <a:p>
          <a:endParaRPr lang="en-US"/>
        </a:p>
      </dgm:t>
    </dgm:pt>
    <dgm:pt modelId="{28ACFD6C-6182-4BA8-8A75-A90312FE82D5}">
      <dgm:prSet phldrT="[Text]"/>
      <dgm:spPr/>
      <dgm:t>
        <a:bodyPr/>
        <a:lstStyle/>
        <a:p>
          <a:r>
            <a:rPr lang="nl-BE" dirty="0" err="1" smtClean="0"/>
            <a:t>Provide</a:t>
          </a:r>
          <a:r>
            <a:rPr lang="nl-BE" dirty="0" smtClean="0"/>
            <a:t> means of </a:t>
          </a:r>
          <a:r>
            <a:rPr lang="nl-BE" dirty="0" err="1" smtClean="0"/>
            <a:t>authentication</a:t>
          </a:r>
          <a:endParaRPr lang="nl-BE" dirty="0" smtClean="0"/>
        </a:p>
      </dgm:t>
    </dgm:pt>
    <dgm:pt modelId="{16D009DB-F09F-4068-973C-766AE7D26016}" type="parTrans" cxnId="{5B0B2ADE-57A7-418B-899F-5D54E549DC0A}">
      <dgm:prSet/>
      <dgm:spPr/>
      <dgm:t>
        <a:bodyPr/>
        <a:lstStyle/>
        <a:p>
          <a:endParaRPr lang="en-US"/>
        </a:p>
      </dgm:t>
    </dgm:pt>
    <dgm:pt modelId="{2A5E83C8-0065-45B2-A209-ABDC343F85CF}" type="sibTrans" cxnId="{5B0B2ADE-57A7-418B-899F-5D54E549DC0A}">
      <dgm:prSet/>
      <dgm:spPr/>
      <dgm:t>
        <a:bodyPr/>
        <a:lstStyle/>
        <a:p>
          <a:endParaRPr lang="en-US"/>
        </a:p>
      </dgm:t>
    </dgm:pt>
    <dgm:pt modelId="{13AF2798-4335-4BAF-A83B-89183FD047CE}">
      <dgm:prSet phldrT="[Text]"/>
      <dgm:spPr/>
      <dgm:t>
        <a:bodyPr/>
        <a:lstStyle/>
        <a:p>
          <a:r>
            <a:rPr lang="nl-BE" dirty="0" smtClean="0"/>
            <a:t>Put data in </a:t>
          </a:r>
          <a:r>
            <a:rPr lang="nl-BE" dirty="0" err="1" smtClean="0"/>
            <a:t>repository</a:t>
          </a:r>
          <a:endParaRPr lang="en-US" dirty="0"/>
        </a:p>
      </dgm:t>
    </dgm:pt>
    <dgm:pt modelId="{A4B98CEE-7DBB-41F3-B2F9-32E6DEDE00ED}" type="parTrans" cxnId="{975070F4-781C-4295-AC96-046C391ED524}">
      <dgm:prSet/>
      <dgm:spPr/>
      <dgm:t>
        <a:bodyPr/>
        <a:lstStyle/>
        <a:p>
          <a:endParaRPr lang="en-US"/>
        </a:p>
      </dgm:t>
    </dgm:pt>
    <dgm:pt modelId="{5890A381-4875-4EF5-9264-25CD70558AE1}" type="sibTrans" cxnId="{975070F4-781C-4295-AC96-046C391ED524}">
      <dgm:prSet/>
      <dgm:spPr/>
      <dgm:t>
        <a:bodyPr/>
        <a:lstStyle/>
        <a:p>
          <a:endParaRPr lang="en-US"/>
        </a:p>
      </dgm:t>
    </dgm:pt>
    <dgm:pt modelId="{8F6D2408-E85B-498E-9139-FFA806FE7E1B}">
      <dgm:prSet phldrT="[Text]"/>
      <dgm:spPr/>
      <dgm:t>
        <a:bodyPr/>
        <a:lstStyle/>
        <a:p>
          <a:r>
            <a:rPr lang="nl-BE" dirty="0" err="1" smtClean="0"/>
            <a:t>Use</a:t>
          </a:r>
          <a:r>
            <a:rPr lang="nl-BE" dirty="0" smtClean="0"/>
            <a:t> </a:t>
          </a:r>
          <a:r>
            <a:rPr lang="nl-BE" dirty="0" err="1" smtClean="0"/>
            <a:t>standards</a:t>
          </a:r>
          <a:endParaRPr lang="en-US" dirty="0"/>
        </a:p>
      </dgm:t>
    </dgm:pt>
    <dgm:pt modelId="{A2DDAF0B-914B-4A72-88A6-9FAD9427722A}" type="parTrans" cxnId="{E6D1EE37-CF73-4D66-B4BD-C0DCC08A8907}">
      <dgm:prSet/>
      <dgm:spPr/>
      <dgm:t>
        <a:bodyPr/>
        <a:lstStyle/>
        <a:p>
          <a:endParaRPr lang="en-US"/>
        </a:p>
      </dgm:t>
    </dgm:pt>
    <dgm:pt modelId="{CAF653AC-3D1D-40E2-8F08-64CBE24D9AB2}" type="sibTrans" cxnId="{E6D1EE37-CF73-4D66-B4BD-C0DCC08A8907}">
      <dgm:prSet/>
      <dgm:spPr/>
      <dgm:t>
        <a:bodyPr/>
        <a:lstStyle/>
        <a:p>
          <a:endParaRPr lang="en-US"/>
        </a:p>
      </dgm:t>
    </dgm:pt>
    <dgm:pt modelId="{59694C90-7B0B-4C81-AA57-3FDFB4AF3672}">
      <dgm:prSet phldrT="[Text]"/>
      <dgm:spPr/>
      <dgm:t>
        <a:bodyPr/>
        <a:lstStyle/>
        <a:p>
          <a:r>
            <a:rPr lang="en-US" dirty="0" smtClean="0"/>
            <a:t>Add license</a:t>
          </a:r>
          <a:endParaRPr lang="en-US" dirty="0"/>
        </a:p>
      </dgm:t>
    </dgm:pt>
    <dgm:pt modelId="{298708C9-6F84-400E-8555-F8677AB3C6A8}" type="parTrans" cxnId="{073DE091-1280-45F3-A279-2383E5E0D991}">
      <dgm:prSet/>
      <dgm:spPr/>
      <dgm:t>
        <a:bodyPr/>
        <a:lstStyle/>
        <a:p>
          <a:endParaRPr lang="en-US"/>
        </a:p>
      </dgm:t>
    </dgm:pt>
    <dgm:pt modelId="{C8431156-25D0-4B92-B687-2F32CE81870D}" type="sibTrans" cxnId="{073DE091-1280-45F3-A279-2383E5E0D991}">
      <dgm:prSet/>
      <dgm:spPr/>
      <dgm:t>
        <a:bodyPr/>
        <a:lstStyle/>
        <a:p>
          <a:endParaRPr lang="en-US"/>
        </a:p>
      </dgm:t>
    </dgm:pt>
    <dgm:pt modelId="{3DD9B040-C18A-4228-B20A-F0D6D19C8342}" type="pres">
      <dgm:prSet presAssocID="{6BAD5D9F-4C94-4E0F-AAB1-CDE15AB2B390}" presName="Name0" presStyleCnt="0">
        <dgm:presLayoutVars>
          <dgm:chPref val="1"/>
          <dgm:dir/>
          <dgm:animOne val="branch"/>
          <dgm:animLvl val="lvl"/>
          <dgm:resizeHandles val="exact"/>
        </dgm:presLayoutVars>
      </dgm:prSet>
      <dgm:spPr/>
      <dgm:t>
        <a:bodyPr/>
        <a:lstStyle/>
        <a:p>
          <a:endParaRPr lang="en-US"/>
        </a:p>
      </dgm:t>
    </dgm:pt>
    <dgm:pt modelId="{9F6A4A44-F548-48E2-B5D2-EF05ADDEB103}" type="pres">
      <dgm:prSet presAssocID="{08F140E7-4E7A-4121-8D04-D6E88C38F4F0}" presName="root1" presStyleCnt="0"/>
      <dgm:spPr/>
    </dgm:pt>
    <dgm:pt modelId="{282A2EEC-29BF-4372-ABE2-A81E8BBB32D1}" type="pres">
      <dgm:prSet presAssocID="{08F140E7-4E7A-4121-8D04-D6E88C38F4F0}" presName="LevelOneTextNode" presStyleLbl="node0" presStyleIdx="0" presStyleCnt="1">
        <dgm:presLayoutVars>
          <dgm:chPref val="3"/>
        </dgm:presLayoutVars>
      </dgm:prSet>
      <dgm:spPr/>
      <dgm:t>
        <a:bodyPr/>
        <a:lstStyle/>
        <a:p>
          <a:endParaRPr lang="en-US"/>
        </a:p>
      </dgm:t>
    </dgm:pt>
    <dgm:pt modelId="{F5CCFC1E-716B-4108-A0C5-EFB8042A9298}" type="pres">
      <dgm:prSet presAssocID="{08F140E7-4E7A-4121-8D04-D6E88C38F4F0}" presName="level2hierChild" presStyleCnt="0"/>
      <dgm:spPr/>
    </dgm:pt>
    <dgm:pt modelId="{1C08C078-B1FE-4E3C-B489-BB099313FCBF}" type="pres">
      <dgm:prSet presAssocID="{98D41A34-F193-465B-840E-AAE157610E43}" presName="conn2-1" presStyleLbl="parChTrans1D2" presStyleIdx="0" presStyleCnt="4"/>
      <dgm:spPr/>
      <dgm:t>
        <a:bodyPr/>
        <a:lstStyle/>
        <a:p>
          <a:endParaRPr lang="en-US"/>
        </a:p>
      </dgm:t>
    </dgm:pt>
    <dgm:pt modelId="{A06A88A0-5715-4AA6-AA10-661F16EBED16}" type="pres">
      <dgm:prSet presAssocID="{98D41A34-F193-465B-840E-AAE157610E43}" presName="connTx" presStyleLbl="parChTrans1D2" presStyleIdx="0" presStyleCnt="4"/>
      <dgm:spPr/>
      <dgm:t>
        <a:bodyPr/>
        <a:lstStyle/>
        <a:p>
          <a:endParaRPr lang="en-US"/>
        </a:p>
      </dgm:t>
    </dgm:pt>
    <dgm:pt modelId="{6D83B618-CDC2-4CF2-AF4A-2FDA009F128E}" type="pres">
      <dgm:prSet presAssocID="{A3CF7DB8-0F9A-4423-9357-EB42C19F3EDF}" presName="root2" presStyleCnt="0"/>
      <dgm:spPr/>
    </dgm:pt>
    <dgm:pt modelId="{398959CE-8A12-447F-B498-B20AA3AC0D17}" type="pres">
      <dgm:prSet presAssocID="{A3CF7DB8-0F9A-4423-9357-EB42C19F3EDF}" presName="LevelTwoTextNode" presStyleLbl="node2" presStyleIdx="0" presStyleCnt="4">
        <dgm:presLayoutVars>
          <dgm:chPref val="3"/>
        </dgm:presLayoutVars>
      </dgm:prSet>
      <dgm:spPr/>
      <dgm:t>
        <a:bodyPr/>
        <a:lstStyle/>
        <a:p>
          <a:endParaRPr lang="en-US"/>
        </a:p>
      </dgm:t>
    </dgm:pt>
    <dgm:pt modelId="{3B144344-A636-450C-9273-D798B34D381F}" type="pres">
      <dgm:prSet presAssocID="{A3CF7DB8-0F9A-4423-9357-EB42C19F3EDF}" presName="level3hierChild" presStyleCnt="0"/>
      <dgm:spPr/>
    </dgm:pt>
    <dgm:pt modelId="{3BB00CED-068A-424E-B879-E8A0FC789CB8}" type="pres">
      <dgm:prSet presAssocID="{A4B98CEE-7DBB-41F3-B2F9-32E6DEDE00ED}" presName="conn2-1" presStyleLbl="parChTrans1D3" presStyleIdx="0" presStyleCnt="8"/>
      <dgm:spPr/>
      <dgm:t>
        <a:bodyPr/>
        <a:lstStyle/>
        <a:p>
          <a:endParaRPr lang="en-US"/>
        </a:p>
      </dgm:t>
    </dgm:pt>
    <dgm:pt modelId="{B487C284-F29C-48AD-A717-DA6234CBF10F}" type="pres">
      <dgm:prSet presAssocID="{A4B98CEE-7DBB-41F3-B2F9-32E6DEDE00ED}" presName="connTx" presStyleLbl="parChTrans1D3" presStyleIdx="0" presStyleCnt="8"/>
      <dgm:spPr/>
      <dgm:t>
        <a:bodyPr/>
        <a:lstStyle/>
        <a:p>
          <a:endParaRPr lang="en-US"/>
        </a:p>
      </dgm:t>
    </dgm:pt>
    <dgm:pt modelId="{52F48945-432A-4071-924F-4EA35ECE2BE2}" type="pres">
      <dgm:prSet presAssocID="{13AF2798-4335-4BAF-A83B-89183FD047CE}" presName="root2" presStyleCnt="0"/>
      <dgm:spPr/>
    </dgm:pt>
    <dgm:pt modelId="{74E1BE9A-FAC3-4EE6-BA2D-83B49C7C1D88}" type="pres">
      <dgm:prSet presAssocID="{13AF2798-4335-4BAF-A83B-89183FD047CE}" presName="LevelTwoTextNode" presStyleLbl="node3" presStyleIdx="0" presStyleCnt="8">
        <dgm:presLayoutVars>
          <dgm:chPref val="3"/>
        </dgm:presLayoutVars>
      </dgm:prSet>
      <dgm:spPr/>
      <dgm:t>
        <a:bodyPr/>
        <a:lstStyle/>
        <a:p>
          <a:endParaRPr lang="en-US"/>
        </a:p>
      </dgm:t>
    </dgm:pt>
    <dgm:pt modelId="{53A33989-AF8E-47F2-914C-278F2B6287E1}" type="pres">
      <dgm:prSet presAssocID="{13AF2798-4335-4BAF-A83B-89183FD047CE}" presName="level3hierChild" presStyleCnt="0"/>
      <dgm:spPr/>
    </dgm:pt>
    <dgm:pt modelId="{E3695E22-386B-43C9-9372-2A8088A5F06C}" type="pres">
      <dgm:prSet presAssocID="{1D866F68-2024-4E5C-9111-A80ADA4064F9}" presName="conn2-1" presStyleLbl="parChTrans1D3" presStyleIdx="1" presStyleCnt="8"/>
      <dgm:spPr/>
      <dgm:t>
        <a:bodyPr/>
        <a:lstStyle/>
        <a:p>
          <a:endParaRPr lang="en-US"/>
        </a:p>
      </dgm:t>
    </dgm:pt>
    <dgm:pt modelId="{26C9166B-C5D9-4C23-8D4B-21789C8D3C97}" type="pres">
      <dgm:prSet presAssocID="{1D866F68-2024-4E5C-9111-A80ADA4064F9}" presName="connTx" presStyleLbl="parChTrans1D3" presStyleIdx="1" presStyleCnt="8"/>
      <dgm:spPr/>
      <dgm:t>
        <a:bodyPr/>
        <a:lstStyle/>
        <a:p>
          <a:endParaRPr lang="en-US"/>
        </a:p>
      </dgm:t>
    </dgm:pt>
    <dgm:pt modelId="{94DB1EAF-3CB6-4F69-92F6-A7D5C3D8AFA6}" type="pres">
      <dgm:prSet presAssocID="{BA005651-593F-49C4-888F-B2A54A34E4F6}" presName="root2" presStyleCnt="0"/>
      <dgm:spPr/>
    </dgm:pt>
    <dgm:pt modelId="{E87578BB-7F8E-4A82-A4A8-90105063B7F0}" type="pres">
      <dgm:prSet presAssocID="{BA005651-593F-49C4-888F-B2A54A34E4F6}" presName="LevelTwoTextNode" presStyleLbl="node3" presStyleIdx="1" presStyleCnt="8">
        <dgm:presLayoutVars>
          <dgm:chPref val="3"/>
        </dgm:presLayoutVars>
      </dgm:prSet>
      <dgm:spPr/>
      <dgm:t>
        <a:bodyPr/>
        <a:lstStyle/>
        <a:p>
          <a:endParaRPr lang="en-US"/>
        </a:p>
      </dgm:t>
    </dgm:pt>
    <dgm:pt modelId="{4C28B8A6-4C9E-4C08-B0F7-1069EC36A5BA}" type="pres">
      <dgm:prSet presAssocID="{BA005651-593F-49C4-888F-B2A54A34E4F6}" presName="level3hierChild" presStyleCnt="0"/>
      <dgm:spPr/>
    </dgm:pt>
    <dgm:pt modelId="{5C1EE920-4161-4968-B519-12FE36BBD0C6}" type="pres">
      <dgm:prSet presAssocID="{07535295-18FB-4DB0-92E1-83839458B1E0}" presName="conn2-1" presStyleLbl="parChTrans1D2" presStyleIdx="1" presStyleCnt="4"/>
      <dgm:spPr/>
      <dgm:t>
        <a:bodyPr/>
        <a:lstStyle/>
        <a:p>
          <a:endParaRPr lang="en-US"/>
        </a:p>
      </dgm:t>
    </dgm:pt>
    <dgm:pt modelId="{ED4D4D10-C554-402B-B5C5-61B20347C611}" type="pres">
      <dgm:prSet presAssocID="{07535295-18FB-4DB0-92E1-83839458B1E0}" presName="connTx" presStyleLbl="parChTrans1D2" presStyleIdx="1" presStyleCnt="4"/>
      <dgm:spPr/>
      <dgm:t>
        <a:bodyPr/>
        <a:lstStyle/>
        <a:p>
          <a:endParaRPr lang="en-US"/>
        </a:p>
      </dgm:t>
    </dgm:pt>
    <dgm:pt modelId="{46EF2E77-05C2-4379-9EB9-2994F9139F67}" type="pres">
      <dgm:prSet presAssocID="{DD26E8F3-152D-42A2-B64C-2A579A9291DF}" presName="root2" presStyleCnt="0"/>
      <dgm:spPr/>
    </dgm:pt>
    <dgm:pt modelId="{10DE5B27-151F-48F0-842B-3506C9549C8F}" type="pres">
      <dgm:prSet presAssocID="{DD26E8F3-152D-42A2-B64C-2A579A9291DF}" presName="LevelTwoTextNode" presStyleLbl="node2" presStyleIdx="1" presStyleCnt="4">
        <dgm:presLayoutVars>
          <dgm:chPref val="3"/>
        </dgm:presLayoutVars>
      </dgm:prSet>
      <dgm:spPr/>
      <dgm:t>
        <a:bodyPr/>
        <a:lstStyle/>
        <a:p>
          <a:endParaRPr lang="en-US"/>
        </a:p>
      </dgm:t>
    </dgm:pt>
    <dgm:pt modelId="{F83E0923-4CDE-46A1-843A-7AAF3654BDDA}" type="pres">
      <dgm:prSet presAssocID="{DD26E8F3-152D-42A2-B64C-2A579A9291DF}" presName="level3hierChild" presStyleCnt="0"/>
      <dgm:spPr/>
    </dgm:pt>
    <dgm:pt modelId="{F8BE6F95-EE8D-4FDD-98B2-EA7C814C6F47}" type="pres">
      <dgm:prSet presAssocID="{6DDCDF55-B242-4D9A-AAAA-8FA4AF46EE60}" presName="conn2-1" presStyleLbl="parChTrans1D3" presStyleIdx="2" presStyleCnt="8"/>
      <dgm:spPr/>
      <dgm:t>
        <a:bodyPr/>
        <a:lstStyle/>
        <a:p>
          <a:endParaRPr lang="en-US"/>
        </a:p>
      </dgm:t>
    </dgm:pt>
    <dgm:pt modelId="{B898695B-7BCB-4C5A-AC60-F9CB0FA5AA3D}" type="pres">
      <dgm:prSet presAssocID="{6DDCDF55-B242-4D9A-AAAA-8FA4AF46EE60}" presName="connTx" presStyleLbl="parChTrans1D3" presStyleIdx="2" presStyleCnt="8"/>
      <dgm:spPr/>
      <dgm:t>
        <a:bodyPr/>
        <a:lstStyle/>
        <a:p>
          <a:endParaRPr lang="en-US"/>
        </a:p>
      </dgm:t>
    </dgm:pt>
    <dgm:pt modelId="{10E73C01-120B-45CD-B113-E2BBF3CC8700}" type="pres">
      <dgm:prSet presAssocID="{CFE8B54E-E9E4-4968-81D5-2B20344F964A}" presName="root2" presStyleCnt="0"/>
      <dgm:spPr/>
    </dgm:pt>
    <dgm:pt modelId="{2F87B88D-3EE5-4A69-982E-00D28CA72EDE}" type="pres">
      <dgm:prSet presAssocID="{CFE8B54E-E9E4-4968-81D5-2B20344F964A}" presName="LevelTwoTextNode" presStyleLbl="node3" presStyleIdx="2" presStyleCnt="8">
        <dgm:presLayoutVars>
          <dgm:chPref val="3"/>
        </dgm:presLayoutVars>
      </dgm:prSet>
      <dgm:spPr/>
      <dgm:t>
        <a:bodyPr/>
        <a:lstStyle/>
        <a:p>
          <a:endParaRPr lang="en-US"/>
        </a:p>
      </dgm:t>
    </dgm:pt>
    <dgm:pt modelId="{AD791848-08FE-4BFB-89ED-274D6EB8E97F}" type="pres">
      <dgm:prSet presAssocID="{CFE8B54E-E9E4-4968-81D5-2B20344F964A}" presName="level3hierChild" presStyleCnt="0"/>
      <dgm:spPr/>
    </dgm:pt>
    <dgm:pt modelId="{F23D9210-B906-4AF4-824E-B2D9DDD72029}" type="pres">
      <dgm:prSet presAssocID="{16D009DB-F09F-4068-973C-766AE7D26016}" presName="conn2-1" presStyleLbl="parChTrans1D3" presStyleIdx="3" presStyleCnt="8"/>
      <dgm:spPr/>
      <dgm:t>
        <a:bodyPr/>
        <a:lstStyle/>
        <a:p>
          <a:endParaRPr lang="en-US"/>
        </a:p>
      </dgm:t>
    </dgm:pt>
    <dgm:pt modelId="{1C944B7D-A528-4F9C-9C77-BC5EB4A2A890}" type="pres">
      <dgm:prSet presAssocID="{16D009DB-F09F-4068-973C-766AE7D26016}" presName="connTx" presStyleLbl="parChTrans1D3" presStyleIdx="3" presStyleCnt="8"/>
      <dgm:spPr/>
      <dgm:t>
        <a:bodyPr/>
        <a:lstStyle/>
        <a:p>
          <a:endParaRPr lang="en-US"/>
        </a:p>
      </dgm:t>
    </dgm:pt>
    <dgm:pt modelId="{3D8E9DF9-6423-4DCC-9CC8-9FA237A7D313}" type="pres">
      <dgm:prSet presAssocID="{28ACFD6C-6182-4BA8-8A75-A90312FE82D5}" presName="root2" presStyleCnt="0"/>
      <dgm:spPr/>
    </dgm:pt>
    <dgm:pt modelId="{FB14881A-79EA-4BD8-9427-4A11DBCDFA6A}" type="pres">
      <dgm:prSet presAssocID="{28ACFD6C-6182-4BA8-8A75-A90312FE82D5}" presName="LevelTwoTextNode" presStyleLbl="node3" presStyleIdx="3" presStyleCnt="8">
        <dgm:presLayoutVars>
          <dgm:chPref val="3"/>
        </dgm:presLayoutVars>
      </dgm:prSet>
      <dgm:spPr/>
      <dgm:t>
        <a:bodyPr/>
        <a:lstStyle/>
        <a:p>
          <a:endParaRPr lang="en-US"/>
        </a:p>
      </dgm:t>
    </dgm:pt>
    <dgm:pt modelId="{7B1F4989-08C5-450F-9F2A-8D8C71E7DD6A}" type="pres">
      <dgm:prSet presAssocID="{28ACFD6C-6182-4BA8-8A75-A90312FE82D5}" presName="level3hierChild" presStyleCnt="0"/>
      <dgm:spPr/>
    </dgm:pt>
    <dgm:pt modelId="{78B8423A-12C7-4B2D-B307-BBC6A711BFEA}" type="pres">
      <dgm:prSet presAssocID="{AEFF562D-D06A-4391-B549-184CBB1D8C6A}" presName="conn2-1" presStyleLbl="parChTrans1D2" presStyleIdx="2" presStyleCnt="4"/>
      <dgm:spPr/>
      <dgm:t>
        <a:bodyPr/>
        <a:lstStyle/>
        <a:p>
          <a:endParaRPr lang="en-US"/>
        </a:p>
      </dgm:t>
    </dgm:pt>
    <dgm:pt modelId="{234EDACE-7800-46AC-91F8-B872666F9E1C}" type="pres">
      <dgm:prSet presAssocID="{AEFF562D-D06A-4391-B549-184CBB1D8C6A}" presName="connTx" presStyleLbl="parChTrans1D2" presStyleIdx="2" presStyleCnt="4"/>
      <dgm:spPr/>
      <dgm:t>
        <a:bodyPr/>
        <a:lstStyle/>
        <a:p>
          <a:endParaRPr lang="en-US"/>
        </a:p>
      </dgm:t>
    </dgm:pt>
    <dgm:pt modelId="{3441B92E-3018-42F8-A5DF-23C69C65C649}" type="pres">
      <dgm:prSet presAssocID="{9F4F9775-1B7E-4480-876D-72BD5DE34F9D}" presName="root2" presStyleCnt="0"/>
      <dgm:spPr/>
    </dgm:pt>
    <dgm:pt modelId="{7435928C-087F-461E-8E08-3A695263C0F7}" type="pres">
      <dgm:prSet presAssocID="{9F4F9775-1B7E-4480-876D-72BD5DE34F9D}" presName="LevelTwoTextNode" presStyleLbl="node2" presStyleIdx="2" presStyleCnt="4">
        <dgm:presLayoutVars>
          <dgm:chPref val="3"/>
        </dgm:presLayoutVars>
      </dgm:prSet>
      <dgm:spPr/>
      <dgm:t>
        <a:bodyPr/>
        <a:lstStyle/>
        <a:p>
          <a:endParaRPr lang="en-US"/>
        </a:p>
      </dgm:t>
    </dgm:pt>
    <dgm:pt modelId="{2E4F57A4-31A7-40FB-BA2F-75B896D06CCB}" type="pres">
      <dgm:prSet presAssocID="{9F4F9775-1B7E-4480-876D-72BD5DE34F9D}" presName="level3hierChild" presStyleCnt="0"/>
      <dgm:spPr/>
    </dgm:pt>
    <dgm:pt modelId="{F5B77F50-CE4E-47B1-B876-FC608315AB7F}" type="pres">
      <dgm:prSet presAssocID="{36C53E6F-C691-43B0-A3D8-490843992E2E}" presName="conn2-1" presStyleLbl="parChTrans1D3" presStyleIdx="4" presStyleCnt="8"/>
      <dgm:spPr/>
      <dgm:t>
        <a:bodyPr/>
        <a:lstStyle/>
        <a:p>
          <a:endParaRPr lang="en-US"/>
        </a:p>
      </dgm:t>
    </dgm:pt>
    <dgm:pt modelId="{51FBAE56-D188-4FDB-8787-91E59BF6C525}" type="pres">
      <dgm:prSet presAssocID="{36C53E6F-C691-43B0-A3D8-490843992E2E}" presName="connTx" presStyleLbl="parChTrans1D3" presStyleIdx="4" presStyleCnt="8"/>
      <dgm:spPr/>
      <dgm:t>
        <a:bodyPr/>
        <a:lstStyle/>
        <a:p>
          <a:endParaRPr lang="en-US"/>
        </a:p>
      </dgm:t>
    </dgm:pt>
    <dgm:pt modelId="{D27A36BC-37EF-4373-8FAA-226690CAE946}" type="pres">
      <dgm:prSet presAssocID="{81B8C379-E88A-4C84-A7B7-4A4BB418723E}" presName="root2" presStyleCnt="0"/>
      <dgm:spPr/>
    </dgm:pt>
    <dgm:pt modelId="{953FB0DE-7BA8-451C-BD39-090DA082E834}" type="pres">
      <dgm:prSet presAssocID="{81B8C379-E88A-4C84-A7B7-4A4BB418723E}" presName="LevelTwoTextNode" presStyleLbl="node3" presStyleIdx="4" presStyleCnt="8">
        <dgm:presLayoutVars>
          <dgm:chPref val="3"/>
        </dgm:presLayoutVars>
      </dgm:prSet>
      <dgm:spPr/>
      <dgm:t>
        <a:bodyPr/>
        <a:lstStyle/>
        <a:p>
          <a:endParaRPr lang="en-US"/>
        </a:p>
      </dgm:t>
    </dgm:pt>
    <dgm:pt modelId="{638BF1CF-3E46-4974-B6F8-7106FBECE041}" type="pres">
      <dgm:prSet presAssocID="{81B8C379-E88A-4C84-A7B7-4A4BB418723E}" presName="level3hierChild" presStyleCnt="0"/>
      <dgm:spPr/>
    </dgm:pt>
    <dgm:pt modelId="{3C758050-5282-4700-BA32-994FCEBE43F1}" type="pres">
      <dgm:prSet presAssocID="{A2DDAF0B-914B-4A72-88A6-9FAD9427722A}" presName="conn2-1" presStyleLbl="parChTrans1D3" presStyleIdx="5" presStyleCnt="8"/>
      <dgm:spPr/>
      <dgm:t>
        <a:bodyPr/>
        <a:lstStyle/>
        <a:p>
          <a:endParaRPr lang="en-US"/>
        </a:p>
      </dgm:t>
    </dgm:pt>
    <dgm:pt modelId="{FE9B9D20-FC49-4D92-BA66-EC3AB5171334}" type="pres">
      <dgm:prSet presAssocID="{A2DDAF0B-914B-4A72-88A6-9FAD9427722A}" presName="connTx" presStyleLbl="parChTrans1D3" presStyleIdx="5" presStyleCnt="8"/>
      <dgm:spPr/>
      <dgm:t>
        <a:bodyPr/>
        <a:lstStyle/>
        <a:p>
          <a:endParaRPr lang="en-US"/>
        </a:p>
      </dgm:t>
    </dgm:pt>
    <dgm:pt modelId="{194379D1-80E6-477F-B8BA-443191F04C92}" type="pres">
      <dgm:prSet presAssocID="{8F6D2408-E85B-498E-9139-FFA806FE7E1B}" presName="root2" presStyleCnt="0"/>
      <dgm:spPr/>
    </dgm:pt>
    <dgm:pt modelId="{5D03F6B6-99B0-485E-9CA2-D5F07F322273}" type="pres">
      <dgm:prSet presAssocID="{8F6D2408-E85B-498E-9139-FFA806FE7E1B}" presName="LevelTwoTextNode" presStyleLbl="node3" presStyleIdx="5" presStyleCnt="8">
        <dgm:presLayoutVars>
          <dgm:chPref val="3"/>
        </dgm:presLayoutVars>
      </dgm:prSet>
      <dgm:spPr/>
      <dgm:t>
        <a:bodyPr/>
        <a:lstStyle/>
        <a:p>
          <a:endParaRPr lang="en-US"/>
        </a:p>
      </dgm:t>
    </dgm:pt>
    <dgm:pt modelId="{B21C6007-DC99-438E-B14B-B69CA1884498}" type="pres">
      <dgm:prSet presAssocID="{8F6D2408-E85B-498E-9139-FFA806FE7E1B}" presName="level3hierChild" presStyleCnt="0"/>
      <dgm:spPr/>
    </dgm:pt>
    <dgm:pt modelId="{E891F360-34B8-4945-B3EE-C7DF28A4AE0D}" type="pres">
      <dgm:prSet presAssocID="{28EBDBFC-4F6C-4967-AA75-F89688445E41}" presName="conn2-1" presStyleLbl="parChTrans1D2" presStyleIdx="3" presStyleCnt="4"/>
      <dgm:spPr/>
      <dgm:t>
        <a:bodyPr/>
        <a:lstStyle/>
        <a:p>
          <a:endParaRPr lang="en-US"/>
        </a:p>
      </dgm:t>
    </dgm:pt>
    <dgm:pt modelId="{E0DDEF71-C634-4723-BB6F-5A900E46F0D0}" type="pres">
      <dgm:prSet presAssocID="{28EBDBFC-4F6C-4967-AA75-F89688445E41}" presName="connTx" presStyleLbl="parChTrans1D2" presStyleIdx="3" presStyleCnt="4"/>
      <dgm:spPr/>
      <dgm:t>
        <a:bodyPr/>
        <a:lstStyle/>
        <a:p>
          <a:endParaRPr lang="en-US"/>
        </a:p>
      </dgm:t>
    </dgm:pt>
    <dgm:pt modelId="{D3FC368A-6E63-44BA-8A43-EC370B7C8311}" type="pres">
      <dgm:prSet presAssocID="{544BB5DA-C717-450E-8054-67CABA9364E8}" presName="root2" presStyleCnt="0"/>
      <dgm:spPr/>
    </dgm:pt>
    <dgm:pt modelId="{7F2C9365-646D-48D6-AA90-E8DB677CD4FF}" type="pres">
      <dgm:prSet presAssocID="{544BB5DA-C717-450E-8054-67CABA9364E8}" presName="LevelTwoTextNode" presStyleLbl="node2" presStyleIdx="3" presStyleCnt="4">
        <dgm:presLayoutVars>
          <dgm:chPref val="3"/>
        </dgm:presLayoutVars>
      </dgm:prSet>
      <dgm:spPr/>
      <dgm:t>
        <a:bodyPr/>
        <a:lstStyle/>
        <a:p>
          <a:endParaRPr lang="en-US"/>
        </a:p>
      </dgm:t>
    </dgm:pt>
    <dgm:pt modelId="{F7DDE0D9-0254-475F-A922-A677E4ABD6DF}" type="pres">
      <dgm:prSet presAssocID="{544BB5DA-C717-450E-8054-67CABA9364E8}" presName="level3hierChild" presStyleCnt="0"/>
      <dgm:spPr/>
    </dgm:pt>
    <dgm:pt modelId="{E693991E-A3EB-4459-8271-2D91BB6A7493}" type="pres">
      <dgm:prSet presAssocID="{14A34D4E-ADC1-4708-B6F4-F5137383F66E}" presName="conn2-1" presStyleLbl="parChTrans1D3" presStyleIdx="6" presStyleCnt="8"/>
      <dgm:spPr/>
      <dgm:t>
        <a:bodyPr/>
        <a:lstStyle/>
        <a:p>
          <a:endParaRPr lang="en-US"/>
        </a:p>
      </dgm:t>
    </dgm:pt>
    <dgm:pt modelId="{01CA66AC-9BD1-4AE0-B5EB-EA5390976F36}" type="pres">
      <dgm:prSet presAssocID="{14A34D4E-ADC1-4708-B6F4-F5137383F66E}" presName="connTx" presStyleLbl="parChTrans1D3" presStyleIdx="6" presStyleCnt="8"/>
      <dgm:spPr/>
      <dgm:t>
        <a:bodyPr/>
        <a:lstStyle/>
        <a:p>
          <a:endParaRPr lang="en-US"/>
        </a:p>
      </dgm:t>
    </dgm:pt>
    <dgm:pt modelId="{7BF11FD7-DB2C-413F-AB48-E1DE8BC3654F}" type="pres">
      <dgm:prSet presAssocID="{AFCF7312-6BEA-418E-83F5-2A62EEFFA373}" presName="root2" presStyleCnt="0"/>
      <dgm:spPr/>
    </dgm:pt>
    <dgm:pt modelId="{6DCC9634-DF24-44B1-A389-A7196D5B09C8}" type="pres">
      <dgm:prSet presAssocID="{AFCF7312-6BEA-418E-83F5-2A62EEFFA373}" presName="LevelTwoTextNode" presStyleLbl="node3" presStyleIdx="6" presStyleCnt="8">
        <dgm:presLayoutVars>
          <dgm:chPref val="3"/>
        </dgm:presLayoutVars>
      </dgm:prSet>
      <dgm:spPr/>
      <dgm:t>
        <a:bodyPr/>
        <a:lstStyle/>
        <a:p>
          <a:endParaRPr lang="en-US"/>
        </a:p>
      </dgm:t>
    </dgm:pt>
    <dgm:pt modelId="{B0992106-CAD5-41A8-B802-EB11C1B050FF}" type="pres">
      <dgm:prSet presAssocID="{AFCF7312-6BEA-418E-83F5-2A62EEFFA373}" presName="level3hierChild" presStyleCnt="0"/>
      <dgm:spPr/>
    </dgm:pt>
    <dgm:pt modelId="{628151E0-5B0F-469F-A99B-47DB054B212C}" type="pres">
      <dgm:prSet presAssocID="{298708C9-6F84-400E-8555-F8677AB3C6A8}" presName="conn2-1" presStyleLbl="parChTrans1D3" presStyleIdx="7" presStyleCnt="8"/>
      <dgm:spPr/>
      <dgm:t>
        <a:bodyPr/>
        <a:lstStyle/>
        <a:p>
          <a:endParaRPr lang="en-US"/>
        </a:p>
      </dgm:t>
    </dgm:pt>
    <dgm:pt modelId="{1818CDD5-AE3A-4E71-8EB9-94E6C5CAC28D}" type="pres">
      <dgm:prSet presAssocID="{298708C9-6F84-400E-8555-F8677AB3C6A8}" presName="connTx" presStyleLbl="parChTrans1D3" presStyleIdx="7" presStyleCnt="8"/>
      <dgm:spPr/>
      <dgm:t>
        <a:bodyPr/>
        <a:lstStyle/>
        <a:p>
          <a:endParaRPr lang="en-US"/>
        </a:p>
      </dgm:t>
    </dgm:pt>
    <dgm:pt modelId="{A46E971E-F7DA-4B9B-B7F5-6EE0D3688CA7}" type="pres">
      <dgm:prSet presAssocID="{59694C90-7B0B-4C81-AA57-3FDFB4AF3672}" presName="root2" presStyleCnt="0"/>
      <dgm:spPr/>
    </dgm:pt>
    <dgm:pt modelId="{A108DEB2-ED37-4A70-84E7-2C3BD3BCC68D}" type="pres">
      <dgm:prSet presAssocID="{59694C90-7B0B-4C81-AA57-3FDFB4AF3672}" presName="LevelTwoTextNode" presStyleLbl="node3" presStyleIdx="7" presStyleCnt="8">
        <dgm:presLayoutVars>
          <dgm:chPref val="3"/>
        </dgm:presLayoutVars>
      </dgm:prSet>
      <dgm:spPr/>
      <dgm:t>
        <a:bodyPr/>
        <a:lstStyle/>
        <a:p>
          <a:endParaRPr lang="en-US"/>
        </a:p>
      </dgm:t>
    </dgm:pt>
    <dgm:pt modelId="{1D7455AF-B364-47C1-AC8D-24150C5CBA9C}" type="pres">
      <dgm:prSet presAssocID="{59694C90-7B0B-4C81-AA57-3FDFB4AF3672}" presName="level3hierChild" presStyleCnt="0"/>
      <dgm:spPr/>
    </dgm:pt>
  </dgm:ptLst>
  <dgm:cxnLst>
    <dgm:cxn modelId="{176786DE-3C36-433E-A029-44D6839B2BEF}" srcId="{9F4F9775-1B7E-4480-876D-72BD5DE34F9D}" destId="{81B8C379-E88A-4C84-A7B7-4A4BB418723E}" srcOrd="0" destOrd="0" parTransId="{36C53E6F-C691-43B0-A3D8-490843992E2E}" sibTransId="{85CFE88F-F9D9-4802-8B07-B4136B28446F}"/>
    <dgm:cxn modelId="{708AB556-AB90-43E4-88F2-8215783D3649}" type="presOf" srcId="{28ACFD6C-6182-4BA8-8A75-A90312FE82D5}" destId="{FB14881A-79EA-4BD8-9427-4A11DBCDFA6A}" srcOrd="0" destOrd="0" presId="urn:microsoft.com/office/officeart/2008/layout/HorizontalMultiLevelHierarchy"/>
    <dgm:cxn modelId="{865A6F2C-9373-4706-8AC6-C07CB5F35C50}" type="presOf" srcId="{AEFF562D-D06A-4391-B549-184CBB1D8C6A}" destId="{234EDACE-7800-46AC-91F8-B872666F9E1C}" srcOrd="1" destOrd="0" presId="urn:microsoft.com/office/officeart/2008/layout/HorizontalMultiLevelHierarchy"/>
    <dgm:cxn modelId="{4D6240B1-C5DE-4460-A0B0-651EB7B902A8}" type="presOf" srcId="{6BAD5D9F-4C94-4E0F-AAB1-CDE15AB2B390}" destId="{3DD9B040-C18A-4228-B20A-F0D6D19C8342}" srcOrd="0" destOrd="0" presId="urn:microsoft.com/office/officeart/2008/layout/HorizontalMultiLevelHierarchy"/>
    <dgm:cxn modelId="{7651BD47-7332-4391-BABF-0B2CE1C50DAB}" type="presOf" srcId="{36C53E6F-C691-43B0-A3D8-490843992E2E}" destId="{F5B77F50-CE4E-47B1-B876-FC608315AB7F}" srcOrd="0" destOrd="0" presId="urn:microsoft.com/office/officeart/2008/layout/HorizontalMultiLevelHierarchy"/>
    <dgm:cxn modelId="{544D97BA-9A87-4D12-B747-2B5633CB1D28}" type="presOf" srcId="{9F4F9775-1B7E-4480-876D-72BD5DE34F9D}" destId="{7435928C-087F-461E-8E08-3A695263C0F7}" srcOrd="0" destOrd="0" presId="urn:microsoft.com/office/officeart/2008/layout/HorizontalMultiLevelHierarchy"/>
    <dgm:cxn modelId="{99CA8B9B-7DB6-4771-8799-7A5E7FD65F6C}" type="presOf" srcId="{07535295-18FB-4DB0-92E1-83839458B1E0}" destId="{5C1EE920-4161-4968-B519-12FE36BBD0C6}" srcOrd="0" destOrd="0" presId="urn:microsoft.com/office/officeart/2008/layout/HorizontalMultiLevelHierarchy"/>
    <dgm:cxn modelId="{A84E300F-2C73-48C9-894C-FC54C7A08D73}" type="presOf" srcId="{14A34D4E-ADC1-4708-B6F4-F5137383F66E}" destId="{E693991E-A3EB-4459-8271-2D91BB6A7493}" srcOrd="0" destOrd="0" presId="urn:microsoft.com/office/officeart/2008/layout/HorizontalMultiLevelHierarchy"/>
    <dgm:cxn modelId="{072E23DF-BFA0-4BBE-A059-2679416334A7}" srcId="{08F140E7-4E7A-4121-8D04-D6E88C38F4F0}" destId="{A3CF7DB8-0F9A-4423-9357-EB42C19F3EDF}" srcOrd="0" destOrd="0" parTransId="{98D41A34-F193-465B-840E-AAE157610E43}" sibTransId="{A6E98F7C-E029-455B-8759-15C9D68EE924}"/>
    <dgm:cxn modelId="{143ADBC3-56B7-4E2D-ADF5-1FF84AF33DFD}" type="presOf" srcId="{13AF2798-4335-4BAF-A83B-89183FD047CE}" destId="{74E1BE9A-FAC3-4EE6-BA2D-83B49C7C1D88}" srcOrd="0" destOrd="0" presId="urn:microsoft.com/office/officeart/2008/layout/HorizontalMultiLevelHierarchy"/>
    <dgm:cxn modelId="{F9E0AC2E-0B85-4672-BA8B-91BCC3474360}" type="presOf" srcId="{A4B98CEE-7DBB-41F3-B2F9-32E6DEDE00ED}" destId="{B487C284-F29C-48AD-A717-DA6234CBF10F}" srcOrd="1" destOrd="0" presId="urn:microsoft.com/office/officeart/2008/layout/HorizontalMultiLevelHierarchy"/>
    <dgm:cxn modelId="{FAC06EDE-3A63-48B5-B0BC-C53B9DBC3F90}" srcId="{544BB5DA-C717-450E-8054-67CABA9364E8}" destId="{AFCF7312-6BEA-418E-83F5-2A62EEFFA373}" srcOrd="0" destOrd="0" parTransId="{14A34D4E-ADC1-4708-B6F4-F5137383F66E}" sibTransId="{C278F412-CEC5-4956-8A9E-93881958C536}"/>
    <dgm:cxn modelId="{89178882-1EEB-4B1E-9762-94DC266BD9C2}" type="presOf" srcId="{16D009DB-F09F-4068-973C-766AE7D26016}" destId="{F23D9210-B906-4AF4-824E-B2D9DDD72029}" srcOrd="0" destOrd="0" presId="urn:microsoft.com/office/officeart/2008/layout/HorizontalMultiLevelHierarchy"/>
    <dgm:cxn modelId="{073DE091-1280-45F3-A279-2383E5E0D991}" srcId="{544BB5DA-C717-450E-8054-67CABA9364E8}" destId="{59694C90-7B0B-4C81-AA57-3FDFB4AF3672}" srcOrd="1" destOrd="0" parTransId="{298708C9-6F84-400E-8555-F8677AB3C6A8}" sibTransId="{C8431156-25D0-4B92-B687-2F32CE81870D}"/>
    <dgm:cxn modelId="{8477FC93-A6F3-4C92-96B0-433770AD1851}" type="presOf" srcId="{59694C90-7B0B-4C81-AA57-3FDFB4AF3672}" destId="{A108DEB2-ED37-4A70-84E7-2C3BD3BCC68D}" srcOrd="0" destOrd="0" presId="urn:microsoft.com/office/officeart/2008/layout/HorizontalMultiLevelHierarchy"/>
    <dgm:cxn modelId="{B6F26904-B104-4A61-A04F-0B95C6956581}" type="presOf" srcId="{DD26E8F3-152D-42A2-B64C-2A579A9291DF}" destId="{10DE5B27-151F-48F0-842B-3506C9549C8F}" srcOrd="0" destOrd="0" presId="urn:microsoft.com/office/officeart/2008/layout/HorizontalMultiLevelHierarchy"/>
    <dgm:cxn modelId="{8363E303-A875-4DFE-9510-D0B7734A7B71}" srcId="{08F140E7-4E7A-4121-8D04-D6E88C38F4F0}" destId="{DD26E8F3-152D-42A2-B64C-2A579A9291DF}" srcOrd="1" destOrd="0" parTransId="{07535295-18FB-4DB0-92E1-83839458B1E0}" sibTransId="{243084A3-F229-4079-8EB7-3E4EB75ABEDE}"/>
    <dgm:cxn modelId="{F82035B4-DD50-40DE-84EB-CED2F140BC28}" type="presOf" srcId="{14A34D4E-ADC1-4708-B6F4-F5137383F66E}" destId="{01CA66AC-9BD1-4AE0-B5EB-EA5390976F36}" srcOrd="1" destOrd="0" presId="urn:microsoft.com/office/officeart/2008/layout/HorizontalMultiLevelHierarchy"/>
    <dgm:cxn modelId="{5B0B2ADE-57A7-418B-899F-5D54E549DC0A}" srcId="{DD26E8F3-152D-42A2-B64C-2A579A9291DF}" destId="{28ACFD6C-6182-4BA8-8A75-A90312FE82D5}" srcOrd="1" destOrd="0" parTransId="{16D009DB-F09F-4068-973C-766AE7D26016}" sibTransId="{2A5E83C8-0065-45B2-A209-ABDC343F85CF}"/>
    <dgm:cxn modelId="{72C9C810-DCF8-4A39-A5B4-84DA477BCCFC}" type="presOf" srcId="{BA005651-593F-49C4-888F-B2A54A34E4F6}" destId="{E87578BB-7F8E-4A82-A4A8-90105063B7F0}" srcOrd="0" destOrd="0" presId="urn:microsoft.com/office/officeart/2008/layout/HorizontalMultiLevelHierarchy"/>
    <dgm:cxn modelId="{93A48B16-2160-48C3-B646-7ADB854A17DE}" type="presOf" srcId="{1D866F68-2024-4E5C-9111-A80ADA4064F9}" destId="{E3695E22-386B-43C9-9372-2A8088A5F06C}" srcOrd="0" destOrd="0" presId="urn:microsoft.com/office/officeart/2008/layout/HorizontalMultiLevelHierarchy"/>
    <dgm:cxn modelId="{89201DC4-48D6-4886-B6AB-5F4A668E2E6F}" type="presOf" srcId="{8F6D2408-E85B-498E-9139-FFA806FE7E1B}" destId="{5D03F6B6-99B0-485E-9CA2-D5F07F322273}" srcOrd="0" destOrd="0" presId="urn:microsoft.com/office/officeart/2008/layout/HorizontalMultiLevelHierarchy"/>
    <dgm:cxn modelId="{CED1F0C2-8E6A-410F-A2CD-2EB64F29A2F1}" type="presOf" srcId="{298708C9-6F84-400E-8555-F8677AB3C6A8}" destId="{1818CDD5-AE3A-4E71-8EB9-94E6C5CAC28D}" srcOrd="1" destOrd="0" presId="urn:microsoft.com/office/officeart/2008/layout/HorizontalMultiLevelHierarchy"/>
    <dgm:cxn modelId="{3299C6B3-023C-46A3-92F0-184FA8232BA7}" type="presOf" srcId="{28EBDBFC-4F6C-4967-AA75-F89688445E41}" destId="{E0DDEF71-C634-4723-BB6F-5A900E46F0D0}" srcOrd="1" destOrd="0" presId="urn:microsoft.com/office/officeart/2008/layout/HorizontalMultiLevelHierarchy"/>
    <dgm:cxn modelId="{939871D7-E95A-4815-AC75-BD246D3E29B2}" type="presOf" srcId="{36C53E6F-C691-43B0-A3D8-490843992E2E}" destId="{51FBAE56-D188-4FDB-8787-91E59BF6C525}" srcOrd="1" destOrd="0" presId="urn:microsoft.com/office/officeart/2008/layout/HorizontalMultiLevelHierarchy"/>
    <dgm:cxn modelId="{586EB7D1-D102-4433-B0A5-A3D3EAFCF8E2}" type="presOf" srcId="{28EBDBFC-4F6C-4967-AA75-F89688445E41}" destId="{E891F360-34B8-4945-B3EE-C7DF28A4AE0D}" srcOrd="0" destOrd="0" presId="urn:microsoft.com/office/officeart/2008/layout/HorizontalMultiLevelHierarchy"/>
    <dgm:cxn modelId="{AB667755-0DE2-4C9B-AE5F-1F6E85BBAD66}" type="presOf" srcId="{AFCF7312-6BEA-418E-83F5-2A62EEFFA373}" destId="{6DCC9634-DF24-44B1-A389-A7196D5B09C8}" srcOrd="0" destOrd="0" presId="urn:microsoft.com/office/officeart/2008/layout/HorizontalMultiLevelHierarchy"/>
    <dgm:cxn modelId="{D25449EA-8427-4E2C-9F5C-F4C449732ECA}" srcId="{08F140E7-4E7A-4121-8D04-D6E88C38F4F0}" destId="{544BB5DA-C717-450E-8054-67CABA9364E8}" srcOrd="3" destOrd="0" parTransId="{28EBDBFC-4F6C-4967-AA75-F89688445E41}" sibTransId="{9C967737-1D19-4086-B49D-AE05B4916A2D}"/>
    <dgm:cxn modelId="{E6D1EE37-CF73-4D66-B4BD-C0DCC08A8907}" srcId="{9F4F9775-1B7E-4480-876D-72BD5DE34F9D}" destId="{8F6D2408-E85B-498E-9139-FFA806FE7E1B}" srcOrd="1" destOrd="0" parTransId="{A2DDAF0B-914B-4A72-88A6-9FAD9427722A}" sibTransId="{CAF653AC-3D1D-40E2-8F08-64CBE24D9AB2}"/>
    <dgm:cxn modelId="{24AAD638-0BDE-4E3B-B285-1CEDDB35A69E}" type="presOf" srcId="{A4B98CEE-7DBB-41F3-B2F9-32E6DEDE00ED}" destId="{3BB00CED-068A-424E-B879-E8A0FC789CB8}" srcOrd="0" destOrd="0" presId="urn:microsoft.com/office/officeart/2008/layout/HorizontalMultiLevelHierarchy"/>
    <dgm:cxn modelId="{246F797F-1C76-449B-92D2-7971DB8717C2}" type="presOf" srcId="{98D41A34-F193-465B-840E-AAE157610E43}" destId="{1C08C078-B1FE-4E3C-B489-BB099313FCBF}" srcOrd="0" destOrd="0" presId="urn:microsoft.com/office/officeart/2008/layout/HorizontalMultiLevelHierarchy"/>
    <dgm:cxn modelId="{A3B5792C-6BA3-477E-9433-BF03FA94024B}" type="presOf" srcId="{A2DDAF0B-914B-4A72-88A6-9FAD9427722A}" destId="{3C758050-5282-4700-BA32-994FCEBE43F1}" srcOrd="0" destOrd="0" presId="urn:microsoft.com/office/officeart/2008/layout/HorizontalMultiLevelHierarchy"/>
    <dgm:cxn modelId="{B6E3D5C2-886D-412B-833D-DD560A6682C1}" srcId="{08F140E7-4E7A-4121-8D04-D6E88C38F4F0}" destId="{9F4F9775-1B7E-4480-876D-72BD5DE34F9D}" srcOrd="2" destOrd="0" parTransId="{AEFF562D-D06A-4391-B549-184CBB1D8C6A}" sibTransId="{E5D65EBE-5C7A-459A-93A1-2B0E9872FD2E}"/>
    <dgm:cxn modelId="{18375F39-3F41-4981-9BEE-1BDF8976823D}" type="presOf" srcId="{08F140E7-4E7A-4121-8D04-D6E88C38F4F0}" destId="{282A2EEC-29BF-4372-ABE2-A81E8BBB32D1}" srcOrd="0" destOrd="0" presId="urn:microsoft.com/office/officeart/2008/layout/HorizontalMultiLevelHierarchy"/>
    <dgm:cxn modelId="{2C042263-FFB7-419D-A742-A7F1389BEC22}" type="presOf" srcId="{98D41A34-F193-465B-840E-AAE157610E43}" destId="{A06A88A0-5715-4AA6-AA10-661F16EBED16}" srcOrd="1" destOrd="0" presId="urn:microsoft.com/office/officeart/2008/layout/HorizontalMultiLevelHierarchy"/>
    <dgm:cxn modelId="{975070F4-781C-4295-AC96-046C391ED524}" srcId="{A3CF7DB8-0F9A-4423-9357-EB42C19F3EDF}" destId="{13AF2798-4335-4BAF-A83B-89183FD047CE}" srcOrd="0" destOrd="0" parTransId="{A4B98CEE-7DBB-41F3-B2F9-32E6DEDE00ED}" sibTransId="{5890A381-4875-4EF5-9264-25CD70558AE1}"/>
    <dgm:cxn modelId="{F268FB16-5491-402A-8F67-D62F75392571}" type="presOf" srcId="{298708C9-6F84-400E-8555-F8677AB3C6A8}" destId="{628151E0-5B0F-469F-A99B-47DB054B212C}" srcOrd="0" destOrd="0" presId="urn:microsoft.com/office/officeart/2008/layout/HorizontalMultiLevelHierarchy"/>
    <dgm:cxn modelId="{8AEBECE8-93EE-47CD-9300-A002BA29DD92}" type="presOf" srcId="{6DDCDF55-B242-4D9A-AAAA-8FA4AF46EE60}" destId="{F8BE6F95-EE8D-4FDD-98B2-EA7C814C6F47}" srcOrd="0" destOrd="0" presId="urn:microsoft.com/office/officeart/2008/layout/HorizontalMultiLevelHierarchy"/>
    <dgm:cxn modelId="{04D58D2C-AE9B-4557-908C-5818F1306E9B}" type="presOf" srcId="{81B8C379-E88A-4C84-A7B7-4A4BB418723E}" destId="{953FB0DE-7BA8-451C-BD39-090DA082E834}" srcOrd="0" destOrd="0" presId="urn:microsoft.com/office/officeart/2008/layout/HorizontalMultiLevelHierarchy"/>
    <dgm:cxn modelId="{3685F25C-0A33-4CC0-8C78-BDECABE84171}" type="presOf" srcId="{6DDCDF55-B242-4D9A-AAAA-8FA4AF46EE60}" destId="{B898695B-7BCB-4C5A-AC60-F9CB0FA5AA3D}" srcOrd="1" destOrd="0" presId="urn:microsoft.com/office/officeart/2008/layout/HorizontalMultiLevelHierarchy"/>
    <dgm:cxn modelId="{45D08E35-E210-4E92-8D35-7987242853BC}" type="presOf" srcId="{544BB5DA-C717-450E-8054-67CABA9364E8}" destId="{7F2C9365-646D-48D6-AA90-E8DB677CD4FF}" srcOrd="0" destOrd="0" presId="urn:microsoft.com/office/officeart/2008/layout/HorizontalMultiLevelHierarchy"/>
    <dgm:cxn modelId="{A2F18EF1-33DD-4F58-9EA5-8919EA1ADBEC}" srcId="{6BAD5D9F-4C94-4E0F-AAB1-CDE15AB2B390}" destId="{08F140E7-4E7A-4121-8D04-D6E88C38F4F0}" srcOrd="0" destOrd="0" parTransId="{457513B8-B949-43FB-BD47-A5AF22D524EC}" sibTransId="{09FA20F9-9870-4669-AE8B-A629961947A9}"/>
    <dgm:cxn modelId="{B14E0F29-E5B6-4140-9A7E-2E94658CC5E5}" type="presOf" srcId="{AEFF562D-D06A-4391-B549-184CBB1D8C6A}" destId="{78B8423A-12C7-4B2D-B307-BBC6A711BFEA}" srcOrd="0" destOrd="0" presId="urn:microsoft.com/office/officeart/2008/layout/HorizontalMultiLevelHierarchy"/>
    <dgm:cxn modelId="{BD76B853-A14D-44C5-B877-FEFB9A63E0A8}" srcId="{A3CF7DB8-0F9A-4423-9357-EB42C19F3EDF}" destId="{BA005651-593F-49C4-888F-B2A54A34E4F6}" srcOrd="1" destOrd="0" parTransId="{1D866F68-2024-4E5C-9111-A80ADA4064F9}" sibTransId="{4BB187BE-47F1-4B07-96E6-42084B39C04A}"/>
    <dgm:cxn modelId="{835483E5-C67B-4B66-98E0-FD4F1AB64E1C}" type="presOf" srcId="{A2DDAF0B-914B-4A72-88A6-9FAD9427722A}" destId="{FE9B9D20-FC49-4D92-BA66-EC3AB5171334}" srcOrd="1" destOrd="0" presId="urn:microsoft.com/office/officeart/2008/layout/HorizontalMultiLevelHierarchy"/>
    <dgm:cxn modelId="{272239F2-B561-44BD-958F-8E3A605EC58E}" type="presOf" srcId="{07535295-18FB-4DB0-92E1-83839458B1E0}" destId="{ED4D4D10-C554-402B-B5C5-61B20347C611}" srcOrd="1" destOrd="0" presId="urn:microsoft.com/office/officeart/2008/layout/HorizontalMultiLevelHierarchy"/>
    <dgm:cxn modelId="{D069F16C-411B-4794-AD82-4F14E9A37878}" type="presOf" srcId="{CFE8B54E-E9E4-4968-81D5-2B20344F964A}" destId="{2F87B88D-3EE5-4A69-982E-00D28CA72EDE}" srcOrd="0" destOrd="0" presId="urn:microsoft.com/office/officeart/2008/layout/HorizontalMultiLevelHierarchy"/>
    <dgm:cxn modelId="{3CD3B326-B2A3-49DD-B73D-29CCEE2A372A}" type="presOf" srcId="{A3CF7DB8-0F9A-4423-9357-EB42C19F3EDF}" destId="{398959CE-8A12-447F-B498-B20AA3AC0D17}" srcOrd="0" destOrd="0" presId="urn:microsoft.com/office/officeart/2008/layout/HorizontalMultiLevelHierarchy"/>
    <dgm:cxn modelId="{5CD23E12-6D24-4341-AB7C-981A9A96F72B}" srcId="{DD26E8F3-152D-42A2-B64C-2A579A9291DF}" destId="{CFE8B54E-E9E4-4968-81D5-2B20344F964A}" srcOrd="0" destOrd="0" parTransId="{6DDCDF55-B242-4D9A-AAAA-8FA4AF46EE60}" sibTransId="{DB98039A-10EE-4769-BE65-21CC10CA9066}"/>
    <dgm:cxn modelId="{F516EDAE-7902-43C1-8507-1CDBDEE1B0C2}" type="presOf" srcId="{16D009DB-F09F-4068-973C-766AE7D26016}" destId="{1C944B7D-A528-4F9C-9C77-BC5EB4A2A890}" srcOrd="1" destOrd="0" presId="urn:microsoft.com/office/officeart/2008/layout/HorizontalMultiLevelHierarchy"/>
    <dgm:cxn modelId="{A86207B1-B596-4E4A-B222-CBDC1CC910EE}" type="presOf" srcId="{1D866F68-2024-4E5C-9111-A80ADA4064F9}" destId="{26C9166B-C5D9-4C23-8D4B-21789C8D3C97}" srcOrd="1" destOrd="0" presId="urn:microsoft.com/office/officeart/2008/layout/HorizontalMultiLevelHierarchy"/>
    <dgm:cxn modelId="{CAE0EA83-70AE-4058-8A4D-52E45D951708}" type="presParOf" srcId="{3DD9B040-C18A-4228-B20A-F0D6D19C8342}" destId="{9F6A4A44-F548-48E2-B5D2-EF05ADDEB103}" srcOrd="0" destOrd="0" presId="urn:microsoft.com/office/officeart/2008/layout/HorizontalMultiLevelHierarchy"/>
    <dgm:cxn modelId="{39FC7DA5-6985-4E36-B0B1-DB9EBCD12D98}" type="presParOf" srcId="{9F6A4A44-F548-48E2-B5D2-EF05ADDEB103}" destId="{282A2EEC-29BF-4372-ABE2-A81E8BBB32D1}" srcOrd="0" destOrd="0" presId="urn:microsoft.com/office/officeart/2008/layout/HorizontalMultiLevelHierarchy"/>
    <dgm:cxn modelId="{02EDB8AF-658B-4130-9811-52B4E87DA6F8}" type="presParOf" srcId="{9F6A4A44-F548-48E2-B5D2-EF05ADDEB103}" destId="{F5CCFC1E-716B-4108-A0C5-EFB8042A9298}" srcOrd="1" destOrd="0" presId="urn:microsoft.com/office/officeart/2008/layout/HorizontalMultiLevelHierarchy"/>
    <dgm:cxn modelId="{DB63C2F3-289B-478C-BF61-77D5432921E2}" type="presParOf" srcId="{F5CCFC1E-716B-4108-A0C5-EFB8042A9298}" destId="{1C08C078-B1FE-4E3C-B489-BB099313FCBF}" srcOrd="0" destOrd="0" presId="urn:microsoft.com/office/officeart/2008/layout/HorizontalMultiLevelHierarchy"/>
    <dgm:cxn modelId="{95AF2E46-7BA9-490C-91B6-89B1C853423C}" type="presParOf" srcId="{1C08C078-B1FE-4E3C-B489-BB099313FCBF}" destId="{A06A88A0-5715-4AA6-AA10-661F16EBED16}" srcOrd="0" destOrd="0" presId="urn:microsoft.com/office/officeart/2008/layout/HorizontalMultiLevelHierarchy"/>
    <dgm:cxn modelId="{B62C3E79-D5D4-4AE9-87BA-D024806D087F}" type="presParOf" srcId="{F5CCFC1E-716B-4108-A0C5-EFB8042A9298}" destId="{6D83B618-CDC2-4CF2-AF4A-2FDA009F128E}" srcOrd="1" destOrd="0" presId="urn:microsoft.com/office/officeart/2008/layout/HorizontalMultiLevelHierarchy"/>
    <dgm:cxn modelId="{FF02928C-C6A6-49F3-8EF8-5F0C39A13D65}" type="presParOf" srcId="{6D83B618-CDC2-4CF2-AF4A-2FDA009F128E}" destId="{398959CE-8A12-447F-B498-B20AA3AC0D17}" srcOrd="0" destOrd="0" presId="urn:microsoft.com/office/officeart/2008/layout/HorizontalMultiLevelHierarchy"/>
    <dgm:cxn modelId="{5080E22C-B72C-48C4-B1BC-659EDCAE7782}" type="presParOf" srcId="{6D83B618-CDC2-4CF2-AF4A-2FDA009F128E}" destId="{3B144344-A636-450C-9273-D798B34D381F}" srcOrd="1" destOrd="0" presId="urn:microsoft.com/office/officeart/2008/layout/HorizontalMultiLevelHierarchy"/>
    <dgm:cxn modelId="{D594E54F-2AFC-43F3-8E76-1934DCC5AC83}" type="presParOf" srcId="{3B144344-A636-450C-9273-D798B34D381F}" destId="{3BB00CED-068A-424E-B879-E8A0FC789CB8}" srcOrd="0" destOrd="0" presId="urn:microsoft.com/office/officeart/2008/layout/HorizontalMultiLevelHierarchy"/>
    <dgm:cxn modelId="{3A253BBE-ECDC-404D-BBEC-33E7C2486BFC}" type="presParOf" srcId="{3BB00CED-068A-424E-B879-E8A0FC789CB8}" destId="{B487C284-F29C-48AD-A717-DA6234CBF10F}" srcOrd="0" destOrd="0" presId="urn:microsoft.com/office/officeart/2008/layout/HorizontalMultiLevelHierarchy"/>
    <dgm:cxn modelId="{B22CBFD4-4C19-40EE-84BE-16EF77902B9B}" type="presParOf" srcId="{3B144344-A636-450C-9273-D798B34D381F}" destId="{52F48945-432A-4071-924F-4EA35ECE2BE2}" srcOrd="1" destOrd="0" presId="urn:microsoft.com/office/officeart/2008/layout/HorizontalMultiLevelHierarchy"/>
    <dgm:cxn modelId="{A2B29DDD-D174-4DF1-BAEC-8B53AFF0E986}" type="presParOf" srcId="{52F48945-432A-4071-924F-4EA35ECE2BE2}" destId="{74E1BE9A-FAC3-4EE6-BA2D-83B49C7C1D88}" srcOrd="0" destOrd="0" presId="urn:microsoft.com/office/officeart/2008/layout/HorizontalMultiLevelHierarchy"/>
    <dgm:cxn modelId="{BBF6BE44-9D6D-48F0-ADCB-F2773CD5AD18}" type="presParOf" srcId="{52F48945-432A-4071-924F-4EA35ECE2BE2}" destId="{53A33989-AF8E-47F2-914C-278F2B6287E1}" srcOrd="1" destOrd="0" presId="urn:microsoft.com/office/officeart/2008/layout/HorizontalMultiLevelHierarchy"/>
    <dgm:cxn modelId="{0329784F-9585-459D-AFF2-E9142C5F0B4B}" type="presParOf" srcId="{3B144344-A636-450C-9273-D798B34D381F}" destId="{E3695E22-386B-43C9-9372-2A8088A5F06C}" srcOrd="2" destOrd="0" presId="urn:microsoft.com/office/officeart/2008/layout/HorizontalMultiLevelHierarchy"/>
    <dgm:cxn modelId="{C90B59E6-FF8C-468A-8A90-092958E1082F}" type="presParOf" srcId="{E3695E22-386B-43C9-9372-2A8088A5F06C}" destId="{26C9166B-C5D9-4C23-8D4B-21789C8D3C97}" srcOrd="0" destOrd="0" presId="urn:microsoft.com/office/officeart/2008/layout/HorizontalMultiLevelHierarchy"/>
    <dgm:cxn modelId="{165E6564-6B85-40CE-AD1E-74F6A0DF8AD3}" type="presParOf" srcId="{3B144344-A636-450C-9273-D798B34D381F}" destId="{94DB1EAF-3CB6-4F69-92F6-A7D5C3D8AFA6}" srcOrd="3" destOrd="0" presId="urn:microsoft.com/office/officeart/2008/layout/HorizontalMultiLevelHierarchy"/>
    <dgm:cxn modelId="{4CDC89D0-E2DD-4158-9D16-0C2DB2D0D7FF}" type="presParOf" srcId="{94DB1EAF-3CB6-4F69-92F6-A7D5C3D8AFA6}" destId="{E87578BB-7F8E-4A82-A4A8-90105063B7F0}" srcOrd="0" destOrd="0" presId="urn:microsoft.com/office/officeart/2008/layout/HorizontalMultiLevelHierarchy"/>
    <dgm:cxn modelId="{80E47D5F-312C-4626-9A06-A4A0F4ACFD87}" type="presParOf" srcId="{94DB1EAF-3CB6-4F69-92F6-A7D5C3D8AFA6}" destId="{4C28B8A6-4C9E-4C08-B0F7-1069EC36A5BA}" srcOrd="1" destOrd="0" presId="urn:microsoft.com/office/officeart/2008/layout/HorizontalMultiLevelHierarchy"/>
    <dgm:cxn modelId="{4AFFD065-AEB8-4158-8469-D09B270DE8C4}" type="presParOf" srcId="{F5CCFC1E-716B-4108-A0C5-EFB8042A9298}" destId="{5C1EE920-4161-4968-B519-12FE36BBD0C6}" srcOrd="2" destOrd="0" presId="urn:microsoft.com/office/officeart/2008/layout/HorizontalMultiLevelHierarchy"/>
    <dgm:cxn modelId="{BD041B3F-39A0-4FF6-845F-D8745654C77A}" type="presParOf" srcId="{5C1EE920-4161-4968-B519-12FE36BBD0C6}" destId="{ED4D4D10-C554-402B-B5C5-61B20347C611}" srcOrd="0" destOrd="0" presId="urn:microsoft.com/office/officeart/2008/layout/HorizontalMultiLevelHierarchy"/>
    <dgm:cxn modelId="{F6EE44C6-0B0F-4BA6-B202-2F717ACA1C3F}" type="presParOf" srcId="{F5CCFC1E-716B-4108-A0C5-EFB8042A9298}" destId="{46EF2E77-05C2-4379-9EB9-2994F9139F67}" srcOrd="3" destOrd="0" presId="urn:microsoft.com/office/officeart/2008/layout/HorizontalMultiLevelHierarchy"/>
    <dgm:cxn modelId="{68B8CB46-EBA3-4824-ADFB-48F44372B29A}" type="presParOf" srcId="{46EF2E77-05C2-4379-9EB9-2994F9139F67}" destId="{10DE5B27-151F-48F0-842B-3506C9549C8F}" srcOrd="0" destOrd="0" presId="urn:microsoft.com/office/officeart/2008/layout/HorizontalMultiLevelHierarchy"/>
    <dgm:cxn modelId="{87526A80-40E8-497B-A0CB-AE9C9BF013AB}" type="presParOf" srcId="{46EF2E77-05C2-4379-9EB9-2994F9139F67}" destId="{F83E0923-4CDE-46A1-843A-7AAF3654BDDA}" srcOrd="1" destOrd="0" presId="urn:microsoft.com/office/officeart/2008/layout/HorizontalMultiLevelHierarchy"/>
    <dgm:cxn modelId="{6E9C7726-8BB1-4EC5-A70D-56537CA909AC}" type="presParOf" srcId="{F83E0923-4CDE-46A1-843A-7AAF3654BDDA}" destId="{F8BE6F95-EE8D-4FDD-98B2-EA7C814C6F47}" srcOrd="0" destOrd="0" presId="urn:microsoft.com/office/officeart/2008/layout/HorizontalMultiLevelHierarchy"/>
    <dgm:cxn modelId="{CE4CEE9B-137A-4080-9320-9FC13F779510}" type="presParOf" srcId="{F8BE6F95-EE8D-4FDD-98B2-EA7C814C6F47}" destId="{B898695B-7BCB-4C5A-AC60-F9CB0FA5AA3D}" srcOrd="0" destOrd="0" presId="urn:microsoft.com/office/officeart/2008/layout/HorizontalMultiLevelHierarchy"/>
    <dgm:cxn modelId="{FE77D7F7-1BE1-4F01-97F8-23168A9E2479}" type="presParOf" srcId="{F83E0923-4CDE-46A1-843A-7AAF3654BDDA}" destId="{10E73C01-120B-45CD-B113-E2BBF3CC8700}" srcOrd="1" destOrd="0" presId="urn:microsoft.com/office/officeart/2008/layout/HorizontalMultiLevelHierarchy"/>
    <dgm:cxn modelId="{849ECF4D-C7B2-4517-88B5-77EF53137C02}" type="presParOf" srcId="{10E73C01-120B-45CD-B113-E2BBF3CC8700}" destId="{2F87B88D-3EE5-4A69-982E-00D28CA72EDE}" srcOrd="0" destOrd="0" presId="urn:microsoft.com/office/officeart/2008/layout/HorizontalMultiLevelHierarchy"/>
    <dgm:cxn modelId="{6B11E60A-5980-4304-A17A-30DCCD3C7116}" type="presParOf" srcId="{10E73C01-120B-45CD-B113-E2BBF3CC8700}" destId="{AD791848-08FE-4BFB-89ED-274D6EB8E97F}" srcOrd="1" destOrd="0" presId="urn:microsoft.com/office/officeart/2008/layout/HorizontalMultiLevelHierarchy"/>
    <dgm:cxn modelId="{8F2D7659-4AC7-467C-A26C-8F767AFC6E92}" type="presParOf" srcId="{F83E0923-4CDE-46A1-843A-7AAF3654BDDA}" destId="{F23D9210-B906-4AF4-824E-B2D9DDD72029}" srcOrd="2" destOrd="0" presId="urn:microsoft.com/office/officeart/2008/layout/HorizontalMultiLevelHierarchy"/>
    <dgm:cxn modelId="{72C6FE94-886F-4870-A01B-4A9A6FE705AB}" type="presParOf" srcId="{F23D9210-B906-4AF4-824E-B2D9DDD72029}" destId="{1C944B7D-A528-4F9C-9C77-BC5EB4A2A890}" srcOrd="0" destOrd="0" presId="urn:microsoft.com/office/officeart/2008/layout/HorizontalMultiLevelHierarchy"/>
    <dgm:cxn modelId="{4F287CCD-635D-458B-93F0-2CFD8A501183}" type="presParOf" srcId="{F83E0923-4CDE-46A1-843A-7AAF3654BDDA}" destId="{3D8E9DF9-6423-4DCC-9CC8-9FA237A7D313}" srcOrd="3" destOrd="0" presId="urn:microsoft.com/office/officeart/2008/layout/HorizontalMultiLevelHierarchy"/>
    <dgm:cxn modelId="{15798B85-36F8-4D95-95F9-46A498E3BAAB}" type="presParOf" srcId="{3D8E9DF9-6423-4DCC-9CC8-9FA237A7D313}" destId="{FB14881A-79EA-4BD8-9427-4A11DBCDFA6A}" srcOrd="0" destOrd="0" presId="urn:microsoft.com/office/officeart/2008/layout/HorizontalMultiLevelHierarchy"/>
    <dgm:cxn modelId="{CBE962B3-B978-4828-920B-6AB315DD9558}" type="presParOf" srcId="{3D8E9DF9-6423-4DCC-9CC8-9FA237A7D313}" destId="{7B1F4989-08C5-450F-9F2A-8D8C71E7DD6A}" srcOrd="1" destOrd="0" presId="urn:microsoft.com/office/officeart/2008/layout/HorizontalMultiLevelHierarchy"/>
    <dgm:cxn modelId="{A13EE05A-8571-438A-B68D-0B1EC03A1AF6}" type="presParOf" srcId="{F5CCFC1E-716B-4108-A0C5-EFB8042A9298}" destId="{78B8423A-12C7-4B2D-B307-BBC6A711BFEA}" srcOrd="4" destOrd="0" presId="urn:microsoft.com/office/officeart/2008/layout/HorizontalMultiLevelHierarchy"/>
    <dgm:cxn modelId="{8AD8C859-D722-4A24-9C0C-54ED9AABA6BA}" type="presParOf" srcId="{78B8423A-12C7-4B2D-B307-BBC6A711BFEA}" destId="{234EDACE-7800-46AC-91F8-B872666F9E1C}" srcOrd="0" destOrd="0" presId="urn:microsoft.com/office/officeart/2008/layout/HorizontalMultiLevelHierarchy"/>
    <dgm:cxn modelId="{66EA3E60-0B53-42E9-9BCF-F5B040D27CFB}" type="presParOf" srcId="{F5CCFC1E-716B-4108-A0C5-EFB8042A9298}" destId="{3441B92E-3018-42F8-A5DF-23C69C65C649}" srcOrd="5" destOrd="0" presId="urn:microsoft.com/office/officeart/2008/layout/HorizontalMultiLevelHierarchy"/>
    <dgm:cxn modelId="{60A4AB53-69B6-4597-A401-75D2086233F7}" type="presParOf" srcId="{3441B92E-3018-42F8-A5DF-23C69C65C649}" destId="{7435928C-087F-461E-8E08-3A695263C0F7}" srcOrd="0" destOrd="0" presId="urn:microsoft.com/office/officeart/2008/layout/HorizontalMultiLevelHierarchy"/>
    <dgm:cxn modelId="{0D030CA3-A8A2-4005-8883-270245EB5CC5}" type="presParOf" srcId="{3441B92E-3018-42F8-A5DF-23C69C65C649}" destId="{2E4F57A4-31A7-40FB-BA2F-75B896D06CCB}" srcOrd="1" destOrd="0" presId="urn:microsoft.com/office/officeart/2008/layout/HorizontalMultiLevelHierarchy"/>
    <dgm:cxn modelId="{7BCBCCB6-6BB7-4419-91B8-B4A371FC05E4}" type="presParOf" srcId="{2E4F57A4-31A7-40FB-BA2F-75B896D06CCB}" destId="{F5B77F50-CE4E-47B1-B876-FC608315AB7F}" srcOrd="0" destOrd="0" presId="urn:microsoft.com/office/officeart/2008/layout/HorizontalMultiLevelHierarchy"/>
    <dgm:cxn modelId="{E8F301F6-3367-4093-80C6-7F1DE211E3F9}" type="presParOf" srcId="{F5B77F50-CE4E-47B1-B876-FC608315AB7F}" destId="{51FBAE56-D188-4FDB-8787-91E59BF6C525}" srcOrd="0" destOrd="0" presId="urn:microsoft.com/office/officeart/2008/layout/HorizontalMultiLevelHierarchy"/>
    <dgm:cxn modelId="{27F4E034-7698-4392-9796-3044E62A0437}" type="presParOf" srcId="{2E4F57A4-31A7-40FB-BA2F-75B896D06CCB}" destId="{D27A36BC-37EF-4373-8FAA-226690CAE946}" srcOrd="1" destOrd="0" presId="urn:microsoft.com/office/officeart/2008/layout/HorizontalMultiLevelHierarchy"/>
    <dgm:cxn modelId="{1F2FD219-47BA-4091-9167-858183CC5919}" type="presParOf" srcId="{D27A36BC-37EF-4373-8FAA-226690CAE946}" destId="{953FB0DE-7BA8-451C-BD39-090DA082E834}" srcOrd="0" destOrd="0" presId="urn:microsoft.com/office/officeart/2008/layout/HorizontalMultiLevelHierarchy"/>
    <dgm:cxn modelId="{29D0B9E3-83C0-490C-82A7-DA4297B12DDB}" type="presParOf" srcId="{D27A36BC-37EF-4373-8FAA-226690CAE946}" destId="{638BF1CF-3E46-4974-B6F8-7106FBECE041}" srcOrd="1" destOrd="0" presId="urn:microsoft.com/office/officeart/2008/layout/HorizontalMultiLevelHierarchy"/>
    <dgm:cxn modelId="{58AA2939-52B1-4736-BBF4-17E1483C0AA8}" type="presParOf" srcId="{2E4F57A4-31A7-40FB-BA2F-75B896D06CCB}" destId="{3C758050-5282-4700-BA32-994FCEBE43F1}" srcOrd="2" destOrd="0" presId="urn:microsoft.com/office/officeart/2008/layout/HorizontalMultiLevelHierarchy"/>
    <dgm:cxn modelId="{0098DA26-B5B2-48F5-A2D0-EB74BD9D265E}" type="presParOf" srcId="{3C758050-5282-4700-BA32-994FCEBE43F1}" destId="{FE9B9D20-FC49-4D92-BA66-EC3AB5171334}" srcOrd="0" destOrd="0" presId="urn:microsoft.com/office/officeart/2008/layout/HorizontalMultiLevelHierarchy"/>
    <dgm:cxn modelId="{42D6D6B9-6509-426D-B984-021A9991EEDB}" type="presParOf" srcId="{2E4F57A4-31A7-40FB-BA2F-75B896D06CCB}" destId="{194379D1-80E6-477F-B8BA-443191F04C92}" srcOrd="3" destOrd="0" presId="urn:microsoft.com/office/officeart/2008/layout/HorizontalMultiLevelHierarchy"/>
    <dgm:cxn modelId="{3CB937C5-1083-41EE-B7BC-EAB79CE9627D}" type="presParOf" srcId="{194379D1-80E6-477F-B8BA-443191F04C92}" destId="{5D03F6B6-99B0-485E-9CA2-D5F07F322273}" srcOrd="0" destOrd="0" presId="urn:microsoft.com/office/officeart/2008/layout/HorizontalMultiLevelHierarchy"/>
    <dgm:cxn modelId="{9EAAA137-A66D-4B1C-8B40-F7D6F381FA9E}" type="presParOf" srcId="{194379D1-80E6-477F-B8BA-443191F04C92}" destId="{B21C6007-DC99-438E-B14B-B69CA1884498}" srcOrd="1" destOrd="0" presId="urn:microsoft.com/office/officeart/2008/layout/HorizontalMultiLevelHierarchy"/>
    <dgm:cxn modelId="{C448E6A7-9ED5-467A-888D-9F726B1743C4}" type="presParOf" srcId="{F5CCFC1E-716B-4108-A0C5-EFB8042A9298}" destId="{E891F360-34B8-4945-B3EE-C7DF28A4AE0D}" srcOrd="6" destOrd="0" presId="urn:microsoft.com/office/officeart/2008/layout/HorizontalMultiLevelHierarchy"/>
    <dgm:cxn modelId="{67131189-7003-43FB-AE8E-C1F0B77D24FA}" type="presParOf" srcId="{E891F360-34B8-4945-B3EE-C7DF28A4AE0D}" destId="{E0DDEF71-C634-4723-BB6F-5A900E46F0D0}" srcOrd="0" destOrd="0" presId="urn:microsoft.com/office/officeart/2008/layout/HorizontalMultiLevelHierarchy"/>
    <dgm:cxn modelId="{586D54F8-E86B-4A12-AFAA-ABD86A746A40}" type="presParOf" srcId="{F5CCFC1E-716B-4108-A0C5-EFB8042A9298}" destId="{D3FC368A-6E63-44BA-8A43-EC370B7C8311}" srcOrd="7" destOrd="0" presId="urn:microsoft.com/office/officeart/2008/layout/HorizontalMultiLevelHierarchy"/>
    <dgm:cxn modelId="{B8DF9DDD-C692-4A92-9AA7-62622616E162}" type="presParOf" srcId="{D3FC368A-6E63-44BA-8A43-EC370B7C8311}" destId="{7F2C9365-646D-48D6-AA90-E8DB677CD4FF}" srcOrd="0" destOrd="0" presId="urn:microsoft.com/office/officeart/2008/layout/HorizontalMultiLevelHierarchy"/>
    <dgm:cxn modelId="{A514BA14-5DD8-47A6-9C61-3C564402F8A4}" type="presParOf" srcId="{D3FC368A-6E63-44BA-8A43-EC370B7C8311}" destId="{F7DDE0D9-0254-475F-A922-A677E4ABD6DF}" srcOrd="1" destOrd="0" presId="urn:microsoft.com/office/officeart/2008/layout/HorizontalMultiLevelHierarchy"/>
    <dgm:cxn modelId="{3E848136-AA61-4C8A-AA1F-2A9C791F111D}" type="presParOf" srcId="{F7DDE0D9-0254-475F-A922-A677E4ABD6DF}" destId="{E693991E-A3EB-4459-8271-2D91BB6A7493}" srcOrd="0" destOrd="0" presId="urn:microsoft.com/office/officeart/2008/layout/HorizontalMultiLevelHierarchy"/>
    <dgm:cxn modelId="{46DFD5DB-3CED-4D44-AF9B-E2518912209E}" type="presParOf" srcId="{E693991E-A3EB-4459-8271-2D91BB6A7493}" destId="{01CA66AC-9BD1-4AE0-B5EB-EA5390976F36}" srcOrd="0" destOrd="0" presId="urn:microsoft.com/office/officeart/2008/layout/HorizontalMultiLevelHierarchy"/>
    <dgm:cxn modelId="{710C62AC-98E4-4CA6-9C5E-EBFED468ADA7}" type="presParOf" srcId="{F7DDE0D9-0254-475F-A922-A677E4ABD6DF}" destId="{7BF11FD7-DB2C-413F-AB48-E1DE8BC3654F}" srcOrd="1" destOrd="0" presId="urn:microsoft.com/office/officeart/2008/layout/HorizontalMultiLevelHierarchy"/>
    <dgm:cxn modelId="{6B997275-04D8-427B-B977-F11DDDEABF84}" type="presParOf" srcId="{7BF11FD7-DB2C-413F-AB48-E1DE8BC3654F}" destId="{6DCC9634-DF24-44B1-A389-A7196D5B09C8}" srcOrd="0" destOrd="0" presId="urn:microsoft.com/office/officeart/2008/layout/HorizontalMultiLevelHierarchy"/>
    <dgm:cxn modelId="{7BE8B08F-3DAC-4F8F-B5DE-B0B8A6ACD15C}" type="presParOf" srcId="{7BF11FD7-DB2C-413F-AB48-E1DE8BC3654F}" destId="{B0992106-CAD5-41A8-B802-EB11C1B050FF}" srcOrd="1" destOrd="0" presId="urn:microsoft.com/office/officeart/2008/layout/HorizontalMultiLevelHierarchy"/>
    <dgm:cxn modelId="{0E7F3A7A-8CA6-40B1-A281-77B86D523101}" type="presParOf" srcId="{F7DDE0D9-0254-475F-A922-A677E4ABD6DF}" destId="{628151E0-5B0F-469F-A99B-47DB054B212C}" srcOrd="2" destOrd="0" presId="urn:microsoft.com/office/officeart/2008/layout/HorizontalMultiLevelHierarchy"/>
    <dgm:cxn modelId="{043765E1-3C97-48FC-9855-C17BB9EA0BFB}" type="presParOf" srcId="{628151E0-5B0F-469F-A99B-47DB054B212C}" destId="{1818CDD5-AE3A-4E71-8EB9-94E6C5CAC28D}" srcOrd="0" destOrd="0" presId="urn:microsoft.com/office/officeart/2008/layout/HorizontalMultiLevelHierarchy"/>
    <dgm:cxn modelId="{55FA4B9B-AA8B-4496-A72F-E4B0A711329F}" type="presParOf" srcId="{F7DDE0D9-0254-475F-A922-A677E4ABD6DF}" destId="{A46E971E-F7DA-4B9B-B7F5-6EE0D3688CA7}" srcOrd="3" destOrd="0" presId="urn:microsoft.com/office/officeart/2008/layout/HorizontalMultiLevelHierarchy"/>
    <dgm:cxn modelId="{AA029823-B7F1-4DFD-A789-ACCAE314FE44}" type="presParOf" srcId="{A46E971E-F7DA-4B9B-B7F5-6EE0D3688CA7}" destId="{A108DEB2-ED37-4A70-84E7-2C3BD3BCC68D}" srcOrd="0" destOrd="0" presId="urn:microsoft.com/office/officeart/2008/layout/HorizontalMultiLevelHierarchy"/>
    <dgm:cxn modelId="{A9D9F3B0-1C5C-4AE6-A4BE-16C8501A06BB}" type="presParOf" srcId="{A46E971E-F7DA-4B9B-B7F5-6EE0D3688CA7}" destId="{1D7455AF-B364-47C1-AC8D-24150C5CBA9C}"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8151E0-5B0F-469F-A99B-47DB054B212C}">
      <dsp:nvSpPr>
        <dsp:cNvPr id="0" name=""/>
        <dsp:cNvSpPr/>
      </dsp:nvSpPr>
      <dsp:spPr>
        <a:xfrm>
          <a:off x="3256121" y="3592909"/>
          <a:ext cx="273055" cy="260151"/>
        </a:xfrm>
        <a:custGeom>
          <a:avLst/>
          <a:gdLst/>
          <a:ahLst/>
          <a:cxnLst/>
          <a:rect l="0" t="0" r="0" b="0"/>
          <a:pathLst>
            <a:path>
              <a:moveTo>
                <a:pt x="0" y="0"/>
              </a:moveTo>
              <a:lnTo>
                <a:pt x="136527" y="0"/>
              </a:lnTo>
              <a:lnTo>
                <a:pt x="136527" y="260151"/>
              </a:lnTo>
              <a:lnTo>
                <a:pt x="273055" y="26015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383220" y="3713556"/>
        <a:ext cx="18857" cy="18857"/>
      </dsp:txXfrm>
    </dsp:sp>
    <dsp:sp modelId="{E693991E-A3EB-4459-8271-2D91BB6A7493}">
      <dsp:nvSpPr>
        <dsp:cNvPr id="0" name=""/>
        <dsp:cNvSpPr/>
      </dsp:nvSpPr>
      <dsp:spPr>
        <a:xfrm>
          <a:off x="3256121" y="3332757"/>
          <a:ext cx="273055" cy="260151"/>
        </a:xfrm>
        <a:custGeom>
          <a:avLst/>
          <a:gdLst/>
          <a:ahLst/>
          <a:cxnLst/>
          <a:rect l="0" t="0" r="0" b="0"/>
          <a:pathLst>
            <a:path>
              <a:moveTo>
                <a:pt x="0" y="260151"/>
              </a:moveTo>
              <a:lnTo>
                <a:pt x="136527" y="260151"/>
              </a:lnTo>
              <a:lnTo>
                <a:pt x="136527" y="0"/>
              </a:lnTo>
              <a:lnTo>
                <a:pt x="273055"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383220" y="3453404"/>
        <a:ext cx="18857" cy="18857"/>
      </dsp:txXfrm>
    </dsp:sp>
    <dsp:sp modelId="{E891F360-34B8-4945-B3EE-C7DF28A4AE0D}">
      <dsp:nvSpPr>
        <dsp:cNvPr id="0" name=""/>
        <dsp:cNvSpPr/>
      </dsp:nvSpPr>
      <dsp:spPr>
        <a:xfrm>
          <a:off x="1617790" y="2032000"/>
          <a:ext cx="273055" cy="1560909"/>
        </a:xfrm>
        <a:custGeom>
          <a:avLst/>
          <a:gdLst/>
          <a:ahLst/>
          <a:cxnLst/>
          <a:rect l="0" t="0" r="0" b="0"/>
          <a:pathLst>
            <a:path>
              <a:moveTo>
                <a:pt x="0" y="0"/>
              </a:moveTo>
              <a:lnTo>
                <a:pt x="136527" y="0"/>
              </a:lnTo>
              <a:lnTo>
                <a:pt x="136527" y="1560909"/>
              </a:lnTo>
              <a:lnTo>
                <a:pt x="273055" y="156090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714702" y="2772839"/>
        <a:ext cx="79230" cy="79230"/>
      </dsp:txXfrm>
    </dsp:sp>
    <dsp:sp modelId="{3C758050-5282-4700-BA32-994FCEBE43F1}">
      <dsp:nvSpPr>
        <dsp:cNvPr id="0" name=""/>
        <dsp:cNvSpPr/>
      </dsp:nvSpPr>
      <dsp:spPr>
        <a:xfrm>
          <a:off x="3256121" y="2552303"/>
          <a:ext cx="273055" cy="260151"/>
        </a:xfrm>
        <a:custGeom>
          <a:avLst/>
          <a:gdLst/>
          <a:ahLst/>
          <a:cxnLst/>
          <a:rect l="0" t="0" r="0" b="0"/>
          <a:pathLst>
            <a:path>
              <a:moveTo>
                <a:pt x="0" y="0"/>
              </a:moveTo>
              <a:lnTo>
                <a:pt x="136527" y="0"/>
              </a:lnTo>
              <a:lnTo>
                <a:pt x="136527" y="260151"/>
              </a:lnTo>
              <a:lnTo>
                <a:pt x="273055" y="26015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383220" y="2672950"/>
        <a:ext cx="18857" cy="18857"/>
      </dsp:txXfrm>
    </dsp:sp>
    <dsp:sp modelId="{F5B77F50-CE4E-47B1-B876-FC608315AB7F}">
      <dsp:nvSpPr>
        <dsp:cNvPr id="0" name=""/>
        <dsp:cNvSpPr/>
      </dsp:nvSpPr>
      <dsp:spPr>
        <a:xfrm>
          <a:off x="3256121" y="2292151"/>
          <a:ext cx="273055" cy="260151"/>
        </a:xfrm>
        <a:custGeom>
          <a:avLst/>
          <a:gdLst/>
          <a:ahLst/>
          <a:cxnLst/>
          <a:rect l="0" t="0" r="0" b="0"/>
          <a:pathLst>
            <a:path>
              <a:moveTo>
                <a:pt x="0" y="260151"/>
              </a:moveTo>
              <a:lnTo>
                <a:pt x="136527" y="260151"/>
              </a:lnTo>
              <a:lnTo>
                <a:pt x="136527" y="0"/>
              </a:lnTo>
              <a:lnTo>
                <a:pt x="273055"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383220" y="2412798"/>
        <a:ext cx="18857" cy="18857"/>
      </dsp:txXfrm>
    </dsp:sp>
    <dsp:sp modelId="{78B8423A-12C7-4B2D-B307-BBC6A711BFEA}">
      <dsp:nvSpPr>
        <dsp:cNvPr id="0" name=""/>
        <dsp:cNvSpPr/>
      </dsp:nvSpPr>
      <dsp:spPr>
        <a:xfrm>
          <a:off x="1617790" y="2032000"/>
          <a:ext cx="273055" cy="520303"/>
        </a:xfrm>
        <a:custGeom>
          <a:avLst/>
          <a:gdLst/>
          <a:ahLst/>
          <a:cxnLst/>
          <a:rect l="0" t="0" r="0" b="0"/>
          <a:pathLst>
            <a:path>
              <a:moveTo>
                <a:pt x="0" y="0"/>
              </a:moveTo>
              <a:lnTo>
                <a:pt x="136527" y="0"/>
              </a:lnTo>
              <a:lnTo>
                <a:pt x="136527" y="520303"/>
              </a:lnTo>
              <a:lnTo>
                <a:pt x="273055" y="520303"/>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739628" y="2277461"/>
        <a:ext cx="29380" cy="29380"/>
      </dsp:txXfrm>
    </dsp:sp>
    <dsp:sp modelId="{F23D9210-B906-4AF4-824E-B2D9DDD72029}">
      <dsp:nvSpPr>
        <dsp:cNvPr id="0" name=""/>
        <dsp:cNvSpPr/>
      </dsp:nvSpPr>
      <dsp:spPr>
        <a:xfrm>
          <a:off x="3256121" y="1511696"/>
          <a:ext cx="273055" cy="260151"/>
        </a:xfrm>
        <a:custGeom>
          <a:avLst/>
          <a:gdLst/>
          <a:ahLst/>
          <a:cxnLst/>
          <a:rect l="0" t="0" r="0" b="0"/>
          <a:pathLst>
            <a:path>
              <a:moveTo>
                <a:pt x="0" y="0"/>
              </a:moveTo>
              <a:lnTo>
                <a:pt x="136527" y="0"/>
              </a:lnTo>
              <a:lnTo>
                <a:pt x="136527" y="260151"/>
              </a:lnTo>
              <a:lnTo>
                <a:pt x="273055" y="26015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383220" y="1632344"/>
        <a:ext cx="18857" cy="18857"/>
      </dsp:txXfrm>
    </dsp:sp>
    <dsp:sp modelId="{F8BE6F95-EE8D-4FDD-98B2-EA7C814C6F47}">
      <dsp:nvSpPr>
        <dsp:cNvPr id="0" name=""/>
        <dsp:cNvSpPr/>
      </dsp:nvSpPr>
      <dsp:spPr>
        <a:xfrm>
          <a:off x="3256121" y="1251545"/>
          <a:ext cx="273055" cy="260151"/>
        </a:xfrm>
        <a:custGeom>
          <a:avLst/>
          <a:gdLst/>
          <a:ahLst/>
          <a:cxnLst/>
          <a:rect l="0" t="0" r="0" b="0"/>
          <a:pathLst>
            <a:path>
              <a:moveTo>
                <a:pt x="0" y="260151"/>
              </a:moveTo>
              <a:lnTo>
                <a:pt x="136527" y="260151"/>
              </a:lnTo>
              <a:lnTo>
                <a:pt x="136527" y="0"/>
              </a:lnTo>
              <a:lnTo>
                <a:pt x="273055"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383220" y="1372192"/>
        <a:ext cx="18857" cy="18857"/>
      </dsp:txXfrm>
    </dsp:sp>
    <dsp:sp modelId="{5C1EE920-4161-4968-B519-12FE36BBD0C6}">
      <dsp:nvSpPr>
        <dsp:cNvPr id="0" name=""/>
        <dsp:cNvSpPr/>
      </dsp:nvSpPr>
      <dsp:spPr>
        <a:xfrm>
          <a:off x="1617790" y="1511696"/>
          <a:ext cx="273055" cy="520303"/>
        </a:xfrm>
        <a:custGeom>
          <a:avLst/>
          <a:gdLst/>
          <a:ahLst/>
          <a:cxnLst/>
          <a:rect l="0" t="0" r="0" b="0"/>
          <a:pathLst>
            <a:path>
              <a:moveTo>
                <a:pt x="0" y="520303"/>
              </a:moveTo>
              <a:lnTo>
                <a:pt x="136527" y="520303"/>
              </a:lnTo>
              <a:lnTo>
                <a:pt x="136527" y="0"/>
              </a:lnTo>
              <a:lnTo>
                <a:pt x="273055"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739628" y="1757158"/>
        <a:ext cx="29380" cy="29380"/>
      </dsp:txXfrm>
    </dsp:sp>
    <dsp:sp modelId="{E3695E22-386B-43C9-9372-2A8088A5F06C}">
      <dsp:nvSpPr>
        <dsp:cNvPr id="0" name=""/>
        <dsp:cNvSpPr/>
      </dsp:nvSpPr>
      <dsp:spPr>
        <a:xfrm>
          <a:off x="3256121" y="471090"/>
          <a:ext cx="273055" cy="260151"/>
        </a:xfrm>
        <a:custGeom>
          <a:avLst/>
          <a:gdLst/>
          <a:ahLst/>
          <a:cxnLst/>
          <a:rect l="0" t="0" r="0" b="0"/>
          <a:pathLst>
            <a:path>
              <a:moveTo>
                <a:pt x="0" y="0"/>
              </a:moveTo>
              <a:lnTo>
                <a:pt x="136527" y="0"/>
              </a:lnTo>
              <a:lnTo>
                <a:pt x="136527" y="260151"/>
              </a:lnTo>
              <a:lnTo>
                <a:pt x="273055" y="26015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383220" y="591737"/>
        <a:ext cx="18857" cy="18857"/>
      </dsp:txXfrm>
    </dsp:sp>
    <dsp:sp modelId="{3BB00CED-068A-424E-B879-E8A0FC789CB8}">
      <dsp:nvSpPr>
        <dsp:cNvPr id="0" name=""/>
        <dsp:cNvSpPr/>
      </dsp:nvSpPr>
      <dsp:spPr>
        <a:xfrm>
          <a:off x="3256121" y="210939"/>
          <a:ext cx="273055" cy="260151"/>
        </a:xfrm>
        <a:custGeom>
          <a:avLst/>
          <a:gdLst/>
          <a:ahLst/>
          <a:cxnLst/>
          <a:rect l="0" t="0" r="0" b="0"/>
          <a:pathLst>
            <a:path>
              <a:moveTo>
                <a:pt x="0" y="260151"/>
              </a:moveTo>
              <a:lnTo>
                <a:pt x="136527" y="260151"/>
              </a:lnTo>
              <a:lnTo>
                <a:pt x="136527" y="0"/>
              </a:lnTo>
              <a:lnTo>
                <a:pt x="273055"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383220" y="331586"/>
        <a:ext cx="18857" cy="18857"/>
      </dsp:txXfrm>
    </dsp:sp>
    <dsp:sp modelId="{1C08C078-B1FE-4E3C-B489-BB099313FCBF}">
      <dsp:nvSpPr>
        <dsp:cNvPr id="0" name=""/>
        <dsp:cNvSpPr/>
      </dsp:nvSpPr>
      <dsp:spPr>
        <a:xfrm>
          <a:off x="1617790" y="471090"/>
          <a:ext cx="273055" cy="1560909"/>
        </a:xfrm>
        <a:custGeom>
          <a:avLst/>
          <a:gdLst/>
          <a:ahLst/>
          <a:cxnLst/>
          <a:rect l="0" t="0" r="0" b="0"/>
          <a:pathLst>
            <a:path>
              <a:moveTo>
                <a:pt x="0" y="1560909"/>
              </a:moveTo>
              <a:lnTo>
                <a:pt x="136527" y="1560909"/>
              </a:lnTo>
              <a:lnTo>
                <a:pt x="136527" y="0"/>
              </a:lnTo>
              <a:lnTo>
                <a:pt x="273055"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714702" y="1211929"/>
        <a:ext cx="79230" cy="79230"/>
      </dsp:txXfrm>
    </dsp:sp>
    <dsp:sp modelId="{282A2EEC-29BF-4372-ABE2-A81E8BBB32D1}">
      <dsp:nvSpPr>
        <dsp:cNvPr id="0" name=""/>
        <dsp:cNvSpPr/>
      </dsp:nvSpPr>
      <dsp:spPr>
        <a:xfrm rot="16200000">
          <a:off x="314294" y="1823878"/>
          <a:ext cx="2190750" cy="41624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nl-BE" sz="2700" kern="1200" dirty="0" smtClean="0"/>
            <a:t>data</a:t>
          </a:r>
          <a:endParaRPr lang="en-US" sz="2700" kern="1200" dirty="0"/>
        </a:p>
      </dsp:txBody>
      <dsp:txXfrm>
        <a:off x="314294" y="1823878"/>
        <a:ext cx="2190750" cy="416242"/>
      </dsp:txXfrm>
    </dsp:sp>
    <dsp:sp modelId="{398959CE-8A12-447F-B498-B20AA3AC0D17}">
      <dsp:nvSpPr>
        <dsp:cNvPr id="0" name=""/>
        <dsp:cNvSpPr/>
      </dsp:nvSpPr>
      <dsp:spPr>
        <a:xfrm>
          <a:off x="1890845" y="262969"/>
          <a:ext cx="1365275" cy="41624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nl-BE" sz="1400" kern="1200" dirty="0" smtClean="0"/>
            <a:t>F</a:t>
          </a:r>
          <a:endParaRPr lang="en-US" sz="1400" kern="1200" dirty="0"/>
        </a:p>
      </dsp:txBody>
      <dsp:txXfrm>
        <a:off x="1890845" y="262969"/>
        <a:ext cx="1365275" cy="416242"/>
      </dsp:txXfrm>
    </dsp:sp>
    <dsp:sp modelId="{74E1BE9A-FAC3-4EE6-BA2D-83B49C7C1D88}">
      <dsp:nvSpPr>
        <dsp:cNvPr id="0" name=""/>
        <dsp:cNvSpPr/>
      </dsp:nvSpPr>
      <dsp:spPr>
        <a:xfrm>
          <a:off x="3529176" y="2817"/>
          <a:ext cx="1365275" cy="41624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nl-BE" sz="1400" kern="1200" dirty="0" smtClean="0"/>
            <a:t>Put data in </a:t>
          </a:r>
          <a:r>
            <a:rPr lang="nl-BE" sz="1400" kern="1200" dirty="0" err="1" smtClean="0"/>
            <a:t>repository</a:t>
          </a:r>
          <a:endParaRPr lang="en-US" sz="1400" kern="1200" dirty="0"/>
        </a:p>
      </dsp:txBody>
      <dsp:txXfrm>
        <a:off x="3529176" y="2817"/>
        <a:ext cx="1365275" cy="416242"/>
      </dsp:txXfrm>
    </dsp:sp>
    <dsp:sp modelId="{E87578BB-7F8E-4A82-A4A8-90105063B7F0}">
      <dsp:nvSpPr>
        <dsp:cNvPr id="0" name=""/>
        <dsp:cNvSpPr/>
      </dsp:nvSpPr>
      <dsp:spPr>
        <a:xfrm>
          <a:off x="3529176" y="523120"/>
          <a:ext cx="1365275" cy="41624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nl-BE" sz="1400" kern="1200" dirty="0" err="1" smtClean="0"/>
            <a:t>Describe</a:t>
          </a:r>
          <a:r>
            <a:rPr lang="nl-BE" sz="1400" kern="1200" dirty="0" smtClean="0"/>
            <a:t> dataset</a:t>
          </a:r>
          <a:endParaRPr lang="en-US" sz="1400" kern="1200" dirty="0"/>
        </a:p>
      </dsp:txBody>
      <dsp:txXfrm>
        <a:off x="3529176" y="523120"/>
        <a:ext cx="1365275" cy="416242"/>
      </dsp:txXfrm>
    </dsp:sp>
    <dsp:sp modelId="{10DE5B27-151F-48F0-842B-3506C9549C8F}">
      <dsp:nvSpPr>
        <dsp:cNvPr id="0" name=""/>
        <dsp:cNvSpPr/>
      </dsp:nvSpPr>
      <dsp:spPr>
        <a:xfrm>
          <a:off x="1890845" y="1303575"/>
          <a:ext cx="1365275" cy="41624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nl-BE" sz="1400" kern="1200" dirty="0" smtClean="0"/>
            <a:t>A</a:t>
          </a:r>
          <a:endParaRPr lang="en-US" sz="1400" kern="1200" dirty="0"/>
        </a:p>
      </dsp:txBody>
      <dsp:txXfrm>
        <a:off x="1890845" y="1303575"/>
        <a:ext cx="1365275" cy="416242"/>
      </dsp:txXfrm>
    </dsp:sp>
    <dsp:sp modelId="{2F87B88D-3EE5-4A69-982E-00D28CA72EDE}">
      <dsp:nvSpPr>
        <dsp:cNvPr id="0" name=""/>
        <dsp:cNvSpPr/>
      </dsp:nvSpPr>
      <dsp:spPr>
        <a:xfrm>
          <a:off x="3529176" y="1043424"/>
          <a:ext cx="1365275" cy="41624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nl-BE" sz="1400" kern="1200" dirty="0" err="1" smtClean="0"/>
            <a:t>Accessible</a:t>
          </a:r>
          <a:r>
            <a:rPr lang="nl-BE" sz="1400" kern="1200" dirty="0" smtClean="0"/>
            <a:t> metadata</a:t>
          </a:r>
        </a:p>
      </dsp:txBody>
      <dsp:txXfrm>
        <a:off x="3529176" y="1043424"/>
        <a:ext cx="1365275" cy="416242"/>
      </dsp:txXfrm>
    </dsp:sp>
    <dsp:sp modelId="{FB14881A-79EA-4BD8-9427-4A11DBCDFA6A}">
      <dsp:nvSpPr>
        <dsp:cNvPr id="0" name=""/>
        <dsp:cNvSpPr/>
      </dsp:nvSpPr>
      <dsp:spPr>
        <a:xfrm>
          <a:off x="3529176" y="1563727"/>
          <a:ext cx="1365275" cy="41624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nl-BE" sz="1400" kern="1200" dirty="0" err="1" smtClean="0"/>
            <a:t>Provide</a:t>
          </a:r>
          <a:r>
            <a:rPr lang="nl-BE" sz="1400" kern="1200" dirty="0" smtClean="0"/>
            <a:t> means of </a:t>
          </a:r>
          <a:r>
            <a:rPr lang="nl-BE" sz="1400" kern="1200" dirty="0" err="1" smtClean="0"/>
            <a:t>authentication</a:t>
          </a:r>
          <a:endParaRPr lang="nl-BE" sz="1400" kern="1200" dirty="0" smtClean="0"/>
        </a:p>
      </dsp:txBody>
      <dsp:txXfrm>
        <a:off x="3529176" y="1563727"/>
        <a:ext cx="1365275" cy="416242"/>
      </dsp:txXfrm>
    </dsp:sp>
    <dsp:sp modelId="{7435928C-087F-461E-8E08-3A695263C0F7}">
      <dsp:nvSpPr>
        <dsp:cNvPr id="0" name=""/>
        <dsp:cNvSpPr/>
      </dsp:nvSpPr>
      <dsp:spPr>
        <a:xfrm>
          <a:off x="1890845" y="2344181"/>
          <a:ext cx="1365275" cy="41624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nl-BE" sz="1400" kern="1200" dirty="0" smtClean="0"/>
            <a:t>I</a:t>
          </a:r>
          <a:endParaRPr lang="en-US" sz="1400" kern="1200" dirty="0"/>
        </a:p>
      </dsp:txBody>
      <dsp:txXfrm>
        <a:off x="1890845" y="2344181"/>
        <a:ext cx="1365275" cy="416242"/>
      </dsp:txXfrm>
    </dsp:sp>
    <dsp:sp modelId="{953FB0DE-7BA8-451C-BD39-090DA082E834}">
      <dsp:nvSpPr>
        <dsp:cNvPr id="0" name=""/>
        <dsp:cNvSpPr/>
      </dsp:nvSpPr>
      <dsp:spPr>
        <a:xfrm>
          <a:off x="3529176" y="2084030"/>
          <a:ext cx="1365275" cy="41624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nl-BE" sz="1400" kern="1200" dirty="0" err="1" smtClean="0"/>
            <a:t>Use</a:t>
          </a:r>
          <a:r>
            <a:rPr lang="nl-BE" sz="1400" kern="1200" dirty="0" smtClean="0"/>
            <a:t> open format</a:t>
          </a:r>
          <a:endParaRPr lang="en-US" sz="1400" kern="1200" dirty="0"/>
        </a:p>
      </dsp:txBody>
      <dsp:txXfrm>
        <a:off x="3529176" y="2084030"/>
        <a:ext cx="1365275" cy="416242"/>
      </dsp:txXfrm>
    </dsp:sp>
    <dsp:sp modelId="{5D03F6B6-99B0-485E-9CA2-D5F07F322273}">
      <dsp:nvSpPr>
        <dsp:cNvPr id="0" name=""/>
        <dsp:cNvSpPr/>
      </dsp:nvSpPr>
      <dsp:spPr>
        <a:xfrm>
          <a:off x="3529176" y="2604333"/>
          <a:ext cx="1365275" cy="41624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nl-BE" sz="1400" kern="1200" dirty="0" err="1" smtClean="0"/>
            <a:t>Use</a:t>
          </a:r>
          <a:r>
            <a:rPr lang="nl-BE" sz="1400" kern="1200" dirty="0" smtClean="0"/>
            <a:t> </a:t>
          </a:r>
          <a:r>
            <a:rPr lang="nl-BE" sz="1400" kern="1200" dirty="0" err="1" smtClean="0"/>
            <a:t>standards</a:t>
          </a:r>
          <a:endParaRPr lang="en-US" sz="1400" kern="1200" dirty="0"/>
        </a:p>
      </dsp:txBody>
      <dsp:txXfrm>
        <a:off x="3529176" y="2604333"/>
        <a:ext cx="1365275" cy="416242"/>
      </dsp:txXfrm>
    </dsp:sp>
    <dsp:sp modelId="{7F2C9365-646D-48D6-AA90-E8DB677CD4FF}">
      <dsp:nvSpPr>
        <dsp:cNvPr id="0" name=""/>
        <dsp:cNvSpPr/>
      </dsp:nvSpPr>
      <dsp:spPr>
        <a:xfrm>
          <a:off x="1890845" y="3384788"/>
          <a:ext cx="1365275" cy="41624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nl-BE" sz="1400" kern="1200" dirty="0" smtClean="0"/>
            <a:t>R</a:t>
          </a:r>
          <a:endParaRPr lang="en-US" sz="1400" kern="1200" dirty="0"/>
        </a:p>
      </dsp:txBody>
      <dsp:txXfrm>
        <a:off x="1890845" y="3384788"/>
        <a:ext cx="1365275" cy="416242"/>
      </dsp:txXfrm>
    </dsp:sp>
    <dsp:sp modelId="{6DCC9634-DF24-44B1-A389-A7196D5B09C8}">
      <dsp:nvSpPr>
        <dsp:cNvPr id="0" name=""/>
        <dsp:cNvSpPr/>
      </dsp:nvSpPr>
      <dsp:spPr>
        <a:xfrm>
          <a:off x="3529176" y="3124636"/>
          <a:ext cx="1365275" cy="41624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nl-BE" sz="1400" kern="1200" dirty="0" smtClean="0"/>
            <a:t>Link/</a:t>
          </a:r>
          <a:r>
            <a:rPr lang="nl-BE" sz="1400" kern="1200" dirty="0" err="1" smtClean="0"/>
            <a:t>describe</a:t>
          </a:r>
          <a:r>
            <a:rPr lang="nl-BE" sz="1400" kern="1200" dirty="0" smtClean="0"/>
            <a:t> </a:t>
          </a:r>
          <a:r>
            <a:rPr lang="nl-BE" sz="1400" kern="1200" dirty="0" err="1" smtClean="0"/>
            <a:t>methodology</a:t>
          </a:r>
          <a:endParaRPr lang="en-US" sz="1400" kern="1200" dirty="0"/>
        </a:p>
      </dsp:txBody>
      <dsp:txXfrm>
        <a:off x="3529176" y="3124636"/>
        <a:ext cx="1365275" cy="416242"/>
      </dsp:txXfrm>
    </dsp:sp>
    <dsp:sp modelId="{A108DEB2-ED37-4A70-84E7-2C3BD3BCC68D}">
      <dsp:nvSpPr>
        <dsp:cNvPr id="0" name=""/>
        <dsp:cNvSpPr/>
      </dsp:nvSpPr>
      <dsp:spPr>
        <a:xfrm>
          <a:off x="3529176" y="3644939"/>
          <a:ext cx="1365275" cy="41624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Add license</a:t>
          </a:r>
          <a:endParaRPr lang="en-US" sz="1400" kern="1200" dirty="0"/>
        </a:p>
      </dsp:txBody>
      <dsp:txXfrm>
        <a:off x="3529176" y="3644939"/>
        <a:ext cx="1365275" cy="416242"/>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531A7E-3964-4D7B-B891-2A4405C4E7A4}" type="datetimeFigureOut">
              <a:rPr lang="nl-BE" smtClean="0"/>
              <a:t>20/10/2021</a:t>
            </a:fld>
            <a:endParaRPr lang="nl-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E9DF24-DFD3-4552-837A-2DCB95AFD8E2}" type="slidenum">
              <a:rPr lang="nl-BE" smtClean="0"/>
              <a:t>‹#›</a:t>
            </a:fld>
            <a:endParaRPr lang="nl-BE"/>
          </a:p>
        </p:txBody>
      </p:sp>
    </p:spTree>
    <p:extLst>
      <p:ext uri="{BB962C8B-B14F-4D97-AF65-F5344CB8AC3E}">
        <p14:creationId xmlns:p14="http://schemas.microsoft.com/office/powerpoint/2010/main" val="71999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DC540F-6152-4DE8-8424-D1F4A530983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9045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7ed400b8fa_0_5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7ed400b8fa_0_5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BE" dirty="0" smtClean="0"/>
              <a:t>Highlight </a:t>
            </a:r>
            <a:r>
              <a:rPr lang="nl-BE" dirty="0" err="1" smtClean="0"/>
              <a:t>example</a:t>
            </a:r>
            <a:r>
              <a:rPr lang="nl-BE" dirty="0" smtClean="0"/>
              <a:t> out of </a:t>
            </a:r>
            <a:r>
              <a:rPr lang="nl-BE" dirty="0" err="1" smtClean="0"/>
              <a:t>imis</a:t>
            </a:r>
            <a:endParaRPr dirty="0"/>
          </a:p>
        </p:txBody>
      </p:sp>
    </p:spTree>
    <p:extLst>
      <p:ext uri="{BB962C8B-B14F-4D97-AF65-F5344CB8AC3E}">
        <p14:creationId xmlns:p14="http://schemas.microsoft.com/office/powerpoint/2010/main" val="3074644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b="1" dirty="0" smtClean="0"/>
              <a:t>A</a:t>
            </a:r>
            <a:r>
              <a:rPr lang="en-US" dirty="0" smtClean="0"/>
              <a:t>ccessible – the catalogue system should ensure that the metadata are publically accessible and downloadable at a machine2machine level, and should be accessible even when the data are no longer available.</a:t>
            </a:r>
          </a:p>
          <a:p>
            <a:endParaRPr lang="en-US" dirty="0"/>
          </a:p>
        </p:txBody>
      </p:sp>
      <p:sp>
        <p:nvSpPr>
          <p:cNvPr id="4" name="Slide Number Placeholder 3"/>
          <p:cNvSpPr>
            <a:spLocks noGrp="1"/>
          </p:cNvSpPr>
          <p:nvPr>
            <p:ph type="sldNum" sz="quarter" idx="10"/>
          </p:nvPr>
        </p:nvSpPr>
        <p:spPr/>
        <p:txBody>
          <a:bodyPr/>
          <a:lstStyle/>
          <a:p>
            <a:fld id="{EF7EAA4F-EC59-41D1-BD68-43D80C54ED47}" type="slidenum">
              <a:rPr lang="en-US" smtClean="0"/>
              <a:t>11</a:t>
            </a:fld>
            <a:endParaRPr lang="en-US"/>
          </a:p>
        </p:txBody>
      </p:sp>
    </p:spTree>
    <p:extLst>
      <p:ext uri="{BB962C8B-B14F-4D97-AF65-F5344CB8AC3E}">
        <p14:creationId xmlns:p14="http://schemas.microsoft.com/office/powerpoint/2010/main" val="1631298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7ed400b8fa_0_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7ed400b8fa_0_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BE" dirty="0" smtClean="0"/>
              <a:t>Highlight </a:t>
            </a:r>
            <a:r>
              <a:rPr lang="nl-BE" dirty="0" err="1" smtClean="0"/>
              <a:t>example</a:t>
            </a:r>
            <a:r>
              <a:rPr lang="nl-BE" dirty="0" smtClean="0"/>
              <a:t> out of IMIS</a:t>
            </a:r>
            <a:endParaRPr dirty="0"/>
          </a:p>
        </p:txBody>
      </p:sp>
    </p:spTree>
    <p:extLst>
      <p:ext uri="{BB962C8B-B14F-4D97-AF65-F5344CB8AC3E}">
        <p14:creationId xmlns:p14="http://schemas.microsoft.com/office/powerpoint/2010/main" val="617114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a:t>
            </a:r>
            <a:r>
              <a:rPr lang="en-US" dirty="0" smtClean="0"/>
              <a:t>nteroperable – the data and metadata should be in a standard format and use standard vocabulary; the responsibility for this is shared between the data owner (to use the standards) and the data archive and catalogue system (to provide the necessary metadata fields and accept the necessary data formats)</a:t>
            </a:r>
          </a:p>
          <a:p>
            <a:endParaRPr lang="en-US" dirty="0"/>
          </a:p>
        </p:txBody>
      </p:sp>
      <p:sp>
        <p:nvSpPr>
          <p:cNvPr id="4" name="Slide Number Placeholder 3"/>
          <p:cNvSpPr>
            <a:spLocks noGrp="1"/>
          </p:cNvSpPr>
          <p:nvPr>
            <p:ph type="sldNum" sz="quarter" idx="10"/>
          </p:nvPr>
        </p:nvSpPr>
        <p:spPr/>
        <p:txBody>
          <a:bodyPr/>
          <a:lstStyle/>
          <a:p>
            <a:fld id="{EF7EAA4F-EC59-41D1-BD68-43D80C54ED47}" type="slidenum">
              <a:rPr lang="en-US" smtClean="0"/>
              <a:t>13</a:t>
            </a:fld>
            <a:endParaRPr lang="en-US"/>
          </a:p>
        </p:txBody>
      </p:sp>
    </p:spTree>
    <p:extLst>
      <p:ext uri="{BB962C8B-B14F-4D97-AF65-F5344CB8AC3E}">
        <p14:creationId xmlns:p14="http://schemas.microsoft.com/office/powerpoint/2010/main" val="850716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R</a:t>
            </a:r>
            <a:r>
              <a:rPr lang="en-US" dirty="0" smtClean="0"/>
              <a:t>eusable – the conditions of reuse should be clearly stated, i.e. the data should have a </a:t>
            </a:r>
            <a:r>
              <a:rPr lang="en-US" dirty="0" err="1" smtClean="0"/>
              <a:t>licence</a:t>
            </a:r>
            <a:r>
              <a:rPr lang="en-US" dirty="0" smtClean="0"/>
              <a:t>. Provenance metadata must be included in the metadata record, all metadata necessary to be able to reuse the data must be provided. Responsibility for these points is shared between the data archive and catalogue system (to include these metadata fields in their systems) and the data owner (to fill the fields when creating the record). </a:t>
            </a:r>
          </a:p>
          <a:p>
            <a:endParaRPr lang="en-US" dirty="0"/>
          </a:p>
        </p:txBody>
      </p:sp>
      <p:sp>
        <p:nvSpPr>
          <p:cNvPr id="4" name="Slide Number Placeholder 3"/>
          <p:cNvSpPr>
            <a:spLocks noGrp="1"/>
          </p:cNvSpPr>
          <p:nvPr>
            <p:ph type="sldNum" sz="quarter" idx="10"/>
          </p:nvPr>
        </p:nvSpPr>
        <p:spPr/>
        <p:txBody>
          <a:bodyPr/>
          <a:lstStyle/>
          <a:p>
            <a:fld id="{EF7EAA4F-EC59-41D1-BD68-43D80C54ED47}" type="slidenum">
              <a:rPr lang="en-US" smtClean="0"/>
              <a:t>14</a:t>
            </a:fld>
            <a:endParaRPr lang="en-US"/>
          </a:p>
        </p:txBody>
      </p:sp>
    </p:spTree>
    <p:extLst>
      <p:ext uri="{BB962C8B-B14F-4D97-AF65-F5344CB8AC3E}">
        <p14:creationId xmlns:p14="http://schemas.microsoft.com/office/powerpoint/2010/main" val="1347788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7ed400b8fa_0_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7ed400b8fa_0_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BE" dirty="0" smtClean="0"/>
              <a:t>Highlight </a:t>
            </a:r>
            <a:r>
              <a:rPr lang="nl-BE" dirty="0" err="1" smtClean="0"/>
              <a:t>example</a:t>
            </a:r>
            <a:r>
              <a:rPr lang="nl-BE" dirty="0" smtClean="0"/>
              <a:t> out of IMIS</a:t>
            </a:r>
            <a:endParaRPr dirty="0"/>
          </a:p>
        </p:txBody>
      </p:sp>
    </p:spTree>
    <p:extLst>
      <p:ext uri="{BB962C8B-B14F-4D97-AF65-F5344CB8AC3E}">
        <p14:creationId xmlns:p14="http://schemas.microsoft.com/office/powerpoint/2010/main" val="860069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err="1" smtClean="0"/>
              <a:t>Explain</a:t>
            </a:r>
            <a:r>
              <a:rPr lang="nl-BE" dirty="0" smtClean="0"/>
              <a:t> diagram:</a:t>
            </a:r>
          </a:p>
          <a:p>
            <a:pPr marL="171450" indent="-171450">
              <a:buFontTx/>
              <a:buChar char="-"/>
            </a:pPr>
            <a:r>
              <a:rPr lang="nl-BE" dirty="0" smtClean="0"/>
              <a:t>Research data is </a:t>
            </a:r>
            <a:r>
              <a:rPr lang="nl-BE" dirty="0" err="1" smtClean="0"/>
              <a:t>everything</a:t>
            </a:r>
            <a:r>
              <a:rPr lang="nl-BE" dirty="0" smtClean="0"/>
              <a:t> </a:t>
            </a:r>
            <a:r>
              <a:rPr lang="nl-BE" dirty="0" err="1" smtClean="0"/>
              <a:t>generated</a:t>
            </a:r>
            <a:endParaRPr lang="nl-BE" dirty="0" smtClean="0"/>
          </a:p>
          <a:p>
            <a:pPr marL="171450" indent="-171450">
              <a:buFontTx/>
              <a:buChar char="-"/>
            </a:pPr>
            <a:r>
              <a:rPr lang="nl-BE" dirty="0" err="1" smtClean="0"/>
              <a:t>Managed</a:t>
            </a:r>
            <a:r>
              <a:rPr lang="nl-BE" dirty="0" smtClean="0"/>
              <a:t> data is </a:t>
            </a:r>
            <a:r>
              <a:rPr lang="nl-BE" dirty="0" err="1" smtClean="0"/>
              <a:t>what</a:t>
            </a:r>
            <a:r>
              <a:rPr lang="nl-BE" dirty="0" smtClean="0"/>
              <a:t> is </a:t>
            </a:r>
            <a:r>
              <a:rPr lang="nl-BE" dirty="0" err="1" smtClean="0"/>
              <a:t>managed</a:t>
            </a:r>
            <a:r>
              <a:rPr lang="nl-BE" dirty="0" smtClean="0"/>
              <a:t> </a:t>
            </a:r>
            <a:r>
              <a:rPr lang="nl-BE" dirty="0" err="1" smtClean="0"/>
              <a:t>by</a:t>
            </a:r>
            <a:r>
              <a:rPr lang="nl-BE" dirty="0" smtClean="0"/>
              <a:t> a data steward/manager</a:t>
            </a:r>
          </a:p>
          <a:p>
            <a:pPr marL="171450" indent="-171450">
              <a:buFontTx/>
              <a:buChar char="-"/>
            </a:pPr>
            <a:r>
              <a:rPr lang="nl-BE" dirty="0" smtClean="0"/>
              <a:t>Open</a:t>
            </a:r>
            <a:r>
              <a:rPr lang="nl-BE" baseline="0" dirty="0" smtClean="0"/>
              <a:t> data </a:t>
            </a:r>
            <a:r>
              <a:rPr lang="nl-BE" baseline="0" dirty="0" err="1" smtClean="0"/>
              <a:t>can</a:t>
            </a:r>
            <a:r>
              <a:rPr lang="nl-BE" baseline="0" dirty="0" smtClean="0"/>
              <a:t> </a:t>
            </a:r>
            <a:r>
              <a:rPr lang="nl-BE" baseline="0" dirty="0" err="1" smtClean="0"/>
              <a:t>be</a:t>
            </a:r>
            <a:r>
              <a:rPr lang="nl-BE" baseline="0" dirty="0" smtClean="0"/>
              <a:t> </a:t>
            </a:r>
            <a:r>
              <a:rPr lang="nl-BE" baseline="0" dirty="0" err="1" smtClean="0"/>
              <a:t>freely</a:t>
            </a:r>
            <a:r>
              <a:rPr lang="nl-BE" baseline="0" dirty="0" smtClean="0"/>
              <a:t> </a:t>
            </a:r>
            <a:r>
              <a:rPr lang="nl-BE" baseline="0" dirty="0" err="1" smtClean="0"/>
              <a:t>used</a:t>
            </a:r>
            <a:r>
              <a:rPr lang="nl-BE" baseline="0" dirty="0" smtClean="0"/>
              <a:t>, shared </a:t>
            </a:r>
          </a:p>
          <a:p>
            <a:pPr marL="171450" indent="-171450">
              <a:buFontTx/>
              <a:buChar char="-"/>
            </a:pPr>
            <a:r>
              <a:rPr lang="nl-BE" baseline="0" dirty="0" smtClean="0"/>
              <a:t>FAIR data </a:t>
            </a:r>
            <a:r>
              <a:rPr lang="nl-BE" baseline="0" dirty="0" err="1" smtClean="0"/>
              <a:t>doesn’t</a:t>
            </a:r>
            <a:r>
              <a:rPr lang="nl-BE" baseline="0" dirty="0" smtClean="0"/>
              <a:t> have </a:t>
            </a:r>
            <a:r>
              <a:rPr lang="nl-BE" baseline="0" dirty="0" err="1" smtClean="0"/>
              <a:t>to</a:t>
            </a:r>
            <a:r>
              <a:rPr lang="nl-BE" baseline="0" dirty="0" smtClean="0"/>
              <a:t> </a:t>
            </a:r>
            <a:r>
              <a:rPr lang="nl-BE" baseline="0" dirty="0" err="1" smtClean="0"/>
              <a:t>be</a:t>
            </a:r>
            <a:r>
              <a:rPr lang="nl-BE" baseline="0" dirty="0" smtClean="0"/>
              <a:t> open data! The </a:t>
            </a:r>
            <a:r>
              <a:rPr lang="nl-BE" baseline="0" dirty="0" err="1" smtClean="0"/>
              <a:t>two</a:t>
            </a:r>
            <a:r>
              <a:rPr lang="nl-BE" baseline="0" dirty="0" smtClean="0"/>
              <a:t> are </a:t>
            </a:r>
            <a:r>
              <a:rPr lang="nl-BE" baseline="0" dirty="0" err="1" smtClean="0"/>
              <a:t>working</a:t>
            </a:r>
            <a:r>
              <a:rPr lang="nl-BE" baseline="0" dirty="0" smtClean="0"/>
              <a:t> </a:t>
            </a:r>
            <a:r>
              <a:rPr lang="nl-BE" baseline="0" dirty="0" err="1" smtClean="0"/>
              <a:t>towards</a:t>
            </a:r>
            <a:r>
              <a:rPr lang="nl-BE" baseline="0" dirty="0" smtClean="0"/>
              <a:t> </a:t>
            </a:r>
            <a:r>
              <a:rPr lang="nl-BE" baseline="0" dirty="0" err="1" smtClean="0"/>
              <a:t>each</a:t>
            </a:r>
            <a:r>
              <a:rPr lang="nl-BE" baseline="0" dirty="0" smtClean="0"/>
              <a:t> </a:t>
            </a:r>
            <a:r>
              <a:rPr lang="nl-BE" baseline="0" dirty="0" err="1" smtClean="0"/>
              <a:t>other</a:t>
            </a:r>
            <a:r>
              <a:rPr lang="nl-BE" baseline="0" dirty="0" smtClean="0"/>
              <a:t>… </a:t>
            </a:r>
            <a:endParaRPr lang="nl-BE" dirty="0"/>
          </a:p>
        </p:txBody>
      </p:sp>
      <p:sp>
        <p:nvSpPr>
          <p:cNvPr id="4" name="Slide Number Placeholder 3"/>
          <p:cNvSpPr>
            <a:spLocks noGrp="1"/>
          </p:cNvSpPr>
          <p:nvPr>
            <p:ph type="sldNum" sz="quarter" idx="10"/>
          </p:nvPr>
        </p:nvSpPr>
        <p:spPr/>
        <p:txBody>
          <a:bodyPr/>
          <a:lstStyle/>
          <a:p>
            <a:fld id="{B4E9DF24-DFD3-4552-837A-2DCB95AFD8E2}" type="slidenum">
              <a:rPr lang="nl-BE" smtClean="0"/>
              <a:t>16</a:t>
            </a:fld>
            <a:endParaRPr lang="nl-BE"/>
          </a:p>
        </p:txBody>
      </p:sp>
    </p:spTree>
    <p:extLst>
      <p:ext uri="{BB962C8B-B14F-4D97-AF65-F5344CB8AC3E}">
        <p14:creationId xmlns:p14="http://schemas.microsoft.com/office/powerpoint/2010/main" val="3347229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a:t>
            </a:r>
            <a:r>
              <a:rPr lang="en-US" baseline="0" dirty="0" smtClean="0"/>
              <a:t> certain things to look out for to make data fair again</a:t>
            </a:r>
            <a:endParaRPr lang="en-US" dirty="0"/>
          </a:p>
        </p:txBody>
      </p:sp>
      <p:sp>
        <p:nvSpPr>
          <p:cNvPr id="4" name="Slide Number Placeholder 3"/>
          <p:cNvSpPr>
            <a:spLocks noGrp="1"/>
          </p:cNvSpPr>
          <p:nvPr>
            <p:ph type="sldNum" sz="quarter" idx="10"/>
          </p:nvPr>
        </p:nvSpPr>
        <p:spPr/>
        <p:txBody>
          <a:bodyPr/>
          <a:lstStyle/>
          <a:p>
            <a:fld id="{EF7EAA4F-EC59-41D1-BD68-43D80C54ED47}" type="slidenum">
              <a:rPr lang="en-US" smtClean="0"/>
              <a:t>17</a:t>
            </a:fld>
            <a:endParaRPr lang="en-US"/>
          </a:p>
        </p:txBody>
      </p:sp>
    </p:spTree>
    <p:extLst>
      <p:ext uri="{BB962C8B-B14F-4D97-AF65-F5344CB8AC3E}">
        <p14:creationId xmlns:p14="http://schemas.microsoft.com/office/powerpoint/2010/main" val="3591937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err="1" smtClean="0"/>
              <a:t>Explain</a:t>
            </a:r>
            <a:r>
              <a:rPr lang="nl-BE" dirty="0" smtClean="0"/>
              <a:t> benefits, </a:t>
            </a:r>
            <a:r>
              <a:rPr lang="nl-BE" dirty="0" err="1" smtClean="0"/>
              <a:t>while</a:t>
            </a:r>
            <a:r>
              <a:rPr lang="nl-BE" dirty="0" smtClean="0"/>
              <a:t> </a:t>
            </a:r>
            <a:r>
              <a:rPr lang="nl-BE" dirty="0" err="1" smtClean="0"/>
              <a:t>pointing</a:t>
            </a:r>
            <a:r>
              <a:rPr lang="nl-BE" dirty="0" smtClean="0"/>
              <a:t> at </a:t>
            </a:r>
            <a:r>
              <a:rPr lang="nl-BE" dirty="0" err="1" smtClean="0"/>
              <a:t>the</a:t>
            </a:r>
            <a:r>
              <a:rPr lang="nl-BE" dirty="0" smtClean="0"/>
              <a:t> </a:t>
            </a:r>
            <a:r>
              <a:rPr lang="nl-BE" dirty="0" err="1" smtClean="0"/>
              <a:t>beginning</a:t>
            </a:r>
            <a:r>
              <a:rPr lang="nl-BE" baseline="0" dirty="0" smtClean="0"/>
              <a:t> of </a:t>
            </a:r>
            <a:r>
              <a:rPr lang="nl-BE" baseline="0" dirty="0" err="1" smtClean="0"/>
              <a:t>the</a:t>
            </a:r>
            <a:r>
              <a:rPr lang="nl-BE" baseline="0" dirty="0" smtClean="0"/>
              <a:t> </a:t>
            </a:r>
            <a:r>
              <a:rPr lang="nl-BE" baseline="0" smtClean="0"/>
              <a:t>presentation</a:t>
            </a:r>
            <a:endParaRPr lang="nl-BE"/>
          </a:p>
        </p:txBody>
      </p:sp>
      <p:sp>
        <p:nvSpPr>
          <p:cNvPr id="4" name="Slide Number Placeholder 3"/>
          <p:cNvSpPr>
            <a:spLocks noGrp="1"/>
          </p:cNvSpPr>
          <p:nvPr>
            <p:ph type="sldNum" sz="quarter" idx="10"/>
          </p:nvPr>
        </p:nvSpPr>
        <p:spPr/>
        <p:txBody>
          <a:bodyPr/>
          <a:lstStyle/>
          <a:p>
            <a:fld id="{B4E9DF24-DFD3-4552-837A-2DCB95AFD8E2}" type="slidenum">
              <a:rPr lang="nl-BE" smtClean="0"/>
              <a:t>18</a:t>
            </a:fld>
            <a:endParaRPr lang="nl-BE"/>
          </a:p>
        </p:txBody>
      </p:sp>
    </p:spTree>
    <p:extLst>
      <p:ext uri="{BB962C8B-B14F-4D97-AF65-F5344CB8AC3E}">
        <p14:creationId xmlns:p14="http://schemas.microsoft.com/office/powerpoint/2010/main" val="2215917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Explain role in </a:t>
            </a:r>
            <a:r>
              <a:rPr lang="en-US" dirty="0" err="1" smtClean="0"/>
              <a:t>vliz</a:t>
            </a:r>
            <a:endParaRPr lang="en-US" dirty="0" smtClean="0"/>
          </a:p>
          <a:p>
            <a:pPr marL="171450" indent="-171450">
              <a:buFontTx/>
              <a:buChar char="-"/>
            </a:pPr>
            <a:r>
              <a:rPr lang="en-US" dirty="0" smtClean="0"/>
              <a:t>Explain datacenter</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1525C5-7A9B-46ED-A498-C9568EE30C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1137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Explain datacenter activities and resources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1525C5-7A9B-46ED-A498-C9568EE30C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3995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example</a:t>
            </a:r>
            <a:r>
              <a:rPr lang="en-US" baseline="0" dirty="0" smtClean="0"/>
              <a:t> of data stream and activities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1525C5-7A9B-46ED-A498-C9568EE30C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0196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7ed400b8fa_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7ed400b8fa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Tx/>
              <a:buChar char="-"/>
            </a:pPr>
            <a:r>
              <a:rPr lang="nl-BE" baseline="0" dirty="0" err="1" smtClean="0"/>
              <a:t>Explain</a:t>
            </a:r>
            <a:r>
              <a:rPr lang="nl-BE" baseline="0" dirty="0" smtClean="0"/>
              <a:t> common </a:t>
            </a:r>
            <a:r>
              <a:rPr lang="nl-BE" baseline="0" dirty="0" err="1" smtClean="0"/>
              <a:t>cycle</a:t>
            </a:r>
            <a:endParaRPr lang="nl-BE" baseline="0" dirty="0" smtClean="0"/>
          </a:p>
          <a:p>
            <a:pPr marL="171450" lvl="0" indent="-171450" algn="l" rtl="0">
              <a:spcBef>
                <a:spcPts val="0"/>
              </a:spcBef>
              <a:spcAft>
                <a:spcPts val="0"/>
              </a:spcAft>
              <a:buFontTx/>
              <a:buChar char="-"/>
            </a:pPr>
            <a:r>
              <a:rPr lang="nl-BE" baseline="0" dirty="0" err="1" smtClean="0"/>
              <a:t>Explain</a:t>
            </a:r>
            <a:r>
              <a:rPr lang="nl-BE" baseline="0" dirty="0" smtClean="0"/>
              <a:t> </a:t>
            </a:r>
            <a:r>
              <a:rPr lang="nl-BE" baseline="0" dirty="0" err="1" smtClean="0"/>
              <a:t>cycle</a:t>
            </a:r>
            <a:r>
              <a:rPr lang="nl-BE" baseline="0" dirty="0" smtClean="0"/>
              <a:t> </a:t>
            </a:r>
            <a:r>
              <a:rPr lang="nl-BE" baseline="0" dirty="0" err="1" smtClean="0"/>
              <a:t>evolution</a:t>
            </a:r>
            <a:r>
              <a:rPr lang="nl-BE" baseline="0" dirty="0" smtClean="0"/>
              <a:t> </a:t>
            </a:r>
            <a:r>
              <a:rPr lang="nl-BE" baseline="0" dirty="0" err="1" smtClean="0"/>
              <a:t>with</a:t>
            </a:r>
            <a:r>
              <a:rPr lang="nl-BE" baseline="0" dirty="0" smtClean="0"/>
              <a:t> </a:t>
            </a:r>
            <a:r>
              <a:rPr lang="nl-BE" baseline="0" dirty="0" err="1" smtClean="0"/>
              <a:t>arrows</a:t>
            </a:r>
            <a:endParaRPr lang="nl-BE" baseline="0" dirty="0" smtClean="0"/>
          </a:p>
        </p:txBody>
      </p:sp>
    </p:spTree>
    <p:extLst>
      <p:ext uri="{BB962C8B-B14F-4D97-AF65-F5344CB8AC3E}">
        <p14:creationId xmlns:p14="http://schemas.microsoft.com/office/powerpoint/2010/main" val="671192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 Highlight</a:t>
            </a:r>
            <a:r>
              <a:rPr lang="nl-BE" baseline="0" dirty="0" smtClean="0"/>
              <a:t> time </a:t>
            </a:r>
            <a:r>
              <a:rPr lang="nl-BE" baseline="0" dirty="0" err="1" smtClean="0"/>
              <a:t>spent</a:t>
            </a:r>
            <a:r>
              <a:rPr lang="nl-BE" baseline="0" dirty="0" smtClean="0"/>
              <a:t> on data </a:t>
            </a:r>
            <a:r>
              <a:rPr lang="nl-BE" baseline="0" dirty="0" err="1" smtClean="0"/>
              <a:t>preparation</a:t>
            </a:r>
            <a:r>
              <a:rPr lang="nl-BE" baseline="0" dirty="0" smtClean="0"/>
              <a:t> </a:t>
            </a:r>
            <a:r>
              <a:rPr lang="nl-BE" baseline="0" dirty="0" err="1" smtClean="0"/>
              <a:t>and</a:t>
            </a:r>
            <a:r>
              <a:rPr lang="nl-BE" baseline="0" dirty="0" smtClean="0"/>
              <a:t> data </a:t>
            </a:r>
            <a:r>
              <a:rPr lang="nl-BE" baseline="0" dirty="0" err="1" smtClean="0"/>
              <a:t>cleansing</a:t>
            </a:r>
            <a:r>
              <a:rPr lang="nl-BE" baseline="0" dirty="0" smtClean="0"/>
              <a:t> (versus </a:t>
            </a:r>
            <a:r>
              <a:rPr lang="nl-BE" baseline="0" dirty="0" err="1" smtClean="0"/>
              <a:t>the</a:t>
            </a:r>
            <a:r>
              <a:rPr lang="nl-BE" baseline="0" dirty="0" smtClean="0"/>
              <a:t> ‘</a:t>
            </a:r>
            <a:r>
              <a:rPr lang="nl-BE" baseline="0" dirty="0" err="1" smtClean="0"/>
              <a:t>fun</a:t>
            </a:r>
            <a:r>
              <a:rPr lang="nl-BE" baseline="0" dirty="0" smtClean="0"/>
              <a:t>’ part)</a:t>
            </a:r>
            <a:endParaRPr lang="nl-BE" dirty="0"/>
          </a:p>
        </p:txBody>
      </p:sp>
      <p:sp>
        <p:nvSpPr>
          <p:cNvPr id="4" name="Slide Number Placeholder 3"/>
          <p:cNvSpPr>
            <a:spLocks noGrp="1"/>
          </p:cNvSpPr>
          <p:nvPr>
            <p:ph type="sldNum" sz="quarter" idx="10"/>
          </p:nvPr>
        </p:nvSpPr>
        <p:spPr/>
        <p:txBody>
          <a:bodyPr/>
          <a:lstStyle/>
          <a:p>
            <a:fld id="{B4E9DF24-DFD3-4552-837A-2DCB95AFD8E2}" type="slidenum">
              <a:rPr lang="nl-BE" smtClean="0"/>
              <a:t>6</a:t>
            </a:fld>
            <a:endParaRPr lang="nl-BE"/>
          </a:p>
        </p:txBody>
      </p:sp>
    </p:spTree>
    <p:extLst>
      <p:ext uri="{BB962C8B-B14F-4D97-AF65-F5344CB8AC3E}">
        <p14:creationId xmlns:p14="http://schemas.microsoft.com/office/powerpoint/2010/main" val="3965572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 Highlight </a:t>
            </a:r>
            <a:r>
              <a:rPr lang="nl-BE" dirty="0" err="1" smtClean="0"/>
              <a:t>challenges</a:t>
            </a:r>
            <a:r>
              <a:rPr lang="nl-BE" dirty="0" smtClean="0"/>
              <a:t> in</a:t>
            </a:r>
            <a:r>
              <a:rPr lang="nl-BE" baseline="0" dirty="0" smtClean="0"/>
              <a:t> </a:t>
            </a:r>
            <a:r>
              <a:rPr lang="nl-BE" baseline="0" dirty="0" err="1" smtClean="0"/>
              <a:t>relation</a:t>
            </a:r>
            <a:r>
              <a:rPr lang="nl-BE" baseline="0" dirty="0" smtClean="0"/>
              <a:t> </a:t>
            </a:r>
            <a:r>
              <a:rPr lang="nl-BE" baseline="0" dirty="0" err="1" smtClean="0"/>
              <a:t>to</a:t>
            </a:r>
            <a:r>
              <a:rPr lang="nl-BE" baseline="0" dirty="0" smtClean="0"/>
              <a:t> </a:t>
            </a:r>
            <a:r>
              <a:rPr lang="nl-BE" baseline="0" dirty="0" err="1" smtClean="0"/>
              <a:t>the</a:t>
            </a:r>
            <a:r>
              <a:rPr lang="nl-BE" baseline="0" dirty="0" smtClean="0"/>
              <a:t> FAIR </a:t>
            </a:r>
            <a:r>
              <a:rPr lang="nl-BE" baseline="0" dirty="0" err="1" smtClean="0"/>
              <a:t>principles</a:t>
            </a:r>
            <a:endParaRPr lang="nl-BE" dirty="0"/>
          </a:p>
        </p:txBody>
      </p:sp>
      <p:sp>
        <p:nvSpPr>
          <p:cNvPr id="4" name="Slide Number Placeholder 3"/>
          <p:cNvSpPr>
            <a:spLocks noGrp="1"/>
          </p:cNvSpPr>
          <p:nvPr>
            <p:ph type="sldNum" sz="quarter" idx="10"/>
          </p:nvPr>
        </p:nvSpPr>
        <p:spPr/>
        <p:txBody>
          <a:bodyPr/>
          <a:lstStyle/>
          <a:p>
            <a:fld id="{B4E9DF24-DFD3-4552-837A-2DCB95AFD8E2}" type="slidenum">
              <a:rPr lang="nl-BE" smtClean="0"/>
              <a:t>7</a:t>
            </a:fld>
            <a:endParaRPr lang="nl-BE"/>
          </a:p>
        </p:txBody>
      </p:sp>
    </p:spTree>
    <p:extLst>
      <p:ext uri="{BB962C8B-B14F-4D97-AF65-F5344CB8AC3E}">
        <p14:creationId xmlns:p14="http://schemas.microsoft.com/office/powerpoint/2010/main" val="1237557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Explain fair principles:</a:t>
            </a:r>
          </a:p>
          <a:p>
            <a:pPr marL="0" indent="0">
              <a:buFontTx/>
              <a:buNone/>
            </a:pPr>
            <a:endParaRPr lang="en-US" dirty="0" smtClean="0"/>
          </a:p>
          <a:p>
            <a:pPr marL="0" indent="0">
              <a:buFontTx/>
              <a:buNone/>
            </a:pPr>
            <a:r>
              <a:rPr lang="en-US" i="1" dirty="0" smtClean="0"/>
              <a:t>“</a:t>
            </a:r>
            <a:r>
              <a:rPr lang="en-US" sz="1200" b="0" i="0" kern="1200" dirty="0" smtClean="0">
                <a:solidFill>
                  <a:schemeClr val="tx1"/>
                </a:solidFill>
                <a:effectLst/>
                <a:latin typeface="+mn-lt"/>
                <a:ea typeface="+mn-ea"/>
                <a:cs typeface="+mn-cs"/>
              </a:rPr>
              <a:t>The principles </a:t>
            </a:r>
            <a:r>
              <a:rPr lang="en-US" sz="1200" b="0" i="0" kern="1200" dirty="0" err="1" smtClean="0">
                <a:solidFill>
                  <a:schemeClr val="tx1"/>
                </a:solidFill>
                <a:effectLst/>
                <a:latin typeface="+mn-lt"/>
                <a:ea typeface="+mn-ea"/>
                <a:cs typeface="+mn-cs"/>
              </a:rPr>
              <a:t>emphasise</a:t>
            </a:r>
            <a:r>
              <a:rPr lang="en-US" sz="1200" b="0" i="0" kern="1200" dirty="0" smtClean="0">
                <a:solidFill>
                  <a:schemeClr val="tx1"/>
                </a:solidFill>
                <a:effectLst/>
                <a:latin typeface="+mn-lt"/>
                <a:ea typeface="+mn-ea"/>
                <a:cs typeface="+mn-cs"/>
              </a:rPr>
              <a:t> machine-</a:t>
            </a:r>
            <a:r>
              <a:rPr lang="en-US" sz="1200" b="0" i="0" kern="1200" dirty="0" err="1" smtClean="0">
                <a:solidFill>
                  <a:schemeClr val="tx1"/>
                </a:solidFill>
                <a:effectLst/>
                <a:latin typeface="+mn-lt"/>
                <a:ea typeface="+mn-ea"/>
                <a:cs typeface="+mn-cs"/>
              </a:rPr>
              <a:t>actionability</a:t>
            </a:r>
            <a:r>
              <a:rPr lang="en-US" sz="1200" b="0" i="0" kern="1200" dirty="0" smtClean="0">
                <a:solidFill>
                  <a:schemeClr val="tx1"/>
                </a:solidFill>
                <a:effectLst/>
                <a:latin typeface="+mn-lt"/>
                <a:ea typeface="+mn-ea"/>
                <a:cs typeface="+mn-cs"/>
              </a:rPr>
              <a:t> (i.e., the capacity of computational systems to find, access, interoperate, and reuse data with none or minimal human intervention) because humans increasingly rely on computational support to deal with data as a result of the increase in volume, complexity, and creation speed of data.”</a:t>
            </a:r>
            <a:endParaRPr lang="en-US" i="1" dirty="0"/>
          </a:p>
        </p:txBody>
      </p:sp>
      <p:sp>
        <p:nvSpPr>
          <p:cNvPr id="4" name="Slide Number Placeholder 3"/>
          <p:cNvSpPr>
            <a:spLocks noGrp="1"/>
          </p:cNvSpPr>
          <p:nvPr>
            <p:ph type="sldNum" sz="quarter" idx="10"/>
          </p:nvPr>
        </p:nvSpPr>
        <p:spPr/>
        <p:txBody>
          <a:bodyPr/>
          <a:lstStyle/>
          <a:p>
            <a:fld id="{EF7EAA4F-EC59-41D1-BD68-43D80C54ED47}" type="slidenum">
              <a:rPr lang="en-US" smtClean="0"/>
              <a:t>8</a:t>
            </a:fld>
            <a:endParaRPr lang="en-US"/>
          </a:p>
        </p:txBody>
      </p:sp>
    </p:spTree>
    <p:extLst>
      <p:ext uri="{BB962C8B-B14F-4D97-AF65-F5344CB8AC3E}">
        <p14:creationId xmlns:p14="http://schemas.microsoft.com/office/powerpoint/2010/main" val="2756085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a:t>
            </a:r>
            <a:r>
              <a:rPr lang="en-US" dirty="0" smtClean="0"/>
              <a:t>indable – the data owner should archive their raw and/or processed data in a community data repository, and create a full metadata record for those data in a publicly-accessible data catalogue (usually this catalogue is part of the repository). The archive and catalogue system must ensure that the (meta)data receive a unique and persistent identifier so they can always be found.</a:t>
            </a:r>
          </a:p>
          <a:p>
            <a:endParaRPr lang="en-US" dirty="0"/>
          </a:p>
        </p:txBody>
      </p:sp>
      <p:sp>
        <p:nvSpPr>
          <p:cNvPr id="4" name="Slide Number Placeholder 3"/>
          <p:cNvSpPr>
            <a:spLocks noGrp="1"/>
          </p:cNvSpPr>
          <p:nvPr>
            <p:ph type="sldNum" sz="quarter" idx="10"/>
          </p:nvPr>
        </p:nvSpPr>
        <p:spPr/>
        <p:txBody>
          <a:bodyPr/>
          <a:lstStyle/>
          <a:p>
            <a:fld id="{EF7EAA4F-EC59-41D1-BD68-43D80C54ED47}" type="slidenum">
              <a:rPr lang="en-US" smtClean="0"/>
              <a:t>9</a:t>
            </a:fld>
            <a:endParaRPr lang="en-US"/>
          </a:p>
        </p:txBody>
      </p:sp>
    </p:spTree>
    <p:extLst>
      <p:ext uri="{BB962C8B-B14F-4D97-AF65-F5344CB8AC3E}">
        <p14:creationId xmlns:p14="http://schemas.microsoft.com/office/powerpoint/2010/main" val="132067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nl-B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nl-BE"/>
          </a:p>
        </p:txBody>
      </p:sp>
      <p:sp>
        <p:nvSpPr>
          <p:cNvPr id="4" name="Date Placeholder 3"/>
          <p:cNvSpPr>
            <a:spLocks noGrp="1"/>
          </p:cNvSpPr>
          <p:nvPr>
            <p:ph type="dt" sz="half" idx="10"/>
          </p:nvPr>
        </p:nvSpPr>
        <p:spPr/>
        <p:txBody>
          <a:bodyPr/>
          <a:lstStyle/>
          <a:p>
            <a:fld id="{D55C1C35-D57A-49EE-8A3A-7CB8FC5678A8}" type="datetimeFigureOut">
              <a:rPr lang="nl-BE" smtClean="0"/>
              <a:t>20/10/2021</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2F85B9BF-C722-43B0-9374-39E73BD639CE}" type="slidenum">
              <a:rPr lang="nl-BE" smtClean="0"/>
              <a:t>‹#›</a:t>
            </a:fld>
            <a:endParaRPr lang="nl-BE"/>
          </a:p>
        </p:txBody>
      </p:sp>
    </p:spTree>
    <p:extLst>
      <p:ext uri="{BB962C8B-B14F-4D97-AF65-F5344CB8AC3E}">
        <p14:creationId xmlns:p14="http://schemas.microsoft.com/office/powerpoint/2010/main" val="719398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p>
            <a:fld id="{D55C1C35-D57A-49EE-8A3A-7CB8FC5678A8}" type="datetimeFigureOut">
              <a:rPr lang="nl-BE" smtClean="0"/>
              <a:t>20/10/2021</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2F85B9BF-C722-43B0-9374-39E73BD639CE}" type="slidenum">
              <a:rPr lang="nl-BE" smtClean="0"/>
              <a:t>‹#›</a:t>
            </a:fld>
            <a:endParaRPr lang="nl-BE"/>
          </a:p>
        </p:txBody>
      </p:sp>
    </p:spTree>
    <p:extLst>
      <p:ext uri="{BB962C8B-B14F-4D97-AF65-F5344CB8AC3E}">
        <p14:creationId xmlns:p14="http://schemas.microsoft.com/office/powerpoint/2010/main" val="1243977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nl-B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p>
            <a:fld id="{D55C1C35-D57A-49EE-8A3A-7CB8FC5678A8}" type="datetimeFigureOut">
              <a:rPr lang="nl-BE" smtClean="0"/>
              <a:t>20/10/2021</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2F85B9BF-C722-43B0-9374-39E73BD639CE}" type="slidenum">
              <a:rPr lang="nl-BE" smtClean="0"/>
              <a:t>‹#›</a:t>
            </a:fld>
            <a:endParaRPr lang="nl-BE"/>
          </a:p>
        </p:txBody>
      </p:sp>
    </p:spTree>
    <p:extLst>
      <p:ext uri="{BB962C8B-B14F-4D97-AF65-F5344CB8AC3E}">
        <p14:creationId xmlns:p14="http://schemas.microsoft.com/office/powerpoint/2010/main" val="1644751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15"/>
        <p:cNvGrpSpPr/>
        <p:nvPr/>
      </p:nvGrpSpPr>
      <p:grpSpPr>
        <a:xfrm>
          <a:off x="0" y="0"/>
          <a:ext cx="0" cy="0"/>
          <a:chOff x="0" y="0"/>
          <a:chExt cx="0" cy="0"/>
        </a:xfrm>
      </p:grpSpPr>
      <p:sp>
        <p:nvSpPr>
          <p:cNvPr id="116" name="Google Shape;116;p22"/>
          <p:cNvSpPr txBox="1">
            <a:spLocks noGrp="1"/>
          </p:cNvSpPr>
          <p:nvPr>
            <p:ph type="body" idx="1"/>
          </p:nvPr>
        </p:nvSpPr>
        <p:spPr>
          <a:xfrm>
            <a:off x="966600" y="5830068"/>
            <a:ext cx="10263200" cy="614000"/>
          </a:xfrm>
          <a:prstGeom prst="rect">
            <a:avLst/>
          </a:prstGeom>
        </p:spPr>
        <p:txBody>
          <a:bodyPr spcFirstLastPara="1" wrap="square" lIns="91425" tIns="91425" rIns="91425" bIns="91425" anchor="ctr" anchorCtr="0">
            <a:noAutofit/>
          </a:bodyPr>
          <a:lstStyle>
            <a:lvl1pPr marL="609585" lvl="0" indent="-304792" rtl="0">
              <a:lnSpc>
                <a:spcPct val="100000"/>
              </a:lnSpc>
              <a:spcBef>
                <a:spcPts val="0"/>
              </a:spcBef>
              <a:spcAft>
                <a:spcPts val="0"/>
              </a:spcAft>
              <a:buSzPts val="1300"/>
              <a:buFont typeface="Open Sans"/>
              <a:buNone/>
              <a:defRPr>
                <a:latin typeface="Open Sans"/>
                <a:ea typeface="Open Sans"/>
                <a:cs typeface="Open Sans"/>
                <a:sym typeface="Open Sans"/>
              </a:defRPr>
            </a:lvl1pPr>
          </a:lstStyle>
          <a:p>
            <a:endParaRPr/>
          </a:p>
        </p:txBody>
      </p:sp>
      <p:sp>
        <p:nvSpPr>
          <p:cNvPr id="117" name="Google Shape;117;p22"/>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782676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8"/>
        <p:cNvGrpSpPr/>
        <p:nvPr/>
      </p:nvGrpSpPr>
      <p:grpSpPr>
        <a:xfrm>
          <a:off x="0" y="0"/>
          <a:ext cx="0" cy="0"/>
          <a:chOff x="0" y="0"/>
          <a:chExt cx="0" cy="0"/>
        </a:xfrm>
      </p:grpSpPr>
      <p:sp>
        <p:nvSpPr>
          <p:cNvPr id="69" name="Google Shape;69;p16"/>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 name="Google Shape;70;p16"/>
          <p:cNvGrpSpPr/>
          <p:nvPr/>
        </p:nvGrpSpPr>
        <p:grpSpPr>
          <a:xfrm>
            <a:off x="1107190" y="1588342"/>
            <a:ext cx="994351" cy="61101"/>
            <a:chOff x="4580561" y="2589004"/>
            <a:chExt cx="1064464" cy="25200"/>
          </a:xfrm>
        </p:grpSpPr>
        <p:sp>
          <p:nvSpPr>
            <p:cNvPr id="71" name="Google Shape;71;p1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1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16"/>
          <p:cNvSpPr txBox="1">
            <a:spLocks noGrp="1"/>
          </p:cNvSpPr>
          <p:nvPr>
            <p:ph type="title"/>
          </p:nvPr>
        </p:nvSpPr>
        <p:spPr>
          <a:xfrm>
            <a:off x="972600" y="742200"/>
            <a:ext cx="10251600" cy="71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600"/>
              <a:buNone/>
              <a:defRPr sz="3467">
                <a:solidFill>
                  <a:schemeClr val="dk2"/>
                </a:solidFill>
              </a:defRPr>
            </a:lvl1pPr>
            <a:lvl2pPr lvl="1" rtl="0">
              <a:spcBef>
                <a:spcPts val="0"/>
              </a:spcBef>
              <a:spcAft>
                <a:spcPts val="0"/>
              </a:spcAft>
              <a:buClr>
                <a:schemeClr val="dk2"/>
              </a:buClr>
              <a:buSzPts val="2600"/>
              <a:buNone/>
              <a:defRPr sz="3467">
                <a:solidFill>
                  <a:schemeClr val="dk2"/>
                </a:solidFill>
              </a:defRPr>
            </a:lvl2pPr>
            <a:lvl3pPr lvl="2" rtl="0">
              <a:spcBef>
                <a:spcPts val="0"/>
              </a:spcBef>
              <a:spcAft>
                <a:spcPts val="0"/>
              </a:spcAft>
              <a:buClr>
                <a:schemeClr val="dk2"/>
              </a:buClr>
              <a:buSzPts val="2600"/>
              <a:buNone/>
              <a:defRPr sz="3467">
                <a:solidFill>
                  <a:schemeClr val="dk2"/>
                </a:solidFill>
              </a:defRPr>
            </a:lvl3pPr>
            <a:lvl4pPr lvl="3" rtl="0">
              <a:spcBef>
                <a:spcPts val="0"/>
              </a:spcBef>
              <a:spcAft>
                <a:spcPts val="0"/>
              </a:spcAft>
              <a:buClr>
                <a:schemeClr val="dk2"/>
              </a:buClr>
              <a:buSzPts val="2600"/>
              <a:buNone/>
              <a:defRPr sz="3467">
                <a:solidFill>
                  <a:schemeClr val="dk2"/>
                </a:solidFill>
              </a:defRPr>
            </a:lvl4pPr>
            <a:lvl5pPr lvl="4" rtl="0">
              <a:spcBef>
                <a:spcPts val="0"/>
              </a:spcBef>
              <a:spcAft>
                <a:spcPts val="0"/>
              </a:spcAft>
              <a:buClr>
                <a:schemeClr val="dk2"/>
              </a:buClr>
              <a:buSzPts val="2600"/>
              <a:buNone/>
              <a:defRPr sz="3467">
                <a:solidFill>
                  <a:schemeClr val="dk2"/>
                </a:solidFill>
              </a:defRPr>
            </a:lvl5pPr>
            <a:lvl6pPr lvl="5" rtl="0">
              <a:spcBef>
                <a:spcPts val="0"/>
              </a:spcBef>
              <a:spcAft>
                <a:spcPts val="0"/>
              </a:spcAft>
              <a:buClr>
                <a:schemeClr val="dk2"/>
              </a:buClr>
              <a:buSzPts val="2600"/>
              <a:buNone/>
              <a:defRPr sz="3467">
                <a:solidFill>
                  <a:schemeClr val="dk2"/>
                </a:solidFill>
              </a:defRPr>
            </a:lvl6pPr>
            <a:lvl7pPr lvl="6" rtl="0">
              <a:spcBef>
                <a:spcPts val="0"/>
              </a:spcBef>
              <a:spcAft>
                <a:spcPts val="0"/>
              </a:spcAft>
              <a:buClr>
                <a:schemeClr val="dk2"/>
              </a:buClr>
              <a:buSzPts val="2600"/>
              <a:buNone/>
              <a:defRPr sz="3467">
                <a:solidFill>
                  <a:schemeClr val="dk2"/>
                </a:solidFill>
              </a:defRPr>
            </a:lvl7pPr>
            <a:lvl8pPr lvl="7" rtl="0">
              <a:spcBef>
                <a:spcPts val="0"/>
              </a:spcBef>
              <a:spcAft>
                <a:spcPts val="0"/>
              </a:spcAft>
              <a:buClr>
                <a:schemeClr val="dk2"/>
              </a:buClr>
              <a:buSzPts val="2600"/>
              <a:buNone/>
              <a:defRPr sz="3467">
                <a:solidFill>
                  <a:schemeClr val="dk2"/>
                </a:solidFill>
              </a:defRPr>
            </a:lvl8pPr>
            <a:lvl9pPr lvl="8" rtl="0">
              <a:spcBef>
                <a:spcPts val="0"/>
              </a:spcBef>
              <a:spcAft>
                <a:spcPts val="0"/>
              </a:spcAft>
              <a:buClr>
                <a:schemeClr val="dk2"/>
              </a:buClr>
              <a:buSzPts val="2600"/>
              <a:buNone/>
              <a:defRPr sz="3467">
                <a:solidFill>
                  <a:schemeClr val="dk2"/>
                </a:solidFill>
              </a:defRPr>
            </a:lvl9pPr>
          </a:lstStyle>
          <a:p>
            <a:endParaRPr/>
          </a:p>
        </p:txBody>
      </p:sp>
      <p:sp>
        <p:nvSpPr>
          <p:cNvPr id="74" name="Google Shape;74;p16"/>
          <p:cNvSpPr txBox="1">
            <a:spLocks noGrp="1"/>
          </p:cNvSpPr>
          <p:nvPr>
            <p:ph type="body" idx="1"/>
          </p:nvPr>
        </p:nvSpPr>
        <p:spPr>
          <a:xfrm>
            <a:off x="972600" y="1857433"/>
            <a:ext cx="10251600" cy="3014800"/>
          </a:xfrm>
          <a:prstGeom prst="rect">
            <a:avLst/>
          </a:prstGeom>
        </p:spPr>
        <p:txBody>
          <a:bodyPr spcFirstLastPara="1" wrap="square" lIns="91425" tIns="91425" rIns="91425" bIns="91425" anchor="t" anchorCtr="0">
            <a:noAutofit/>
          </a:bodyPr>
          <a:lstStyle>
            <a:lvl1pPr marL="609585" lvl="0" indent="-414856" rtl="0">
              <a:spcBef>
                <a:spcPts val="0"/>
              </a:spcBef>
              <a:spcAft>
                <a:spcPts val="0"/>
              </a:spcAft>
              <a:buSzPts val="1300"/>
              <a:buFont typeface="Open Sans"/>
              <a:buChar char="●"/>
              <a:defRPr>
                <a:latin typeface="Open Sans"/>
                <a:ea typeface="Open Sans"/>
                <a:cs typeface="Open Sans"/>
                <a:sym typeface="Open Sans"/>
              </a:defRPr>
            </a:lvl1pPr>
            <a:lvl2pPr marL="1219170" lvl="1" indent="-397923" rtl="0">
              <a:spcBef>
                <a:spcPts val="2133"/>
              </a:spcBef>
              <a:spcAft>
                <a:spcPts val="0"/>
              </a:spcAft>
              <a:buSzPts val="1100"/>
              <a:buFont typeface="Open Sans"/>
              <a:buChar char="○"/>
              <a:defRPr>
                <a:latin typeface="Open Sans"/>
                <a:ea typeface="Open Sans"/>
                <a:cs typeface="Open Sans"/>
                <a:sym typeface="Open Sans"/>
              </a:defRPr>
            </a:lvl2pPr>
            <a:lvl3pPr marL="1828754" lvl="2" indent="-397923" rtl="0">
              <a:spcBef>
                <a:spcPts val="2133"/>
              </a:spcBef>
              <a:spcAft>
                <a:spcPts val="0"/>
              </a:spcAft>
              <a:buSzPts val="1100"/>
              <a:buFont typeface="Open Sans"/>
              <a:buChar char="■"/>
              <a:defRPr>
                <a:latin typeface="Open Sans"/>
                <a:ea typeface="Open Sans"/>
                <a:cs typeface="Open Sans"/>
                <a:sym typeface="Open Sans"/>
              </a:defRPr>
            </a:lvl3pPr>
            <a:lvl4pPr marL="2438339" lvl="3" indent="-397923" rtl="0">
              <a:spcBef>
                <a:spcPts val="2133"/>
              </a:spcBef>
              <a:spcAft>
                <a:spcPts val="0"/>
              </a:spcAft>
              <a:buSzPts val="1100"/>
              <a:buFont typeface="Open Sans"/>
              <a:buChar char="●"/>
              <a:defRPr>
                <a:latin typeface="Open Sans"/>
                <a:ea typeface="Open Sans"/>
                <a:cs typeface="Open Sans"/>
                <a:sym typeface="Open Sans"/>
              </a:defRPr>
            </a:lvl4pPr>
            <a:lvl5pPr marL="3047924" lvl="4" indent="-397923" rtl="0">
              <a:spcBef>
                <a:spcPts val="2133"/>
              </a:spcBef>
              <a:spcAft>
                <a:spcPts val="0"/>
              </a:spcAft>
              <a:buSzPts val="1100"/>
              <a:buFont typeface="Open Sans"/>
              <a:buChar char="○"/>
              <a:defRPr>
                <a:latin typeface="Open Sans"/>
                <a:ea typeface="Open Sans"/>
                <a:cs typeface="Open Sans"/>
                <a:sym typeface="Open Sans"/>
              </a:defRPr>
            </a:lvl5pPr>
            <a:lvl6pPr marL="3657509" lvl="5" indent="-397923" rtl="0">
              <a:spcBef>
                <a:spcPts val="2133"/>
              </a:spcBef>
              <a:spcAft>
                <a:spcPts val="0"/>
              </a:spcAft>
              <a:buSzPts val="1100"/>
              <a:buFont typeface="Open Sans"/>
              <a:buChar char="■"/>
              <a:defRPr>
                <a:latin typeface="Open Sans"/>
                <a:ea typeface="Open Sans"/>
                <a:cs typeface="Open Sans"/>
                <a:sym typeface="Open Sans"/>
              </a:defRPr>
            </a:lvl6pPr>
            <a:lvl7pPr marL="4267093" lvl="6" indent="-397923" rtl="0">
              <a:spcBef>
                <a:spcPts val="2133"/>
              </a:spcBef>
              <a:spcAft>
                <a:spcPts val="0"/>
              </a:spcAft>
              <a:buSzPts val="1100"/>
              <a:buFont typeface="Open Sans"/>
              <a:buChar char="●"/>
              <a:defRPr>
                <a:latin typeface="Open Sans"/>
                <a:ea typeface="Open Sans"/>
                <a:cs typeface="Open Sans"/>
                <a:sym typeface="Open Sans"/>
              </a:defRPr>
            </a:lvl7pPr>
            <a:lvl8pPr marL="4876678" lvl="7" indent="-397923" rtl="0">
              <a:spcBef>
                <a:spcPts val="2133"/>
              </a:spcBef>
              <a:spcAft>
                <a:spcPts val="0"/>
              </a:spcAft>
              <a:buSzPts val="1100"/>
              <a:buFont typeface="Open Sans"/>
              <a:buChar char="○"/>
              <a:defRPr>
                <a:latin typeface="Open Sans"/>
                <a:ea typeface="Open Sans"/>
                <a:cs typeface="Open Sans"/>
                <a:sym typeface="Open Sans"/>
              </a:defRPr>
            </a:lvl8pPr>
            <a:lvl9pPr marL="5486263" lvl="8" indent="-397923" rtl="0">
              <a:spcBef>
                <a:spcPts val="2133"/>
              </a:spcBef>
              <a:spcAft>
                <a:spcPts val="2133"/>
              </a:spcAft>
              <a:buSzPts val="1100"/>
              <a:buFont typeface="Open Sans"/>
              <a:buChar char="■"/>
              <a:defRPr>
                <a:latin typeface="Open Sans"/>
                <a:ea typeface="Open Sans"/>
                <a:cs typeface="Open Sans"/>
                <a:sym typeface="Open Sans"/>
              </a:defRPr>
            </a:lvl9pPr>
          </a:lstStyle>
          <a:p>
            <a:endParaRPr/>
          </a:p>
        </p:txBody>
      </p:sp>
      <p:sp>
        <p:nvSpPr>
          <p:cNvPr id="75" name="Google Shape;75;p16"/>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88966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BE" smtClean="0"/>
              <a:t>Titelstijl van model bewerken</a:t>
            </a:r>
            <a:endParaRPr lang="nl-NL"/>
          </a:p>
        </p:txBody>
      </p:sp>
      <p:sp>
        <p:nvSpPr>
          <p:cNvPr id="3" name="Sub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smtClean="0"/>
              <a:t>Klik om de titelstijl van het model te bewerken</a:t>
            </a:r>
            <a:endParaRPr lang="nl-NL"/>
          </a:p>
        </p:txBody>
      </p:sp>
      <p:sp>
        <p:nvSpPr>
          <p:cNvPr id="4" name="Tijdelijke aanduiding voor datum 3"/>
          <p:cNvSpPr>
            <a:spLocks noGrp="1"/>
          </p:cNvSpPr>
          <p:nvPr>
            <p:ph type="dt" sz="half" idx="10"/>
          </p:nvPr>
        </p:nvSpPr>
        <p:spPr/>
        <p:txBody>
          <a:bodyPr/>
          <a:lstStyle/>
          <a:p>
            <a:pPr defTabSz="457200"/>
            <a:fld id="{6E9D34FA-153D-2A45-86BB-48C4653B0648}" type="datetimeFigureOut">
              <a:rPr lang="nl-NL" smtClean="0">
                <a:solidFill>
                  <a:prstClr val="black">
                    <a:tint val="75000"/>
                  </a:prstClr>
                </a:solidFill>
              </a:rPr>
              <a:pPr defTabSz="457200"/>
              <a:t>20-10-2021</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pPr defTabSz="457200"/>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pPr defTabSz="457200"/>
            <a:fld id="{0A175C3C-F46B-064F-9E8B-918BDB8B61C9}" type="slidenum">
              <a:rPr lang="nl-NL" smtClean="0">
                <a:solidFill>
                  <a:prstClr val="black">
                    <a:tint val="75000"/>
                  </a:prstClr>
                </a:solidFill>
              </a:rPr>
              <a:pPr defTabSz="457200"/>
              <a:t>‹#›</a:t>
            </a:fld>
            <a:endParaRPr lang="nl-NL">
              <a:solidFill>
                <a:prstClr val="black">
                  <a:tint val="75000"/>
                </a:prstClr>
              </a:solidFill>
            </a:endParaRPr>
          </a:p>
        </p:txBody>
      </p:sp>
    </p:spTree>
    <p:extLst>
      <p:ext uri="{BB962C8B-B14F-4D97-AF65-F5344CB8AC3E}">
        <p14:creationId xmlns:p14="http://schemas.microsoft.com/office/powerpoint/2010/main" val="586064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mtClean="0"/>
              <a:t>Titelstijl van model bewerken</a:t>
            </a:r>
            <a:endParaRPr lang="nl-NL"/>
          </a:p>
        </p:txBody>
      </p:sp>
      <p:sp>
        <p:nvSpPr>
          <p:cNvPr id="3" name="Tijdelijke aanduiding voor inhoud 2"/>
          <p:cNvSpPr>
            <a:spLocks noGrp="1"/>
          </p:cNvSpPr>
          <p:nvPr>
            <p:ph idx="1"/>
          </p:nvPr>
        </p:nvSpPr>
        <p:spPr/>
        <p:txBody>
          <a:body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datum 3"/>
          <p:cNvSpPr>
            <a:spLocks noGrp="1"/>
          </p:cNvSpPr>
          <p:nvPr>
            <p:ph type="dt" sz="half" idx="10"/>
          </p:nvPr>
        </p:nvSpPr>
        <p:spPr/>
        <p:txBody>
          <a:bodyPr/>
          <a:lstStyle/>
          <a:p>
            <a:pPr defTabSz="457200"/>
            <a:fld id="{6E9D34FA-153D-2A45-86BB-48C4653B0648}" type="datetimeFigureOut">
              <a:rPr lang="nl-NL" smtClean="0">
                <a:solidFill>
                  <a:prstClr val="black">
                    <a:tint val="75000"/>
                  </a:prstClr>
                </a:solidFill>
              </a:rPr>
              <a:pPr defTabSz="457200"/>
              <a:t>20-10-2021</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pPr defTabSz="457200"/>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pPr defTabSz="457200"/>
            <a:fld id="{0A175C3C-F46B-064F-9E8B-918BDB8B61C9}" type="slidenum">
              <a:rPr lang="nl-NL" smtClean="0">
                <a:solidFill>
                  <a:prstClr val="black">
                    <a:tint val="75000"/>
                  </a:prstClr>
                </a:solidFill>
              </a:rPr>
              <a:pPr defTabSz="457200"/>
              <a:t>‹#›</a:t>
            </a:fld>
            <a:endParaRPr lang="nl-NL">
              <a:solidFill>
                <a:prstClr val="black">
                  <a:tint val="75000"/>
                </a:prstClr>
              </a:solidFill>
            </a:endParaRPr>
          </a:p>
        </p:txBody>
      </p:sp>
    </p:spTree>
    <p:extLst>
      <p:ext uri="{BB962C8B-B14F-4D97-AF65-F5344CB8AC3E}">
        <p14:creationId xmlns:p14="http://schemas.microsoft.com/office/powerpoint/2010/main" val="363839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p>
            <a:fld id="{D55C1C35-D57A-49EE-8A3A-7CB8FC5678A8}" type="datetimeFigureOut">
              <a:rPr lang="nl-BE" smtClean="0"/>
              <a:t>20/10/2021</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2F85B9BF-C722-43B0-9374-39E73BD639CE}" type="slidenum">
              <a:rPr lang="nl-BE" smtClean="0"/>
              <a:t>‹#›</a:t>
            </a:fld>
            <a:endParaRPr lang="nl-BE"/>
          </a:p>
        </p:txBody>
      </p:sp>
    </p:spTree>
    <p:extLst>
      <p:ext uri="{BB962C8B-B14F-4D97-AF65-F5344CB8AC3E}">
        <p14:creationId xmlns:p14="http://schemas.microsoft.com/office/powerpoint/2010/main" val="1481521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nl-B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55C1C35-D57A-49EE-8A3A-7CB8FC5678A8}" type="datetimeFigureOut">
              <a:rPr lang="nl-BE" smtClean="0"/>
              <a:t>20/10/2021</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2F85B9BF-C722-43B0-9374-39E73BD639CE}" type="slidenum">
              <a:rPr lang="nl-BE" smtClean="0"/>
              <a:t>‹#›</a:t>
            </a:fld>
            <a:endParaRPr lang="nl-BE"/>
          </a:p>
        </p:txBody>
      </p:sp>
    </p:spTree>
    <p:extLst>
      <p:ext uri="{BB962C8B-B14F-4D97-AF65-F5344CB8AC3E}">
        <p14:creationId xmlns:p14="http://schemas.microsoft.com/office/powerpoint/2010/main" val="1682972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Date Placeholder 4"/>
          <p:cNvSpPr>
            <a:spLocks noGrp="1"/>
          </p:cNvSpPr>
          <p:nvPr>
            <p:ph type="dt" sz="half" idx="10"/>
          </p:nvPr>
        </p:nvSpPr>
        <p:spPr/>
        <p:txBody>
          <a:bodyPr/>
          <a:lstStyle/>
          <a:p>
            <a:fld id="{D55C1C35-D57A-49EE-8A3A-7CB8FC5678A8}" type="datetimeFigureOut">
              <a:rPr lang="nl-BE" smtClean="0"/>
              <a:t>20/10/2021</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2F85B9BF-C722-43B0-9374-39E73BD639CE}" type="slidenum">
              <a:rPr lang="nl-BE" smtClean="0"/>
              <a:t>‹#›</a:t>
            </a:fld>
            <a:endParaRPr lang="nl-BE"/>
          </a:p>
        </p:txBody>
      </p:sp>
    </p:spTree>
    <p:extLst>
      <p:ext uri="{BB962C8B-B14F-4D97-AF65-F5344CB8AC3E}">
        <p14:creationId xmlns:p14="http://schemas.microsoft.com/office/powerpoint/2010/main" val="3335485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nl-B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7" name="Date Placeholder 6"/>
          <p:cNvSpPr>
            <a:spLocks noGrp="1"/>
          </p:cNvSpPr>
          <p:nvPr>
            <p:ph type="dt" sz="half" idx="10"/>
          </p:nvPr>
        </p:nvSpPr>
        <p:spPr/>
        <p:txBody>
          <a:bodyPr/>
          <a:lstStyle/>
          <a:p>
            <a:fld id="{D55C1C35-D57A-49EE-8A3A-7CB8FC5678A8}" type="datetimeFigureOut">
              <a:rPr lang="nl-BE" smtClean="0"/>
              <a:t>20/10/2021</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2F85B9BF-C722-43B0-9374-39E73BD639CE}" type="slidenum">
              <a:rPr lang="nl-BE" smtClean="0"/>
              <a:t>‹#›</a:t>
            </a:fld>
            <a:endParaRPr lang="nl-BE"/>
          </a:p>
        </p:txBody>
      </p:sp>
    </p:spTree>
    <p:extLst>
      <p:ext uri="{BB962C8B-B14F-4D97-AF65-F5344CB8AC3E}">
        <p14:creationId xmlns:p14="http://schemas.microsoft.com/office/powerpoint/2010/main" val="1560795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Date Placeholder 2"/>
          <p:cNvSpPr>
            <a:spLocks noGrp="1"/>
          </p:cNvSpPr>
          <p:nvPr>
            <p:ph type="dt" sz="half" idx="10"/>
          </p:nvPr>
        </p:nvSpPr>
        <p:spPr/>
        <p:txBody>
          <a:bodyPr/>
          <a:lstStyle/>
          <a:p>
            <a:fld id="{D55C1C35-D57A-49EE-8A3A-7CB8FC5678A8}" type="datetimeFigureOut">
              <a:rPr lang="nl-BE" smtClean="0"/>
              <a:t>20/10/2021</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2F85B9BF-C722-43B0-9374-39E73BD639CE}" type="slidenum">
              <a:rPr lang="nl-BE" smtClean="0"/>
              <a:t>‹#›</a:t>
            </a:fld>
            <a:endParaRPr lang="nl-BE"/>
          </a:p>
        </p:txBody>
      </p:sp>
    </p:spTree>
    <p:extLst>
      <p:ext uri="{BB962C8B-B14F-4D97-AF65-F5344CB8AC3E}">
        <p14:creationId xmlns:p14="http://schemas.microsoft.com/office/powerpoint/2010/main" val="2450085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5C1C35-D57A-49EE-8A3A-7CB8FC5678A8}" type="datetimeFigureOut">
              <a:rPr lang="nl-BE" smtClean="0"/>
              <a:t>20/10/2021</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2F85B9BF-C722-43B0-9374-39E73BD639CE}" type="slidenum">
              <a:rPr lang="nl-BE" smtClean="0"/>
              <a:t>‹#›</a:t>
            </a:fld>
            <a:endParaRPr lang="nl-BE"/>
          </a:p>
        </p:txBody>
      </p:sp>
    </p:spTree>
    <p:extLst>
      <p:ext uri="{BB962C8B-B14F-4D97-AF65-F5344CB8AC3E}">
        <p14:creationId xmlns:p14="http://schemas.microsoft.com/office/powerpoint/2010/main" val="3243671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nl-B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55C1C35-D57A-49EE-8A3A-7CB8FC5678A8}" type="datetimeFigureOut">
              <a:rPr lang="nl-BE" smtClean="0"/>
              <a:t>20/10/2021</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2F85B9BF-C722-43B0-9374-39E73BD639CE}" type="slidenum">
              <a:rPr lang="nl-BE" smtClean="0"/>
              <a:t>‹#›</a:t>
            </a:fld>
            <a:endParaRPr lang="nl-BE"/>
          </a:p>
        </p:txBody>
      </p:sp>
    </p:spTree>
    <p:extLst>
      <p:ext uri="{BB962C8B-B14F-4D97-AF65-F5344CB8AC3E}">
        <p14:creationId xmlns:p14="http://schemas.microsoft.com/office/powerpoint/2010/main" val="3000884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nl-B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55C1C35-D57A-49EE-8A3A-7CB8FC5678A8}" type="datetimeFigureOut">
              <a:rPr lang="nl-BE" smtClean="0"/>
              <a:t>20/10/2021</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2F85B9BF-C722-43B0-9374-39E73BD639CE}" type="slidenum">
              <a:rPr lang="nl-BE" smtClean="0"/>
              <a:t>‹#›</a:t>
            </a:fld>
            <a:endParaRPr lang="nl-BE"/>
          </a:p>
        </p:txBody>
      </p:sp>
    </p:spTree>
    <p:extLst>
      <p:ext uri="{BB962C8B-B14F-4D97-AF65-F5344CB8AC3E}">
        <p14:creationId xmlns:p14="http://schemas.microsoft.com/office/powerpoint/2010/main" val="2387711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nl-B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5C1C35-D57A-49EE-8A3A-7CB8FC5678A8}" type="datetimeFigureOut">
              <a:rPr lang="nl-BE" smtClean="0"/>
              <a:t>20/10/2021</a:t>
            </a:fld>
            <a:endParaRPr lang="nl-B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85B9BF-C722-43B0-9374-39E73BD639CE}" type="slidenum">
              <a:rPr lang="nl-BE" smtClean="0"/>
              <a:t>‹#›</a:t>
            </a:fld>
            <a:endParaRPr lang="nl-BE"/>
          </a:p>
        </p:txBody>
      </p:sp>
    </p:spTree>
    <p:extLst>
      <p:ext uri="{BB962C8B-B14F-4D97-AF65-F5344CB8AC3E}">
        <p14:creationId xmlns:p14="http://schemas.microsoft.com/office/powerpoint/2010/main" val="17493480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BE" smtClean="0"/>
              <a:t>Titelstijl van model bewerken</a:t>
            </a:r>
            <a:endParaRPr lang="nl-NL"/>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9D34FA-153D-2A45-86BB-48C4653B0648}" type="datetimeFigureOut">
              <a:rPr lang="nl-NL" smtClean="0"/>
              <a:t>20-10-2021</a:t>
            </a:fld>
            <a:endParaRPr lang="nl-NL"/>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175C3C-F46B-064F-9E8B-918BDB8B61C9}" type="slidenum">
              <a:rPr lang="nl-NL" smtClean="0"/>
              <a:t>‹#›</a:t>
            </a:fld>
            <a:endParaRPr lang="nl-NL"/>
          </a:p>
        </p:txBody>
      </p:sp>
    </p:spTree>
    <p:extLst>
      <p:ext uri="{BB962C8B-B14F-4D97-AF65-F5344CB8AC3E}">
        <p14:creationId xmlns:p14="http://schemas.microsoft.com/office/powerpoint/2010/main" val="2887409670"/>
      </p:ext>
    </p:extLst>
  </p:cSld>
  <p:clrMap bg1="lt1" tx1="dk1" bg2="lt2" tx2="dk2" accent1="accent1" accent2="accent2" accent3="accent3" accent4="accent4" accent5="accent5" accent6="accent6" hlink="hlink" folHlink="folHlink"/>
  <p:sldLayoutIdLst>
    <p:sldLayoutId id="2147483664" r:id="rId1"/>
    <p:sldLayoutId id="2147483665"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hyperlink" Target="http://www.vliz.be/imis?module=dataset&amp;dasid=4687"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hyperlink" Target="https://www.go-fair.org/fair-principles/a2-metadata-accessible-even-data-no-longer-available/"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go-fair.org/fair-principles/a1-2-protocol-allows-authentication-authorisation-required/" TargetMode="External"/><Relationship Id="rId5" Type="http://schemas.openxmlformats.org/officeDocument/2006/relationships/hyperlink" Target="https://www.go-fair.org/fair-principles/a1-1-protocol-open-free-universally-implementable/" TargetMode="External"/><Relationship Id="rId4" Type="http://schemas.openxmlformats.org/officeDocument/2006/relationships/hyperlink" Target="https://www.go-fair.org/fair-principles/542-2/"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www.vliz.be/imis?module=dataset&amp;dasid=4687"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hyperlink" Target="https://doi.org/10.14284/394"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go-fair.org/fair-principles/i3-metadata-include-qualified-references-metadata/" TargetMode="External"/><Relationship Id="rId5" Type="http://schemas.openxmlformats.org/officeDocument/2006/relationships/hyperlink" Target="https://www.go-fair.org/fair-principles/i2-metadata-use-vocabularies-follow-fair-principles/" TargetMode="External"/><Relationship Id="rId4" Type="http://schemas.openxmlformats.org/officeDocument/2006/relationships/hyperlink" Target="https://www.go-fair.org/fair-principles/i1-metadata-use-formal-accessible-shared-broadly-applicable-language-knowledge-representation/"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hyperlink" Target="https://www.go-fair.org/fair-principles/r1-3-metadata-meet-domain-relevant-community-standard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go-fair.org/fair-principles/r1-2-metadata-associated-detailed-provenance/" TargetMode="External"/><Relationship Id="rId5" Type="http://schemas.openxmlformats.org/officeDocument/2006/relationships/hyperlink" Target="https://www.go-fair.org/fair-principles/r1-1-metadata-released-clear-accessible-data-usage-license/" TargetMode="External"/><Relationship Id="rId4" Type="http://schemas.openxmlformats.org/officeDocument/2006/relationships/hyperlink" Target="https://www.go-fair.org/fair-principles/r1-metadata-richly-described-plurality-accurate-relevant-attributes/"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vliz.be/imis?module=dataset&amp;dasid=4687"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hyperlink" Target="https://doi.org/10.14284/394"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5.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notesSlide" Target="../notesSlides/notesSlide4.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hyperlink" Target="https://www.go-fair.org/fair-principles/f4-metadata-registered-indexed-searchable-resourc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go-fair.org/fair-principles/f3-metadata-clearly-explicitly-include-identifier-data-describe/" TargetMode="External"/><Relationship Id="rId5" Type="http://schemas.openxmlformats.org/officeDocument/2006/relationships/hyperlink" Target="https://www.go-fair.org/fair-principles/fair-data-principles-explained/f2-data-described-rich-metadata/" TargetMode="External"/><Relationship Id="rId4" Type="http://schemas.openxmlformats.org/officeDocument/2006/relationships/hyperlink" Target="https://www.go-fair.org/fair-principles/fair-data-principles-explained/f1-meta-data-assigned-globally-unique-persistent-identifier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973581" y="2130426"/>
            <a:ext cx="6607711" cy="1470025"/>
          </a:xfrm>
        </p:spPr>
        <p:txBody>
          <a:bodyPr>
            <a:normAutofit fontScale="90000"/>
          </a:bodyPr>
          <a:lstStyle/>
          <a:p>
            <a:pPr algn="l"/>
            <a:r>
              <a:rPr lang="nl-NL" sz="4000" b="1" dirty="0" err="1" smtClean="0">
                <a:solidFill>
                  <a:srgbClr val="FFFFFF"/>
                </a:solidFill>
                <a:latin typeface="Calibri"/>
                <a:cs typeface="Calibri"/>
              </a:rPr>
              <a:t>Introduction</a:t>
            </a:r>
            <a:r>
              <a:rPr lang="nl-NL" sz="4000" b="1" dirty="0" smtClean="0">
                <a:solidFill>
                  <a:srgbClr val="FFFFFF"/>
                </a:solidFill>
                <a:latin typeface="Calibri"/>
                <a:cs typeface="Calibri"/>
              </a:rPr>
              <a:t> </a:t>
            </a:r>
            <a:r>
              <a:rPr lang="nl-NL" sz="4000" b="1" dirty="0" err="1" smtClean="0">
                <a:solidFill>
                  <a:srgbClr val="FFFFFF"/>
                </a:solidFill>
                <a:latin typeface="Calibri"/>
                <a:cs typeface="Calibri"/>
              </a:rPr>
              <a:t>to</a:t>
            </a:r>
            <a:r>
              <a:rPr lang="nl-NL" sz="4000" b="1" dirty="0" smtClean="0">
                <a:solidFill>
                  <a:srgbClr val="FFFFFF"/>
                </a:solidFill>
                <a:latin typeface="Calibri"/>
                <a:cs typeface="Calibri"/>
              </a:rPr>
              <a:t> FAIR </a:t>
            </a:r>
            <a:r>
              <a:rPr lang="nl-NL" sz="4000" b="1" dirty="0" err="1" smtClean="0">
                <a:solidFill>
                  <a:srgbClr val="FFFFFF"/>
                </a:solidFill>
                <a:latin typeface="Calibri"/>
                <a:cs typeface="Calibri"/>
              </a:rPr>
              <a:t>Guiding</a:t>
            </a:r>
            <a:r>
              <a:rPr lang="nl-NL" sz="4000" b="1" dirty="0" smtClean="0">
                <a:solidFill>
                  <a:srgbClr val="FFFFFF"/>
                </a:solidFill>
                <a:latin typeface="Calibri"/>
                <a:cs typeface="Calibri"/>
              </a:rPr>
              <a:t> </a:t>
            </a:r>
            <a:r>
              <a:rPr lang="nl-NL" sz="4000" b="1" dirty="0" err="1" smtClean="0">
                <a:solidFill>
                  <a:srgbClr val="FFFFFF"/>
                </a:solidFill>
                <a:latin typeface="Calibri"/>
                <a:cs typeface="Calibri"/>
              </a:rPr>
              <a:t>Principles</a:t>
            </a:r>
            <a:r>
              <a:rPr lang="nl-NL" sz="4000" b="1" dirty="0" smtClean="0">
                <a:solidFill>
                  <a:srgbClr val="FFFFFF"/>
                </a:solidFill>
                <a:latin typeface="Calibri"/>
                <a:cs typeface="Calibri"/>
              </a:rPr>
              <a:t> </a:t>
            </a:r>
            <a:r>
              <a:rPr lang="nl-NL" sz="4000" b="1" dirty="0" err="1" smtClean="0">
                <a:solidFill>
                  <a:srgbClr val="FFFFFF"/>
                </a:solidFill>
                <a:latin typeface="Calibri"/>
                <a:cs typeface="Calibri"/>
              </a:rPr>
              <a:t>for</a:t>
            </a:r>
            <a:r>
              <a:rPr lang="nl-NL" sz="4000" b="1" dirty="0" smtClean="0">
                <a:solidFill>
                  <a:srgbClr val="FFFFFF"/>
                </a:solidFill>
                <a:latin typeface="Calibri"/>
                <a:cs typeface="Calibri"/>
              </a:rPr>
              <a:t> </a:t>
            </a:r>
            <a:r>
              <a:rPr lang="nl-NL" sz="4000" b="1" dirty="0" err="1" smtClean="0">
                <a:solidFill>
                  <a:srgbClr val="FFFFFF"/>
                </a:solidFill>
                <a:latin typeface="Calibri"/>
                <a:cs typeface="Calibri"/>
              </a:rPr>
              <a:t>scientific</a:t>
            </a:r>
            <a:r>
              <a:rPr lang="nl-NL" sz="4000" b="1" dirty="0" smtClean="0">
                <a:solidFill>
                  <a:srgbClr val="FFFFFF"/>
                </a:solidFill>
                <a:latin typeface="Calibri"/>
                <a:cs typeface="Calibri"/>
              </a:rPr>
              <a:t> data management </a:t>
            </a:r>
            <a:r>
              <a:rPr lang="nl-NL" sz="4000" b="1" dirty="0" err="1" smtClean="0">
                <a:solidFill>
                  <a:srgbClr val="FFFFFF"/>
                </a:solidFill>
                <a:latin typeface="Calibri"/>
                <a:cs typeface="Calibri"/>
              </a:rPr>
              <a:t>and</a:t>
            </a:r>
            <a:r>
              <a:rPr lang="nl-NL" sz="4000" b="1" dirty="0" smtClean="0">
                <a:solidFill>
                  <a:srgbClr val="FFFFFF"/>
                </a:solidFill>
                <a:latin typeface="Calibri"/>
                <a:cs typeface="Calibri"/>
              </a:rPr>
              <a:t> </a:t>
            </a:r>
            <a:r>
              <a:rPr lang="nl-NL" sz="4000" b="1" dirty="0" err="1" smtClean="0">
                <a:solidFill>
                  <a:srgbClr val="FFFFFF"/>
                </a:solidFill>
                <a:latin typeface="Calibri"/>
                <a:cs typeface="Calibri"/>
              </a:rPr>
              <a:t>stewardship</a:t>
            </a:r>
            <a:endParaRPr lang="nl-NL" sz="4000" b="1" dirty="0">
              <a:solidFill>
                <a:srgbClr val="FFFFFF"/>
              </a:solidFill>
              <a:latin typeface="Calibri"/>
              <a:cs typeface="Calibri"/>
            </a:endParaRPr>
          </a:p>
        </p:txBody>
      </p:sp>
      <p:sp>
        <p:nvSpPr>
          <p:cNvPr id="3" name="Subtitel 2"/>
          <p:cNvSpPr>
            <a:spLocks noGrp="1"/>
          </p:cNvSpPr>
          <p:nvPr>
            <p:ph type="subTitle" idx="1"/>
          </p:nvPr>
        </p:nvSpPr>
        <p:spPr>
          <a:xfrm>
            <a:off x="4207261" y="3700980"/>
            <a:ext cx="5809251" cy="1752600"/>
          </a:xfrm>
        </p:spPr>
        <p:txBody>
          <a:bodyPr>
            <a:normAutofit/>
          </a:bodyPr>
          <a:lstStyle/>
          <a:p>
            <a:pPr algn="l"/>
            <a:r>
              <a:rPr lang="nl-NL" sz="2400" i="1" dirty="0" smtClean="0">
                <a:solidFill>
                  <a:schemeClr val="bg1"/>
                </a:solidFill>
                <a:latin typeface="Calibri"/>
                <a:cs typeface="Calibri"/>
              </a:rPr>
              <a:t>Jelle Rondelez</a:t>
            </a:r>
          </a:p>
          <a:p>
            <a:pPr algn="l"/>
            <a:r>
              <a:rPr lang="nl-NL" sz="2400" i="1" dirty="0" smtClean="0">
                <a:solidFill>
                  <a:schemeClr val="bg1"/>
                </a:solidFill>
                <a:latin typeface="Calibri"/>
                <a:cs typeface="Calibri"/>
              </a:rPr>
              <a:t>Project Manager – Datacenter VLIZ</a:t>
            </a:r>
            <a:endParaRPr lang="nl-NL" sz="2400" i="1" dirty="0">
              <a:solidFill>
                <a:schemeClr val="bg1"/>
              </a:solidFill>
              <a:latin typeface="Calibri"/>
              <a:cs typeface="Calibri"/>
            </a:endParaRPr>
          </a:p>
        </p:txBody>
      </p:sp>
      <p:pic>
        <p:nvPicPr>
          <p:cNvPr id="4" name="Afbeelding 3" descr="VLIZ_LOGO-08.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3580" y="4882896"/>
            <a:ext cx="1844040" cy="1511808"/>
          </a:xfrm>
          <a:prstGeom prst="rect">
            <a:avLst/>
          </a:prstGeom>
        </p:spPr>
      </p:pic>
    </p:spTree>
    <p:extLst>
      <p:ext uri="{BB962C8B-B14F-4D97-AF65-F5344CB8AC3E}">
        <p14:creationId xmlns:p14="http://schemas.microsoft.com/office/powerpoint/2010/main" val="11345063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pic>
        <p:nvPicPr>
          <p:cNvPr id="509" name="Google Shape;509;p45"/>
          <p:cNvPicPr preferRelativeResize="0"/>
          <p:nvPr/>
        </p:nvPicPr>
        <p:blipFill>
          <a:blip r:embed="rId3">
            <a:alphaModFix/>
          </a:blip>
          <a:stretch>
            <a:fillRect/>
          </a:stretch>
        </p:blipFill>
        <p:spPr>
          <a:xfrm>
            <a:off x="306434" y="2263834"/>
            <a:ext cx="6681132" cy="4560633"/>
          </a:xfrm>
          <a:prstGeom prst="rect">
            <a:avLst/>
          </a:prstGeom>
          <a:noFill/>
          <a:ln>
            <a:noFill/>
          </a:ln>
        </p:spPr>
      </p:pic>
      <p:sp>
        <p:nvSpPr>
          <p:cNvPr id="511" name="Google Shape;511;p45"/>
          <p:cNvSpPr txBox="1"/>
          <p:nvPr/>
        </p:nvSpPr>
        <p:spPr>
          <a:xfrm>
            <a:off x="6029633" y="6453467"/>
            <a:ext cx="6020000" cy="352400"/>
          </a:xfrm>
          <a:prstGeom prst="rect">
            <a:avLst/>
          </a:prstGeom>
          <a:noFill/>
          <a:ln>
            <a:noFill/>
          </a:ln>
        </p:spPr>
        <p:txBody>
          <a:bodyPr spcFirstLastPara="1" wrap="square" lIns="121900" tIns="121900" rIns="121900" bIns="121900" anchor="t" anchorCtr="0">
            <a:noAutofit/>
          </a:bodyPr>
          <a:lstStyle/>
          <a:p>
            <a:pPr algn="r"/>
            <a:r>
              <a:rPr lang="en" sz="1333" u="sng" dirty="0">
                <a:solidFill>
                  <a:schemeClr val="hlink"/>
                </a:solidFill>
                <a:latin typeface="Open Sans"/>
                <a:ea typeface="Open Sans"/>
                <a:cs typeface="Open Sans"/>
                <a:sym typeface="Open Sans"/>
                <a:hlinkClick r:id="rId4"/>
              </a:rPr>
              <a:t>http://www.vliz.be/imis?module=dataset&amp;dasid=4687</a:t>
            </a:r>
            <a:r>
              <a:rPr lang="en" sz="1333" dirty="0">
                <a:latin typeface="Open Sans"/>
                <a:ea typeface="Open Sans"/>
                <a:cs typeface="Open Sans"/>
                <a:sym typeface="Open Sans"/>
              </a:rPr>
              <a:t> </a:t>
            </a:r>
            <a:endParaRPr sz="1333" dirty="0">
              <a:latin typeface="Open Sans"/>
              <a:ea typeface="Open Sans"/>
              <a:cs typeface="Open Sans"/>
              <a:sym typeface="Open Sans"/>
            </a:endParaRPr>
          </a:p>
        </p:txBody>
      </p:sp>
      <p:sp>
        <p:nvSpPr>
          <p:cNvPr id="512" name="Google Shape;512;p45"/>
          <p:cNvSpPr txBox="1"/>
          <p:nvPr/>
        </p:nvSpPr>
        <p:spPr>
          <a:xfrm>
            <a:off x="1019967" y="1637567"/>
            <a:ext cx="4000000" cy="4000000"/>
          </a:xfrm>
          <a:prstGeom prst="rect">
            <a:avLst/>
          </a:prstGeom>
          <a:noFill/>
          <a:ln>
            <a:noFill/>
          </a:ln>
        </p:spPr>
        <p:txBody>
          <a:bodyPr spcFirstLastPara="1" wrap="square" lIns="121900" tIns="121900" rIns="121900" bIns="121900" anchor="t" anchorCtr="0">
            <a:noAutofit/>
          </a:bodyPr>
          <a:lstStyle/>
          <a:p>
            <a:pPr>
              <a:lnSpc>
                <a:spcPct val="115000"/>
              </a:lnSpc>
              <a:spcAft>
                <a:spcPts val="2133"/>
              </a:spcAft>
            </a:pPr>
            <a:r>
              <a:rPr lang="en" sz="2400" b="1">
                <a:solidFill>
                  <a:schemeClr val="accent1"/>
                </a:solidFill>
                <a:latin typeface="Open Sans"/>
                <a:ea typeface="Open Sans"/>
                <a:cs typeface="Open Sans"/>
                <a:sym typeface="Open Sans"/>
              </a:rPr>
              <a:t>F</a:t>
            </a:r>
            <a:r>
              <a:rPr lang="en" sz="2400">
                <a:solidFill>
                  <a:schemeClr val="accent1"/>
                </a:solidFill>
                <a:latin typeface="Open Sans"/>
                <a:ea typeface="Open Sans"/>
                <a:cs typeface="Open Sans"/>
                <a:sym typeface="Open Sans"/>
              </a:rPr>
              <a:t>AIR - Findable</a:t>
            </a:r>
            <a:endParaRPr sz="2400">
              <a:solidFill>
                <a:schemeClr val="accent1"/>
              </a:solidFill>
              <a:latin typeface="Open Sans"/>
              <a:ea typeface="Open Sans"/>
              <a:cs typeface="Open Sans"/>
              <a:sym typeface="Open Sans"/>
            </a:endParaRPr>
          </a:p>
        </p:txBody>
      </p:sp>
      <p:sp>
        <p:nvSpPr>
          <p:cNvPr id="2" name="Title 1"/>
          <p:cNvSpPr>
            <a:spLocks noGrp="1"/>
          </p:cNvSpPr>
          <p:nvPr>
            <p:ph type="title"/>
          </p:nvPr>
        </p:nvSpPr>
        <p:spPr/>
        <p:txBody>
          <a:bodyPr/>
          <a:lstStyle/>
          <a:p>
            <a:endParaRPr lang="nl-BE"/>
          </a:p>
        </p:txBody>
      </p:sp>
      <p:pic>
        <p:nvPicPr>
          <p:cNvPr id="4" name="Picture 3"/>
          <p:cNvPicPr>
            <a:picLocks noChangeAspect="1"/>
          </p:cNvPicPr>
          <p:nvPr/>
        </p:nvPicPr>
        <p:blipFill>
          <a:blip r:embed="rId5"/>
          <a:stretch>
            <a:fillRect/>
          </a:stretch>
        </p:blipFill>
        <p:spPr>
          <a:xfrm>
            <a:off x="5178033" y="742200"/>
            <a:ext cx="6046167" cy="5887602"/>
          </a:xfrm>
          <a:prstGeom prst="rect">
            <a:avLst/>
          </a:prstGeom>
        </p:spPr>
      </p:pic>
    </p:spTree>
    <p:extLst>
      <p:ext uri="{BB962C8B-B14F-4D97-AF65-F5344CB8AC3E}">
        <p14:creationId xmlns:p14="http://schemas.microsoft.com/office/powerpoint/2010/main" val="17009040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62720" y="846138"/>
            <a:ext cx="6848080" cy="1143000"/>
          </a:xfrm>
        </p:spPr>
        <p:txBody>
          <a:bodyPr>
            <a:normAutofit/>
          </a:bodyPr>
          <a:lstStyle/>
          <a:p>
            <a:pPr algn="l"/>
            <a:r>
              <a:rPr lang="nl-NL" sz="4000" dirty="0">
                <a:solidFill>
                  <a:srgbClr val="006583"/>
                </a:solidFill>
                <a:latin typeface="Fira Sans SemiBold"/>
                <a:cs typeface="Fira Sans SemiBold"/>
              </a:rPr>
              <a:t>FAIR </a:t>
            </a:r>
            <a:r>
              <a:rPr lang="nl-NL" sz="4000" dirty="0" err="1">
                <a:solidFill>
                  <a:srgbClr val="006583"/>
                </a:solidFill>
                <a:latin typeface="Fira Sans SemiBold"/>
                <a:cs typeface="Fira Sans SemiBold"/>
              </a:rPr>
              <a:t>principles</a:t>
            </a:r>
            <a:endParaRPr lang="nl-NL" sz="3100" i="1" dirty="0">
              <a:solidFill>
                <a:srgbClr val="006583"/>
              </a:solidFill>
              <a:latin typeface="Fira Sans Regular"/>
              <a:cs typeface="Fira Sans Regular"/>
            </a:endParaRPr>
          </a:p>
        </p:txBody>
      </p:sp>
      <p:pic>
        <p:nvPicPr>
          <p:cNvPr id="5" name="Picture 4" descr="Image result for FAIR data"/>
          <p:cNvPicPr>
            <a:picLocks noChangeAspect="1" noChangeArrowheads="1"/>
          </p:cNvPicPr>
          <p:nvPr/>
        </p:nvPicPr>
        <p:blipFill rotWithShape="1">
          <a:blip r:embed="rId3">
            <a:extLst>
              <a:ext uri="{28A0092B-C50C-407E-A947-70E740481C1C}">
                <a14:useLocalDpi xmlns:a14="http://schemas.microsoft.com/office/drawing/2010/main" val="0"/>
              </a:ext>
            </a:extLst>
          </a:blip>
          <a:srcRect l="22336" r="52767" b="6909"/>
          <a:stretch/>
        </p:blipFill>
        <p:spPr bwMode="auto">
          <a:xfrm>
            <a:off x="1524001" y="1989138"/>
            <a:ext cx="2686538" cy="341318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210540" y="1989138"/>
            <a:ext cx="6457461" cy="298543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rgbClr val="00518E"/>
                </a:solidFill>
                <a:latin typeface="Lato"/>
                <a:hlinkClick r:id="rId4"/>
              </a:rPr>
              <a:t>A1. (Meta)data are retrievable by their identifier using a standardised communications protocol</a:t>
            </a:r>
            <a:endParaRPr lang="en-GB" b="1" dirty="0">
              <a:solidFill>
                <a:srgbClr val="00518E"/>
              </a:solidFill>
              <a:latin typeface="Lato"/>
            </a:endParaRPr>
          </a:p>
          <a:p>
            <a:endParaRPr lang="en-GB" dirty="0">
              <a:solidFill>
                <a:srgbClr val="333333"/>
              </a:solidFill>
              <a:latin typeface="Lato"/>
            </a:endParaRPr>
          </a:p>
          <a:p>
            <a:pPr lvl="1"/>
            <a:r>
              <a:rPr lang="en-GB" sz="1600" b="1" dirty="0" smtClean="0">
                <a:solidFill>
                  <a:srgbClr val="00518E"/>
                </a:solidFill>
                <a:latin typeface="Lato"/>
                <a:hlinkClick r:id="rId5"/>
              </a:rPr>
              <a:t>A1.1 The protocol is open, free, and universally implementable</a:t>
            </a:r>
            <a:endParaRPr lang="en-GB" sz="1600" b="1" dirty="0" smtClean="0">
              <a:solidFill>
                <a:srgbClr val="00518E"/>
              </a:solidFill>
              <a:latin typeface="Lato"/>
            </a:endParaRPr>
          </a:p>
          <a:p>
            <a:pPr lvl="1"/>
            <a:r>
              <a:rPr lang="en-GB" sz="1600" b="1" dirty="0" smtClean="0">
                <a:solidFill>
                  <a:srgbClr val="00518E"/>
                </a:solidFill>
                <a:latin typeface="Lato"/>
              </a:rPr>
              <a:t>		</a:t>
            </a:r>
            <a:endParaRPr lang="en-GB" sz="1600" b="1" dirty="0" smtClean="0">
              <a:solidFill>
                <a:srgbClr val="00518E"/>
              </a:solidFill>
              <a:latin typeface="Lato"/>
              <a:hlinkClick r:id="rId6"/>
            </a:endParaRPr>
          </a:p>
          <a:p>
            <a:pPr lvl="1"/>
            <a:r>
              <a:rPr lang="en-GB" sz="1600" b="1" dirty="0" smtClean="0">
                <a:solidFill>
                  <a:srgbClr val="00518E"/>
                </a:solidFill>
                <a:latin typeface="Lato"/>
                <a:hlinkClick r:id="rId6"/>
              </a:rPr>
              <a:t>A1.2 The protocol allows for an authentication and authorisation procedure, where necessary</a:t>
            </a:r>
            <a:endParaRPr lang="en-GB" sz="1600" dirty="0" smtClean="0">
              <a:solidFill>
                <a:srgbClr val="333333"/>
              </a:solidFill>
              <a:latin typeface="Lato"/>
            </a:endParaRPr>
          </a:p>
          <a:p>
            <a:endParaRPr lang="en-GB" b="1" dirty="0" smtClean="0">
              <a:solidFill>
                <a:srgbClr val="00518E"/>
              </a:solidFill>
              <a:latin typeface="Lato"/>
              <a:hlinkClick r:id=""/>
            </a:endParaRPr>
          </a:p>
          <a:p>
            <a:r>
              <a:rPr lang="en-GB" b="1" dirty="0" smtClean="0">
                <a:solidFill>
                  <a:srgbClr val="00518E"/>
                </a:solidFill>
                <a:latin typeface="Lato"/>
                <a:hlinkClick r:id=""/>
              </a:rPr>
              <a:t>A2</a:t>
            </a:r>
            <a:r>
              <a:rPr lang="en-GB" b="1" dirty="0">
                <a:solidFill>
                  <a:srgbClr val="00518E"/>
                </a:solidFill>
                <a:latin typeface="Lato"/>
                <a:hlinkClick r:id="rId7"/>
              </a:rPr>
              <a:t>. Metadata are accessible, even when the data are no longer available</a:t>
            </a:r>
            <a:endParaRPr lang="en-GB" dirty="0">
              <a:solidFill>
                <a:srgbClr val="333333"/>
              </a:solidFill>
              <a:latin typeface="Lato"/>
            </a:endParaRPr>
          </a:p>
        </p:txBody>
      </p:sp>
    </p:spTree>
    <p:extLst>
      <p:ext uri="{BB962C8B-B14F-4D97-AF65-F5344CB8AC3E}">
        <p14:creationId xmlns:p14="http://schemas.microsoft.com/office/powerpoint/2010/main" val="15815733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5" name="Google Shape;565;p48"/>
          <p:cNvSpPr txBox="1"/>
          <p:nvPr/>
        </p:nvSpPr>
        <p:spPr>
          <a:xfrm>
            <a:off x="264400" y="5174833"/>
            <a:ext cx="3394800" cy="770400"/>
          </a:xfrm>
          <a:prstGeom prst="rect">
            <a:avLst/>
          </a:prstGeom>
          <a:noFill/>
          <a:ln>
            <a:noFill/>
          </a:ln>
        </p:spPr>
        <p:txBody>
          <a:bodyPr spcFirstLastPara="1" wrap="square" lIns="121900" tIns="121900" rIns="121900" bIns="121900" anchor="t" anchorCtr="0">
            <a:noAutofit/>
          </a:bodyPr>
          <a:lstStyle/>
          <a:p>
            <a:r>
              <a:rPr lang="en" sz="1600" u="sng">
                <a:solidFill>
                  <a:schemeClr val="hlink"/>
                </a:solidFill>
                <a:latin typeface="Open Sans"/>
                <a:ea typeface="Open Sans"/>
                <a:cs typeface="Open Sans"/>
                <a:sym typeface="Open Sans"/>
                <a:hlinkClick r:id="rId3"/>
              </a:rPr>
              <a:t>http://www.vliz.be/imis?module=dataset&amp;dasid=4687</a:t>
            </a:r>
            <a:r>
              <a:rPr lang="en" sz="1600">
                <a:latin typeface="Open Sans"/>
                <a:ea typeface="Open Sans"/>
                <a:cs typeface="Open Sans"/>
                <a:sym typeface="Open Sans"/>
              </a:rPr>
              <a:t> </a:t>
            </a:r>
            <a:endParaRPr sz="1600">
              <a:latin typeface="Open Sans"/>
              <a:ea typeface="Open Sans"/>
              <a:cs typeface="Open Sans"/>
              <a:sym typeface="Open Sans"/>
            </a:endParaRPr>
          </a:p>
          <a:p>
            <a:endParaRPr sz="1600">
              <a:latin typeface="Open Sans"/>
              <a:ea typeface="Open Sans"/>
              <a:cs typeface="Open Sans"/>
              <a:sym typeface="Open Sans"/>
            </a:endParaRPr>
          </a:p>
          <a:p>
            <a:r>
              <a:rPr lang="en" sz="1600" u="sng">
                <a:solidFill>
                  <a:schemeClr val="hlink"/>
                </a:solidFill>
                <a:latin typeface="Open Sans"/>
                <a:ea typeface="Open Sans"/>
                <a:cs typeface="Open Sans"/>
                <a:sym typeface="Open Sans"/>
                <a:hlinkClick r:id="rId4"/>
              </a:rPr>
              <a:t>https://doi.org/10.14284/394</a:t>
            </a:r>
            <a:endParaRPr sz="1600">
              <a:latin typeface="Open Sans"/>
              <a:ea typeface="Open Sans"/>
              <a:cs typeface="Open Sans"/>
              <a:sym typeface="Open Sans"/>
            </a:endParaRPr>
          </a:p>
          <a:p>
            <a:endParaRPr sz="1600">
              <a:latin typeface="Open Sans"/>
              <a:ea typeface="Open Sans"/>
              <a:cs typeface="Open Sans"/>
              <a:sym typeface="Open Sans"/>
            </a:endParaRPr>
          </a:p>
        </p:txBody>
      </p:sp>
      <p:sp>
        <p:nvSpPr>
          <p:cNvPr id="566" name="Google Shape;566;p48"/>
          <p:cNvSpPr txBox="1"/>
          <p:nvPr/>
        </p:nvSpPr>
        <p:spPr>
          <a:xfrm>
            <a:off x="1019967" y="1637567"/>
            <a:ext cx="4000000" cy="4000000"/>
          </a:xfrm>
          <a:prstGeom prst="rect">
            <a:avLst/>
          </a:prstGeom>
          <a:noFill/>
          <a:ln>
            <a:noFill/>
          </a:ln>
        </p:spPr>
        <p:txBody>
          <a:bodyPr spcFirstLastPara="1" wrap="square" lIns="121900" tIns="121900" rIns="121900" bIns="121900" anchor="t" anchorCtr="0">
            <a:noAutofit/>
          </a:bodyPr>
          <a:lstStyle/>
          <a:p>
            <a:pPr>
              <a:lnSpc>
                <a:spcPct val="115000"/>
              </a:lnSpc>
              <a:spcAft>
                <a:spcPts val="2133"/>
              </a:spcAft>
            </a:pPr>
            <a:r>
              <a:rPr lang="en" sz="2400">
                <a:solidFill>
                  <a:schemeClr val="accent1"/>
                </a:solidFill>
                <a:latin typeface="Open Sans"/>
                <a:ea typeface="Open Sans"/>
                <a:cs typeface="Open Sans"/>
                <a:sym typeface="Open Sans"/>
              </a:rPr>
              <a:t>F</a:t>
            </a:r>
            <a:r>
              <a:rPr lang="en" sz="2400" b="1">
                <a:solidFill>
                  <a:schemeClr val="accent1"/>
                </a:solidFill>
                <a:latin typeface="Open Sans"/>
                <a:ea typeface="Open Sans"/>
                <a:cs typeface="Open Sans"/>
                <a:sym typeface="Open Sans"/>
              </a:rPr>
              <a:t>A</a:t>
            </a:r>
            <a:r>
              <a:rPr lang="en" sz="2400">
                <a:solidFill>
                  <a:schemeClr val="accent1"/>
                </a:solidFill>
                <a:latin typeface="Open Sans"/>
                <a:ea typeface="Open Sans"/>
                <a:cs typeface="Open Sans"/>
                <a:sym typeface="Open Sans"/>
              </a:rPr>
              <a:t>IR - Accessible</a:t>
            </a:r>
            <a:endParaRPr sz="2400">
              <a:solidFill>
                <a:schemeClr val="accent1"/>
              </a:solidFill>
              <a:latin typeface="Open Sans"/>
              <a:ea typeface="Open Sans"/>
              <a:cs typeface="Open Sans"/>
              <a:sym typeface="Open Sans"/>
            </a:endParaRPr>
          </a:p>
        </p:txBody>
      </p:sp>
      <p:pic>
        <p:nvPicPr>
          <p:cNvPr id="2" name="Picture 1"/>
          <p:cNvPicPr>
            <a:picLocks noChangeAspect="1"/>
          </p:cNvPicPr>
          <p:nvPr/>
        </p:nvPicPr>
        <p:blipFill>
          <a:blip r:embed="rId5"/>
          <a:stretch>
            <a:fillRect/>
          </a:stretch>
        </p:blipFill>
        <p:spPr>
          <a:xfrm>
            <a:off x="4780182" y="643564"/>
            <a:ext cx="6403634" cy="6214436"/>
          </a:xfrm>
          <a:prstGeom prst="rect">
            <a:avLst/>
          </a:prstGeom>
        </p:spPr>
      </p:pic>
      <p:sp>
        <p:nvSpPr>
          <p:cNvPr id="3" name="Title 2"/>
          <p:cNvSpPr>
            <a:spLocks noGrp="1"/>
          </p:cNvSpPr>
          <p:nvPr>
            <p:ph type="title"/>
          </p:nvPr>
        </p:nvSpPr>
        <p:spPr/>
        <p:txBody>
          <a:bodyPr/>
          <a:lstStyle/>
          <a:p>
            <a:endParaRPr lang="nl-BE"/>
          </a:p>
        </p:txBody>
      </p:sp>
    </p:spTree>
    <p:extLst>
      <p:ext uri="{BB962C8B-B14F-4D97-AF65-F5344CB8AC3E}">
        <p14:creationId xmlns:p14="http://schemas.microsoft.com/office/powerpoint/2010/main" val="29926664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62720" y="846138"/>
            <a:ext cx="6848080" cy="1143000"/>
          </a:xfrm>
        </p:spPr>
        <p:txBody>
          <a:bodyPr>
            <a:normAutofit/>
          </a:bodyPr>
          <a:lstStyle/>
          <a:p>
            <a:pPr algn="l"/>
            <a:r>
              <a:rPr lang="nl-NL" sz="4000" dirty="0">
                <a:solidFill>
                  <a:srgbClr val="006583"/>
                </a:solidFill>
                <a:latin typeface="Fira Sans SemiBold"/>
                <a:cs typeface="Fira Sans SemiBold"/>
              </a:rPr>
              <a:t>FAIR </a:t>
            </a:r>
            <a:r>
              <a:rPr lang="nl-NL" sz="4000" dirty="0" err="1">
                <a:solidFill>
                  <a:srgbClr val="006583"/>
                </a:solidFill>
                <a:latin typeface="Fira Sans SemiBold"/>
                <a:cs typeface="Fira Sans SemiBold"/>
              </a:rPr>
              <a:t>principles</a:t>
            </a:r>
            <a:endParaRPr lang="nl-NL" sz="3100" i="1" dirty="0">
              <a:solidFill>
                <a:srgbClr val="006583"/>
              </a:solidFill>
              <a:latin typeface="Fira Sans Regular"/>
              <a:cs typeface="Fira Sans Regular"/>
            </a:endParaRPr>
          </a:p>
        </p:txBody>
      </p:sp>
      <p:pic>
        <p:nvPicPr>
          <p:cNvPr id="5" name="Picture 4" descr="Image result for FAIR data"/>
          <p:cNvPicPr>
            <a:picLocks noChangeAspect="1" noChangeArrowheads="1"/>
          </p:cNvPicPr>
          <p:nvPr/>
        </p:nvPicPr>
        <p:blipFill rotWithShape="1">
          <a:blip r:embed="rId3">
            <a:extLst>
              <a:ext uri="{28A0092B-C50C-407E-A947-70E740481C1C}">
                <a14:useLocalDpi xmlns:a14="http://schemas.microsoft.com/office/drawing/2010/main" val="0"/>
              </a:ext>
            </a:extLst>
          </a:blip>
          <a:srcRect l="48442" r="25949"/>
          <a:stretch/>
        </p:blipFill>
        <p:spPr bwMode="auto">
          <a:xfrm>
            <a:off x="1524000" y="1989139"/>
            <a:ext cx="2699454" cy="35817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516582" y="1970554"/>
            <a:ext cx="6151418" cy="286232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rgbClr val="00518E"/>
                </a:solidFill>
                <a:latin typeface="Lato"/>
                <a:hlinkClick r:id="rId4"/>
              </a:rPr>
              <a:t>I1. (Meta)data use a formal, accessible, shared, and broadly applicable language for knowledge representation.</a:t>
            </a:r>
            <a:endParaRPr lang="en-GB" dirty="0">
              <a:solidFill>
                <a:srgbClr val="333333"/>
              </a:solidFill>
              <a:latin typeface="Lato"/>
            </a:endParaRPr>
          </a:p>
          <a:p>
            <a:endParaRPr lang="en-GB" b="1" dirty="0">
              <a:solidFill>
                <a:srgbClr val="00518E"/>
              </a:solidFill>
              <a:latin typeface="Lato"/>
              <a:hlinkClick r:id=""/>
            </a:endParaRPr>
          </a:p>
          <a:p>
            <a:r>
              <a:rPr lang="en-GB" b="1" dirty="0">
                <a:solidFill>
                  <a:srgbClr val="00518E"/>
                </a:solidFill>
                <a:latin typeface="Lato"/>
                <a:hlinkClick r:id=""/>
              </a:rPr>
              <a:t>I2</a:t>
            </a:r>
            <a:r>
              <a:rPr lang="en-GB" b="1" dirty="0">
                <a:solidFill>
                  <a:srgbClr val="00518E"/>
                </a:solidFill>
                <a:latin typeface="Lato"/>
                <a:hlinkClick r:id="rId5"/>
              </a:rPr>
              <a:t>. (Meta)data use vocabularies that follow FAIR principles</a:t>
            </a:r>
            <a:endParaRPr lang="en-GB" b="1" dirty="0">
              <a:solidFill>
                <a:srgbClr val="00518E"/>
              </a:solidFill>
              <a:latin typeface="Lato"/>
            </a:endParaRPr>
          </a:p>
          <a:p>
            <a:r>
              <a:rPr lang="en-GB" b="1" dirty="0">
                <a:solidFill>
                  <a:srgbClr val="00518E"/>
                </a:solidFill>
                <a:latin typeface="Lato"/>
              </a:rPr>
              <a:t>	</a:t>
            </a:r>
            <a:endParaRPr lang="en-GB" b="1" dirty="0">
              <a:solidFill>
                <a:srgbClr val="00518E"/>
              </a:solidFill>
              <a:latin typeface="Lato"/>
              <a:hlinkClick r:id=""/>
            </a:endParaRPr>
          </a:p>
          <a:p>
            <a:r>
              <a:rPr lang="en-GB" b="1" dirty="0">
                <a:solidFill>
                  <a:srgbClr val="00518E"/>
                </a:solidFill>
                <a:latin typeface="Lato"/>
                <a:hlinkClick r:id=""/>
              </a:rPr>
              <a:t>I3</a:t>
            </a:r>
            <a:r>
              <a:rPr lang="en-GB" b="1" dirty="0">
                <a:solidFill>
                  <a:srgbClr val="00518E"/>
                </a:solidFill>
                <a:latin typeface="Lato"/>
                <a:hlinkClick r:id="rId6"/>
              </a:rPr>
              <a:t>. (Meta)data include qualified references to other (meta)data</a:t>
            </a:r>
            <a:endParaRPr lang="en-GB" b="1" dirty="0">
              <a:solidFill>
                <a:srgbClr val="00518E"/>
              </a:solidFill>
              <a:latin typeface="Lato"/>
            </a:endParaRPr>
          </a:p>
          <a:p>
            <a:r>
              <a:rPr lang="en-GB" b="1" dirty="0">
                <a:solidFill>
                  <a:srgbClr val="00518E"/>
                </a:solidFill>
                <a:latin typeface="Lato"/>
              </a:rPr>
              <a:t>	</a:t>
            </a:r>
            <a:endParaRPr lang="en-GB" dirty="0">
              <a:solidFill>
                <a:srgbClr val="333333"/>
              </a:solidFill>
              <a:latin typeface="Lato"/>
            </a:endParaRPr>
          </a:p>
        </p:txBody>
      </p:sp>
    </p:spTree>
    <p:extLst>
      <p:ext uri="{BB962C8B-B14F-4D97-AF65-F5344CB8AC3E}">
        <p14:creationId xmlns:p14="http://schemas.microsoft.com/office/powerpoint/2010/main" val="11478274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62720" y="846138"/>
            <a:ext cx="6848080" cy="1143000"/>
          </a:xfrm>
        </p:spPr>
        <p:txBody>
          <a:bodyPr>
            <a:normAutofit/>
          </a:bodyPr>
          <a:lstStyle/>
          <a:p>
            <a:pPr algn="l"/>
            <a:r>
              <a:rPr lang="nl-NL" sz="4000" dirty="0">
                <a:solidFill>
                  <a:srgbClr val="006583"/>
                </a:solidFill>
                <a:latin typeface="Fira Sans SemiBold"/>
                <a:cs typeface="Fira Sans SemiBold"/>
              </a:rPr>
              <a:t>FAIR </a:t>
            </a:r>
            <a:r>
              <a:rPr lang="nl-NL" sz="4000" dirty="0" err="1">
                <a:solidFill>
                  <a:srgbClr val="006583"/>
                </a:solidFill>
                <a:latin typeface="Fira Sans SemiBold"/>
                <a:cs typeface="Fira Sans SemiBold"/>
              </a:rPr>
              <a:t>principles</a:t>
            </a:r>
            <a:endParaRPr lang="nl-NL" sz="3100" i="1" dirty="0">
              <a:solidFill>
                <a:srgbClr val="006583"/>
              </a:solidFill>
              <a:latin typeface="Fira Sans Regular"/>
              <a:cs typeface="Fira Sans Regular"/>
            </a:endParaRPr>
          </a:p>
        </p:txBody>
      </p:sp>
      <p:pic>
        <p:nvPicPr>
          <p:cNvPr id="4" name="Picture 3" descr="Image result for FAIR data"/>
          <p:cNvPicPr>
            <a:picLocks noChangeAspect="1" noChangeArrowheads="1"/>
          </p:cNvPicPr>
          <p:nvPr/>
        </p:nvPicPr>
        <p:blipFill rotWithShape="1">
          <a:blip r:embed="rId3">
            <a:extLst>
              <a:ext uri="{28A0092B-C50C-407E-A947-70E740481C1C}">
                <a14:useLocalDpi xmlns:a14="http://schemas.microsoft.com/office/drawing/2010/main" val="0"/>
              </a:ext>
            </a:extLst>
          </a:blip>
          <a:srcRect l="76256"/>
          <a:stretch/>
        </p:blipFill>
        <p:spPr bwMode="auto">
          <a:xfrm>
            <a:off x="1524001" y="1989139"/>
            <a:ext cx="2393523" cy="342521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917524" y="1855087"/>
            <a:ext cx="6651865" cy="313932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rgbClr val="00518E"/>
                </a:solidFill>
                <a:latin typeface="Lato"/>
                <a:hlinkClick r:id="rId4"/>
              </a:rPr>
              <a:t>R1. Meta(data) are richly described with a plurality of accurate and relevant attributes</a:t>
            </a:r>
            <a:endParaRPr lang="en-GB" b="1" dirty="0">
              <a:solidFill>
                <a:srgbClr val="00518E"/>
              </a:solidFill>
              <a:latin typeface="Lato"/>
            </a:endParaRPr>
          </a:p>
          <a:p>
            <a:r>
              <a:rPr lang="en-GB" b="1" dirty="0">
                <a:solidFill>
                  <a:srgbClr val="00518E"/>
                </a:solidFill>
                <a:latin typeface="Lato"/>
              </a:rPr>
              <a:t>	</a:t>
            </a:r>
            <a:endParaRPr lang="en-GB" dirty="0">
              <a:solidFill>
                <a:srgbClr val="333333"/>
              </a:solidFill>
              <a:latin typeface="Lato"/>
            </a:endParaRPr>
          </a:p>
          <a:p>
            <a:pPr lvl="1"/>
            <a:r>
              <a:rPr lang="en-GB" b="1" dirty="0">
                <a:solidFill>
                  <a:srgbClr val="00518E"/>
                </a:solidFill>
                <a:latin typeface="Lato"/>
                <a:hlinkClick r:id="rId5"/>
              </a:rPr>
              <a:t>R1.1. (Meta)data are released with a clear and accessible data usage license</a:t>
            </a:r>
            <a:endParaRPr lang="en-GB" b="1" dirty="0">
              <a:solidFill>
                <a:srgbClr val="00518E"/>
              </a:solidFill>
              <a:latin typeface="Lato"/>
            </a:endParaRPr>
          </a:p>
          <a:p>
            <a:pPr lvl="1"/>
            <a:r>
              <a:rPr lang="en-GB" b="1" dirty="0">
                <a:solidFill>
                  <a:srgbClr val="00518E"/>
                </a:solidFill>
                <a:latin typeface="Lato"/>
              </a:rPr>
              <a:t>	</a:t>
            </a:r>
            <a:endParaRPr lang="en-GB" dirty="0">
              <a:solidFill>
                <a:srgbClr val="333333"/>
              </a:solidFill>
              <a:latin typeface="Lato"/>
            </a:endParaRPr>
          </a:p>
          <a:p>
            <a:pPr lvl="1"/>
            <a:r>
              <a:rPr lang="en-GB" b="1" dirty="0">
                <a:solidFill>
                  <a:srgbClr val="00518E"/>
                </a:solidFill>
                <a:latin typeface="Lato"/>
                <a:hlinkClick r:id="rId6"/>
              </a:rPr>
              <a:t>R1.2. (Meta)data are associated with detailed provenance</a:t>
            </a:r>
            <a:endParaRPr lang="en-GB" b="1" dirty="0">
              <a:solidFill>
                <a:srgbClr val="00518E"/>
              </a:solidFill>
              <a:latin typeface="Lato"/>
            </a:endParaRPr>
          </a:p>
          <a:p>
            <a:pPr lvl="1"/>
            <a:r>
              <a:rPr lang="en-GB" b="1" dirty="0">
                <a:solidFill>
                  <a:srgbClr val="00518E"/>
                </a:solidFill>
                <a:latin typeface="Lato"/>
              </a:rPr>
              <a:t>	</a:t>
            </a:r>
            <a:endParaRPr lang="en-GB" dirty="0">
              <a:solidFill>
                <a:srgbClr val="333333"/>
              </a:solidFill>
              <a:latin typeface="Lato"/>
            </a:endParaRPr>
          </a:p>
          <a:p>
            <a:pPr lvl="1"/>
            <a:r>
              <a:rPr lang="en-GB" b="1" dirty="0">
                <a:solidFill>
                  <a:srgbClr val="00518E"/>
                </a:solidFill>
                <a:latin typeface="Lato"/>
                <a:hlinkClick r:id="rId7"/>
              </a:rPr>
              <a:t>R1.3. (Meta)data meet domain-relevant community standards</a:t>
            </a:r>
            <a:endParaRPr lang="en-GB" dirty="0">
              <a:solidFill>
                <a:srgbClr val="333333"/>
              </a:solidFill>
              <a:latin typeface="Lato"/>
            </a:endParaRPr>
          </a:p>
        </p:txBody>
      </p:sp>
    </p:spTree>
    <p:extLst>
      <p:ext uri="{BB962C8B-B14F-4D97-AF65-F5344CB8AC3E}">
        <p14:creationId xmlns:p14="http://schemas.microsoft.com/office/powerpoint/2010/main" val="20049444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5" name="Google Shape;565;p48"/>
          <p:cNvSpPr txBox="1"/>
          <p:nvPr/>
        </p:nvSpPr>
        <p:spPr>
          <a:xfrm>
            <a:off x="264400" y="5174833"/>
            <a:ext cx="3394800" cy="770400"/>
          </a:xfrm>
          <a:prstGeom prst="rect">
            <a:avLst/>
          </a:prstGeom>
          <a:noFill/>
          <a:ln>
            <a:noFill/>
          </a:ln>
        </p:spPr>
        <p:txBody>
          <a:bodyPr spcFirstLastPara="1" wrap="square" lIns="121900" tIns="121900" rIns="121900" bIns="121900" anchor="t" anchorCtr="0">
            <a:noAutofit/>
          </a:bodyPr>
          <a:lstStyle/>
          <a:p>
            <a:r>
              <a:rPr lang="en" sz="1600" u="sng">
                <a:solidFill>
                  <a:schemeClr val="hlink"/>
                </a:solidFill>
                <a:latin typeface="Open Sans"/>
                <a:ea typeface="Open Sans"/>
                <a:cs typeface="Open Sans"/>
                <a:sym typeface="Open Sans"/>
                <a:hlinkClick r:id="rId3"/>
              </a:rPr>
              <a:t>http://www.vliz.be/imis?module=dataset&amp;dasid=4687</a:t>
            </a:r>
            <a:r>
              <a:rPr lang="en" sz="1600">
                <a:latin typeface="Open Sans"/>
                <a:ea typeface="Open Sans"/>
                <a:cs typeface="Open Sans"/>
                <a:sym typeface="Open Sans"/>
              </a:rPr>
              <a:t> </a:t>
            </a:r>
            <a:endParaRPr sz="1600">
              <a:latin typeface="Open Sans"/>
              <a:ea typeface="Open Sans"/>
              <a:cs typeface="Open Sans"/>
              <a:sym typeface="Open Sans"/>
            </a:endParaRPr>
          </a:p>
          <a:p>
            <a:endParaRPr sz="1600">
              <a:latin typeface="Open Sans"/>
              <a:ea typeface="Open Sans"/>
              <a:cs typeface="Open Sans"/>
              <a:sym typeface="Open Sans"/>
            </a:endParaRPr>
          </a:p>
          <a:p>
            <a:r>
              <a:rPr lang="en" sz="1600" u="sng">
                <a:solidFill>
                  <a:schemeClr val="hlink"/>
                </a:solidFill>
                <a:latin typeface="Open Sans"/>
                <a:ea typeface="Open Sans"/>
                <a:cs typeface="Open Sans"/>
                <a:sym typeface="Open Sans"/>
                <a:hlinkClick r:id="rId4"/>
              </a:rPr>
              <a:t>https://doi.org/10.14284/394</a:t>
            </a:r>
            <a:endParaRPr sz="1600">
              <a:latin typeface="Open Sans"/>
              <a:ea typeface="Open Sans"/>
              <a:cs typeface="Open Sans"/>
              <a:sym typeface="Open Sans"/>
            </a:endParaRPr>
          </a:p>
          <a:p>
            <a:endParaRPr sz="1600">
              <a:latin typeface="Open Sans"/>
              <a:ea typeface="Open Sans"/>
              <a:cs typeface="Open Sans"/>
              <a:sym typeface="Open Sans"/>
            </a:endParaRPr>
          </a:p>
        </p:txBody>
      </p:sp>
      <p:sp>
        <p:nvSpPr>
          <p:cNvPr id="566" name="Google Shape;566;p48"/>
          <p:cNvSpPr txBox="1"/>
          <p:nvPr/>
        </p:nvSpPr>
        <p:spPr>
          <a:xfrm>
            <a:off x="1019967" y="1637567"/>
            <a:ext cx="4000000" cy="4000000"/>
          </a:xfrm>
          <a:prstGeom prst="rect">
            <a:avLst/>
          </a:prstGeom>
          <a:noFill/>
          <a:ln>
            <a:noFill/>
          </a:ln>
        </p:spPr>
        <p:txBody>
          <a:bodyPr spcFirstLastPara="1" wrap="square" lIns="121900" tIns="121900" rIns="121900" bIns="121900" anchor="t" anchorCtr="0">
            <a:noAutofit/>
          </a:bodyPr>
          <a:lstStyle/>
          <a:p>
            <a:pPr>
              <a:lnSpc>
                <a:spcPct val="115000"/>
              </a:lnSpc>
              <a:spcAft>
                <a:spcPts val="2133"/>
              </a:spcAft>
            </a:pPr>
            <a:r>
              <a:rPr lang="en" sz="2400" dirty="0" smtClean="0">
                <a:solidFill>
                  <a:schemeClr val="accent1"/>
                </a:solidFill>
                <a:latin typeface="Open Sans"/>
                <a:ea typeface="Open Sans"/>
                <a:cs typeface="Open Sans"/>
                <a:sym typeface="Open Sans"/>
              </a:rPr>
              <a:t>FAI</a:t>
            </a:r>
            <a:r>
              <a:rPr lang="en" sz="2400" b="1" dirty="0" smtClean="0">
                <a:solidFill>
                  <a:schemeClr val="accent1"/>
                </a:solidFill>
                <a:latin typeface="Open Sans"/>
                <a:ea typeface="Open Sans"/>
                <a:cs typeface="Open Sans"/>
                <a:sym typeface="Open Sans"/>
              </a:rPr>
              <a:t>R</a:t>
            </a:r>
            <a:r>
              <a:rPr lang="en" sz="2400" dirty="0" smtClean="0">
                <a:solidFill>
                  <a:schemeClr val="accent1"/>
                </a:solidFill>
                <a:latin typeface="Open Sans"/>
                <a:ea typeface="Open Sans"/>
                <a:cs typeface="Open Sans"/>
                <a:sym typeface="Open Sans"/>
              </a:rPr>
              <a:t> </a:t>
            </a:r>
            <a:r>
              <a:rPr lang="en" sz="2400" dirty="0">
                <a:solidFill>
                  <a:schemeClr val="accent1"/>
                </a:solidFill>
                <a:latin typeface="Open Sans"/>
                <a:ea typeface="Open Sans"/>
                <a:cs typeface="Open Sans"/>
                <a:sym typeface="Open Sans"/>
              </a:rPr>
              <a:t>- </a:t>
            </a:r>
            <a:r>
              <a:rPr lang="en" sz="2400" dirty="0" smtClean="0">
                <a:solidFill>
                  <a:schemeClr val="accent1"/>
                </a:solidFill>
                <a:latin typeface="Open Sans"/>
                <a:ea typeface="Open Sans"/>
                <a:cs typeface="Open Sans"/>
                <a:sym typeface="Open Sans"/>
              </a:rPr>
              <a:t>Reusable</a:t>
            </a:r>
            <a:endParaRPr sz="2400" dirty="0">
              <a:solidFill>
                <a:schemeClr val="accent1"/>
              </a:solidFill>
              <a:latin typeface="Open Sans"/>
              <a:ea typeface="Open Sans"/>
              <a:cs typeface="Open Sans"/>
              <a:sym typeface="Open Sans"/>
            </a:endParaRPr>
          </a:p>
        </p:txBody>
      </p:sp>
      <p:pic>
        <p:nvPicPr>
          <p:cNvPr id="2" name="Picture 1"/>
          <p:cNvPicPr>
            <a:picLocks noChangeAspect="1"/>
          </p:cNvPicPr>
          <p:nvPr/>
        </p:nvPicPr>
        <p:blipFill>
          <a:blip r:embed="rId5"/>
          <a:stretch>
            <a:fillRect/>
          </a:stretch>
        </p:blipFill>
        <p:spPr>
          <a:xfrm>
            <a:off x="5019967" y="742200"/>
            <a:ext cx="6082079" cy="5942901"/>
          </a:xfrm>
          <a:prstGeom prst="rect">
            <a:avLst/>
          </a:prstGeom>
        </p:spPr>
      </p:pic>
      <p:sp>
        <p:nvSpPr>
          <p:cNvPr id="3" name="Title 2"/>
          <p:cNvSpPr>
            <a:spLocks noGrp="1"/>
          </p:cNvSpPr>
          <p:nvPr>
            <p:ph type="title"/>
          </p:nvPr>
        </p:nvSpPr>
        <p:spPr/>
        <p:txBody>
          <a:bodyPr/>
          <a:lstStyle/>
          <a:p>
            <a:endParaRPr lang="nl-BE"/>
          </a:p>
        </p:txBody>
      </p:sp>
    </p:spTree>
    <p:extLst>
      <p:ext uri="{BB962C8B-B14F-4D97-AF65-F5344CB8AC3E}">
        <p14:creationId xmlns:p14="http://schemas.microsoft.com/office/powerpoint/2010/main" val="34002041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34988" y="734582"/>
            <a:ext cx="6848080" cy="1143000"/>
          </a:xfrm>
        </p:spPr>
        <p:txBody>
          <a:bodyPr>
            <a:normAutofit/>
          </a:bodyPr>
          <a:lstStyle/>
          <a:p>
            <a:pPr algn="l"/>
            <a:r>
              <a:rPr lang="nl-NL" sz="4000" dirty="0">
                <a:solidFill>
                  <a:srgbClr val="006583"/>
                </a:solidFill>
                <a:latin typeface="Fira Sans SemiBold"/>
                <a:cs typeface="Fira Sans SemiBold"/>
              </a:rPr>
              <a:t>Open </a:t>
            </a:r>
            <a:r>
              <a:rPr lang="nl-NL" sz="4000" dirty="0" err="1">
                <a:solidFill>
                  <a:srgbClr val="006583"/>
                </a:solidFill>
                <a:latin typeface="Fira Sans SemiBold"/>
                <a:cs typeface="Fira Sans SemiBold"/>
              </a:rPr>
              <a:t>vs</a:t>
            </a:r>
            <a:r>
              <a:rPr lang="nl-NL" sz="4000" dirty="0">
                <a:solidFill>
                  <a:srgbClr val="006583"/>
                </a:solidFill>
                <a:latin typeface="Fira Sans SemiBold"/>
                <a:cs typeface="Fira Sans SemiBold"/>
              </a:rPr>
              <a:t> FAIR</a:t>
            </a:r>
            <a:r>
              <a:rPr lang="nl-NL" dirty="0" smtClean="0">
                <a:solidFill>
                  <a:srgbClr val="006583"/>
                </a:solidFill>
              </a:rPr>
              <a:t/>
            </a:r>
            <a:br>
              <a:rPr lang="nl-NL" dirty="0" smtClean="0">
                <a:solidFill>
                  <a:srgbClr val="006583"/>
                </a:solidFill>
              </a:rPr>
            </a:br>
            <a:endParaRPr lang="nl-NL" sz="3100" i="1" dirty="0">
              <a:solidFill>
                <a:srgbClr val="006583"/>
              </a:solidFill>
              <a:latin typeface="Fira Sans Regular"/>
              <a:cs typeface="Fira Sans Regular"/>
            </a:endParaRPr>
          </a:p>
        </p:txBody>
      </p:sp>
      <p:sp>
        <p:nvSpPr>
          <p:cNvPr id="16" name="Oval 15"/>
          <p:cNvSpPr/>
          <p:nvPr/>
        </p:nvSpPr>
        <p:spPr>
          <a:xfrm>
            <a:off x="3614328" y="2478128"/>
            <a:ext cx="4159694" cy="33244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7" name="TextBox 8"/>
          <p:cNvSpPr txBox="1"/>
          <p:nvPr/>
        </p:nvSpPr>
        <p:spPr>
          <a:xfrm>
            <a:off x="4815256" y="2764553"/>
            <a:ext cx="1557991"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Managed Data</a:t>
            </a:r>
          </a:p>
        </p:txBody>
      </p:sp>
      <p:sp>
        <p:nvSpPr>
          <p:cNvPr id="11" name="Oval 10"/>
          <p:cNvSpPr/>
          <p:nvPr/>
        </p:nvSpPr>
        <p:spPr>
          <a:xfrm>
            <a:off x="4356848" y="3941577"/>
            <a:ext cx="1316471" cy="1177271"/>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dirty="0"/>
              <a:t>Open Data</a:t>
            </a:r>
          </a:p>
        </p:txBody>
      </p:sp>
      <p:sp>
        <p:nvSpPr>
          <p:cNvPr id="12" name="Oval 11"/>
          <p:cNvSpPr/>
          <p:nvPr/>
        </p:nvSpPr>
        <p:spPr>
          <a:xfrm>
            <a:off x="5282123" y="3117592"/>
            <a:ext cx="2449272" cy="1863781"/>
          </a:xfrm>
          <a:prstGeom prst="ellipse">
            <a:avLst/>
          </a:prstGeom>
          <a:solidFill>
            <a:schemeClr val="accent6">
              <a:alpha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dirty="0"/>
              <a:t>FAIR Data</a:t>
            </a:r>
          </a:p>
        </p:txBody>
      </p:sp>
      <p:sp>
        <p:nvSpPr>
          <p:cNvPr id="14" name="Oval 13"/>
          <p:cNvSpPr/>
          <p:nvPr/>
        </p:nvSpPr>
        <p:spPr>
          <a:xfrm>
            <a:off x="1595719" y="2249092"/>
            <a:ext cx="8803341" cy="3670189"/>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5" name="TextBox 11"/>
          <p:cNvSpPr txBox="1"/>
          <p:nvPr/>
        </p:nvSpPr>
        <p:spPr>
          <a:xfrm>
            <a:off x="8174873" y="3799673"/>
            <a:ext cx="222418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rgbClr val="0092D1"/>
                </a:solidFill>
              </a:rPr>
              <a:t>All Research Data</a:t>
            </a:r>
          </a:p>
        </p:txBody>
      </p:sp>
      <p:sp>
        <p:nvSpPr>
          <p:cNvPr id="9" name="Tijdelijke aanduiding voor inhoud 2"/>
          <p:cNvSpPr>
            <a:spLocks noGrp="1"/>
          </p:cNvSpPr>
          <p:nvPr>
            <p:ph idx="1"/>
          </p:nvPr>
        </p:nvSpPr>
        <p:spPr>
          <a:xfrm>
            <a:off x="2034988" y="1506072"/>
            <a:ext cx="8175812" cy="4620092"/>
          </a:xfrm>
        </p:spPr>
        <p:txBody>
          <a:bodyPr>
            <a:normAutofit/>
          </a:bodyPr>
          <a:lstStyle/>
          <a:p>
            <a:pPr marL="0" indent="0">
              <a:buNone/>
            </a:pPr>
            <a:r>
              <a:rPr lang="nl-NL" sz="2400" dirty="0">
                <a:solidFill>
                  <a:srgbClr val="006583"/>
                </a:solidFill>
                <a:latin typeface="Fira Sans Regular"/>
                <a:cs typeface="Fira Sans Regular"/>
              </a:rPr>
              <a:t>Open: </a:t>
            </a:r>
            <a:r>
              <a:rPr lang="nl-NL" sz="2400" dirty="0" err="1">
                <a:solidFill>
                  <a:srgbClr val="006583"/>
                </a:solidFill>
                <a:latin typeface="Fira Sans Regular"/>
                <a:cs typeface="Fira Sans Regular"/>
              </a:rPr>
              <a:t>anyone</a:t>
            </a:r>
            <a:r>
              <a:rPr lang="nl-NL" sz="2400" dirty="0">
                <a:solidFill>
                  <a:srgbClr val="006583"/>
                </a:solidFill>
                <a:latin typeface="Fira Sans Regular"/>
                <a:cs typeface="Fira Sans Regular"/>
              </a:rPr>
              <a:t> </a:t>
            </a:r>
            <a:r>
              <a:rPr lang="nl-NL" sz="2400" dirty="0" err="1">
                <a:solidFill>
                  <a:srgbClr val="006583"/>
                </a:solidFill>
                <a:latin typeface="Fira Sans Regular"/>
                <a:cs typeface="Fira Sans Regular"/>
              </a:rPr>
              <a:t>can</a:t>
            </a:r>
            <a:r>
              <a:rPr lang="nl-NL" sz="2400" dirty="0">
                <a:solidFill>
                  <a:srgbClr val="006583"/>
                </a:solidFill>
                <a:latin typeface="Fira Sans Regular"/>
                <a:cs typeface="Fira Sans Regular"/>
              </a:rPr>
              <a:t> access, </a:t>
            </a:r>
            <a:r>
              <a:rPr lang="nl-NL" sz="2400" dirty="0" err="1">
                <a:solidFill>
                  <a:srgbClr val="006583"/>
                </a:solidFill>
                <a:latin typeface="Fira Sans Regular"/>
                <a:cs typeface="Fira Sans Regular"/>
              </a:rPr>
              <a:t>use</a:t>
            </a:r>
            <a:r>
              <a:rPr lang="nl-NL" sz="2400" dirty="0">
                <a:solidFill>
                  <a:srgbClr val="006583"/>
                </a:solidFill>
                <a:latin typeface="Fira Sans Regular"/>
                <a:cs typeface="Fira Sans Regular"/>
              </a:rPr>
              <a:t> </a:t>
            </a:r>
            <a:r>
              <a:rPr lang="nl-NL" sz="2400" dirty="0" err="1">
                <a:solidFill>
                  <a:srgbClr val="006583"/>
                </a:solidFill>
                <a:latin typeface="Fira Sans Regular"/>
                <a:cs typeface="Fira Sans Regular"/>
              </a:rPr>
              <a:t>and</a:t>
            </a:r>
            <a:r>
              <a:rPr lang="nl-NL" sz="2400" dirty="0">
                <a:solidFill>
                  <a:srgbClr val="006583"/>
                </a:solidFill>
                <a:latin typeface="Fira Sans Regular"/>
                <a:cs typeface="Fira Sans Regular"/>
              </a:rPr>
              <a:t> share</a:t>
            </a:r>
          </a:p>
        </p:txBody>
      </p:sp>
    </p:spTree>
    <p:extLst>
      <p:ext uri="{BB962C8B-B14F-4D97-AF65-F5344CB8AC3E}">
        <p14:creationId xmlns:p14="http://schemas.microsoft.com/office/powerpoint/2010/main" val="16156797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62720" y="846138"/>
            <a:ext cx="6848080" cy="1143000"/>
          </a:xfrm>
        </p:spPr>
        <p:txBody>
          <a:bodyPr>
            <a:normAutofit/>
          </a:bodyPr>
          <a:lstStyle/>
          <a:p>
            <a:pPr algn="l"/>
            <a:r>
              <a:rPr lang="nl-NL" sz="4000" dirty="0">
                <a:solidFill>
                  <a:srgbClr val="006583"/>
                </a:solidFill>
                <a:latin typeface="Fira Sans SemiBold"/>
                <a:cs typeface="Fira Sans Regular"/>
              </a:rPr>
              <a:t>How </a:t>
            </a:r>
            <a:r>
              <a:rPr lang="nl-NL" sz="4000" dirty="0" err="1">
                <a:solidFill>
                  <a:srgbClr val="006583"/>
                </a:solidFill>
                <a:latin typeface="Fira Sans SemiBold"/>
                <a:cs typeface="Fira Sans Regular"/>
              </a:rPr>
              <a:t>to</a:t>
            </a:r>
            <a:r>
              <a:rPr lang="nl-NL" sz="4000" dirty="0">
                <a:solidFill>
                  <a:srgbClr val="006583"/>
                </a:solidFill>
                <a:latin typeface="Fira Sans SemiBold"/>
                <a:cs typeface="Fira Sans Regular"/>
              </a:rPr>
              <a:t> make </a:t>
            </a:r>
            <a:r>
              <a:rPr lang="nl-NL" sz="4000" dirty="0" err="1">
                <a:solidFill>
                  <a:srgbClr val="006583"/>
                </a:solidFill>
                <a:latin typeface="Fira Sans SemiBold"/>
                <a:cs typeface="Fira Sans Regular"/>
              </a:rPr>
              <a:t>it</a:t>
            </a:r>
            <a:r>
              <a:rPr lang="nl-NL" sz="4000" dirty="0">
                <a:solidFill>
                  <a:srgbClr val="006583"/>
                </a:solidFill>
                <a:latin typeface="Fira Sans SemiBold"/>
                <a:cs typeface="Fira Sans Regular"/>
              </a:rPr>
              <a:t> FAIR</a:t>
            </a:r>
            <a:endParaRPr lang="nl-NL" sz="3100" i="1" dirty="0">
              <a:solidFill>
                <a:srgbClr val="006583"/>
              </a:solidFill>
              <a:latin typeface="Fira Sans Regular"/>
              <a:cs typeface="Fira Sans Regular"/>
            </a:endParaRPr>
          </a:p>
        </p:txBody>
      </p:sp>
      <p:graphicFrame>
        <p:nvGraphicFramePr>
          <p:cNvPr id="7" name="Diagram 6"/>
          <p:cNvGraphicFramePr/>
          <p:nvPr>
            <p:extLst>
              <p:ext uri="{D42A27DB-BD31-4B8C-83A1-F6EECF244321}">
                <p14:modId xmlns:p14="http://schemas.microsoft.com/office/powerpoint/2010/main" val="2350356866"/>
              </p:ext>
            </p:extLst>
          </p:nvPr>
        </p:nvGraphicFramePr>
        <p:xfrm>
          <a:off x="2904564" y="198913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929337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18759" y="1588"/>
            <a:ext cx="6848080" cy="1143000"/>
          </a:xfrm>
        </p:spPr>
        <p:txBody>
          <a:bodyPr>
            <a:normAutofit/>
          </a:bodyPr>
          <a:lstStyle/>
          <a:p>
            <a:pPr algn="l"/>
            <a:r>
              <a:rPr lang="nl-NL" sz="4000" dirty="0">
                <a:solidFill>
                  <a:srgbClr val="006583"/>
                </a:solidFill>
                <a:latin typeface="Fira Sans SemiBold"/>
                <a:cs typeface="Fira Sans SemiBold"/>
              </a:rPr>
              <a:t>FAIR benefits</a:t>
            </a:r>
            <a:endParaRPr lang="nl-NL" sz="3100" i="1" dirty="0">
              <a:solidFill>
                <a:srgbClr val="006583"/>
              </a:solidFill>
              <a:latin typeface="Fira Sans Regular"/>
              <a:cs typeface="Fira Sans Regular"/>
            </a:endParaRPr>
          </a:p>
        </p:txBody>
      </p:sp>
      <p:sp>
        <p:nvSpPr>
          <p:cNvPr id="4" name="Content Placeholder 3"/>
          <p:cNvSpPr>
            <a:spLocks noGrp="1"/>
          </p:cNvSpPr>
          <p:nvPr>
            <p:ph idx="1"/>
          </p:nvPr>
        </p:nvSpPr>
        <p:spPr/>
        <p:txBody>
          <a:bodyPr/>
          <a:lstStyle/>
          <a:p>
            <a:endParaRPr lang="nl-BE"/>
          </a:p>
        </p:txBody>
      </p:sp>
      <p:pic>
        <p:nvPicPr>
          <p:cNvPr id="6146" name="Picture 2" descr="Preparing your own data for future re-use: data management and the F…"/>
          <p:cNvPicPr>
            <a:picLocks noChangeAspect="1" noChangeArrowheads="1"/>
          </p:cNvPicPr>
          <p:nvPr/>
        </p:nvPicPr>
        <p:blipFill rotWithShape="1">
          <a:blip r:embed="rId3">
            <a:extLst>
              <a:ext uri="{28A0092B-C50C-407E-A947-70E740481C1C}">
                <a14:useLocalDpi xmlns:a14="http://schemas.microsoft.com/office/drawing/2010/main" val="0"/>
              </a:ext>
            </a:extLst>
          </a:blip>
          <a:srcRect t="19108"/>
          <a:stretch/>
        </p:blipFill>
        <p:spPr bwMode="auto">
          <a:xfrm>
            <a:off x="1440106" y="1144588"/>
            <a:ext cx="9311787" cy="532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9798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BE"/>
          </a:p>
        </p:txBody>
      </p:sp>
      <p:sp>
        <p:nvSpPr>
          <p:cNvPr id="3" name="Content Placeholder 2"/>
          <p:cNvSpPr>
            <a:spLocks noGrp="1"/>
          </p:cNvSpPr>
          <p:nvPr>
            <p:ph idx="1"/>
          </p:nvPr>
        </p:nvSpPr>
        <p:spPr/>
        <p:txBody>
          <a:bodyPr/>
          <a:lstStyle/>
          <a:p>
            <a:endParaRPr lang="nl-BE"/>
          </a:p>
        </p:txBody>
      </p:sp>
      <p:pic>
        <p:nvPicPr>
          <p:cNvPr id="7170" name="Picture 2" descr="how-to-make-your-data-fai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44467" cy="7253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81633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993961" y="678740"/>
            <a:ext cx="5136060" cy="857250"/>
          </a:xfrm>
        </p:spPr>
        <p:txBody>
          <a:bodyPr>
            <a:normAutofit fontScale="90000"/>
          </a:bodyPr>
          <a:lstStyle/>
          <a:p>
            <a:pPr algn="l"/>
            <a:r>
              <a:rPr lang="nl-NL" sz="3000" b="1" dirty="0">
                <a:solidFill>
                  <a:srgbClr val="006583"/>
                </a:solidFill>
                <a:latin typeface="Calibri"/>
                <a:cs typeface="Calibri"/>
              </a:rPr>
              <a:t>VLIZ Marine Data Centre (VMDC)</a:t>
            </a:r>
            <a:endParaRPr lang="nl-NL" sz="2325" i="1" dirty="0">
              <a:solidFill>
                <a:srgbClr val="006583"/>
              </a:solidFill>
              <a:latin typeface="Calibri"/>
              <a:cs typeface="Calibri"/>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44728" y="2822400"/>
            <a:ext cx="2246107" cy="87873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4727" y="3870569"/>
            <a:ext cx="1910150" cy="1076141"/>
          </a:xfrm>
          <a:prstGeom prst="rect">
            <a:avLst/>
          </a:prstGeom>
        </p:spPr>
      </p:pic>
      <p:sp>
        <p:nvSpPr>
          <p:cNvPr id="3" name="TextBox 2"/>
          <p:cNvSpPr txBox="1"/>
          <p:nvPr/>
        </p:nvSpPr>
        <p:spPr>
          <a:xfrm>
            <a:off x="2943801" y="1535990"/>
            <a:ext cx="2899063" cy="923330"/>
          </a:xfrm>
          <a:prstGeom prst="rect">
            <a:avLst/>
          </a:prstGeom>
          <a:noFill/>
        </p:spPr>
        <p:txBody>
          <a:bodyPr wrap="square" rtlCol="0">
            <a:spAutoFit/>
          </a:bodyPr>
          <a:lstStyle/>
          <a:p>
            <a:pPr algn="ctr" defTabSz="685800"/>
            <a:r>
              <a:rPr lang="nl-BE" dirty="0">
                <a:solidFill>
                  <a:prstClr val="black"/>
                </a:solidFill>
                <a:latin typeface="Calibri"/>
              </a:rPr>
              <a:t>- </a:t>
            </a:r>
            <a:r>
              <a:rPr lang="nl-BE" dirty="0" err="1">
                <a:solidFill>
                  <a:prstClr val="black"/>
                </a:solidFill>
                <a:latin typeface="Calibri"/>
              </a:rPr>
              <a:t>Operational</a:t>
            </a:r>
            <a:r>
              <a:rPr lang="nl-BE" dirty="0">
                <a:solidFill>
                  <a:prstClr val="black"/>
                </a:solidFill>
                <a:latin typeface="Calibri"/>
              </a:rPr>
              <a:t> </a:t>
            </a:r>
            <a:r>
              <a:rPr lang="nl-BE" dirty="0" err="1">
                <a:solidFill>
                  <a:prstClr val="black"/>
                </a:solidFill>
                <a:latin typeface="Calibri"/>
              </a:rPr>
              <a:t>since</a:t>
            </a:r>
            <a:r>
              <a:rPr lang="nl-BE" dirty="0">
                <a:solidFill>
                  <a:prstClr val="black"/>
                </a:solidFill>
                <a:latin typeface="Calibri"/>
              </a:rPr>
              <a:t> </a:t>
            </a:r>
            <a:r>
              <a:rPr lang="nl-BE" b="1" dirty="0">
                <a:solidFill>
                  <a:prstClr val="black"/>
                </a:solidFill>
                <a:latin typeface="Calibri"/>
              </a:rPr>
              <a:t>2000</a:t>
            </a:r>
          </a:p>
          <a:p>
            <a:pPr algn="ctr" defTabSz="685800"/>
            <a:r>
              <a:rPr lang="nl-BE" dirty="0">
                <a:solidFill>
                  <a:prstClr val="black"/>
                </a:solidFill>
                <a:latin typeface="Calibri"/>
              </a:rPr>
              <a:t>- </a:t>
            </a:r>
            <a:r>
              <a:rPr lang="nl-BE" dirty="0" err="1">
                <a:solidFill>
                  <a:prstClr val="black"/>
                </a:solidFill>
                <a:latin typeface="Calibri"/>
              </a:rPr>
              <a:t>Presently</a:t>
            </a:r>
            <a:r>
              <a:rPr lang="nl-BE" dirty="0">
                <a:solidFill>
                  <a:prstClr val="black"/>
                </a:solidFill>
                <a:latin typeface="Calibri"/>
              </a:rPr>
              <a:t> </a:t>
            </a:r>
            <a:r>
              <a:rPr lang="nl-BE" b="1" dirty="0">
                <a:solidFill>
                  <a:prstClr val="black"/>
                </a:solidFill>
                <a:latin typeface="Calibri"/>
              </a:rPr>
              <a:t>22 </a:t>
            </a:r>
            <a:r>
              <a:rPr lang="nl-BE" b="1" dirty="0" err="1">
                <a:solidFill>
                  <a:prstClr val="black"/>
                </a:solidFill>
                <a:latin typeface="Calibri"/>
              </a:rPr>
              <a:t>staff</a:t>
            </a:r>
            <a:r>
              <a:rPr lang="nl-BE" b="1" dirty="0">
                <a:solidFill>
                  <a:prstClr val="black"/>
                </a:solidFill>
                <a:latin typeface="Calibri"/>
              </a:rPr>
              <a:t> members</a:t>
            </a:r>
          </a:p>
          <a:p>
            <a:pPr defTabSz="685800"/>
            <a:endParaRPr lang="nl-BE" dirty="0">
              <a:solidFill>
                <a:prstClr val="black"/>
              </a:solidFill>
              <a:latin typeface="Calibri"/>
            </a:endParaRPr>
          </a:p>
        </p:txBody>
      </p:sp>
      <p:sp>
        <p:nvSpPr>
          <p:cNvPr id="7" name="TextBox 6"/>
          <p:cNvSpPr txBox="1"/>
          <p:nvPr/>
        </p:nvSpPr>
        <p:spPr>
          <a:xfrm>
            <a:off x="7318252" y="1535990"/>
            <a:ext cx="2899063" cy="1477328"/>
          </a:xfrm>
          <a:prstGeom prst="rect">
            <a:avLst/>
          </a:prstGeom>
          <a:noFill/>
        </p:spPr>
        <p:txBody>
          <a:bodyPr wrap="square" rtlCol="0">
            <a:spAutoFit/>
          </a:bodyPr>
          <a:lstStyle/>
          <a:p>
            <a:pPr marL="257175" indent="-257175" algn="ctr" defTabSz="685800">
              <a:buFontTx/>
              <a:buChar char="-"/>
            </a:pPr>
            <a:r>
              <a:rPr lang="nl-BE" dirty="0" err="1">
                <a:solidFill>
                  <a:prstClr val="black"/>
                </a:solidFill>
                <a:latin typeface="Calibri"/>
              </a:rPr>
              <a:t>Accreditted</a:t>
            </a:r>
            <a:r>
              <a:rPr lang="nl-BE" dirty="0">
                <a:solidFill>
                  <a:prstClr val="black"/>
                </a:solidFill>
                <a:latin typeface="Calibri"/>
              </a:rPr>
              <a:t> </a:t>
            </a:r>
            <a:r>
              <a:rPr lang="nl-BE" dirty="0" err="1">
                <a:solidFill>
                  <a:prstClr val="black"/>
                </a:solidFill>
                <a:latin typeface="Calibri"/>
              </a:rPr>
              <a:t>and</a:t>
            </a:r>
            <a:r>
              <a:rPr lang="nl-BE" dirty="0">
                <a:solidFill>
                  <a:prstClr val="black"/>
                </a:solidFill>
                <a:latin typeface="Calibri"/>
              </a:rPr>
              <a:t> </a:t>
            </a:r>
            <a:r>
              <a:rPr lang="nl-BE" dirty="0" err="1">
                <a:solidFill>
                  <a:prstClr val="black"/>
                </a:solidFill>
                <a:latin typeface="Calibri"/>
              </a:rPr>
              <a:t>certified</a:t>
            </a:r>
            <a:r>
              <a:rPr lang="nl-BE" dirty="0">
                <a:solidFill>
                  <a:prstClr val="black"/>
                </a:solidFill>
                <a:latin typeface="Calibri"/>
              </a:rPr>
              <a:t> as </a:t>
            </a:r>
            <a:r>
              <a:rPr lang="nl-BE" b="1" dirty="0">
                <a:solidFill>
                  <a:prstClr val="black"/>
                </a:solidFill>
                <a:latin typeface="Calibri"/>
              </a:rPr>
              <a:t>International (</a:t>
            </a:r>
            <a:r>
              <a:rPr lang="nl-BE" b="1" dirty="0" err="1">
                <a:solidFill>
                  <a:prstClr val="black"/>
                </a:solidFill>
                <a:latin typeface="Calibri"/>
              </a:rPr>
              <a:t>oceanographic</a:t>
            </a:r>
            <a:r>
              <a:rPr lang="nl-BE" b="1" dirty="0">
                <a:solidFill>
                  <a:prstClr val="black"/>
                </a:solidFill>
                <a:latin typeface="Calibri"/>
              </a:rPr>
              <a:t>) Data Centre</a:t>
            </a:r>
          </a:p>
          <a:p>
            <a:pPr defTabSz="685800"/>
            <a:endParaRPr lang="nl-BE" dirty="0">
              <a:solidFill>
                <a:prstClr val="black"/>
              </a:solidFill>
              <a:latin typeface="Calibri"/>
            </a:endParaRPr>
          </a:p>
        </p:txBody>
      </p:sp>
      <p:graphicFrame>
        <p:nvGraphicFramePr>
          <p:cNvPr id="8" name="Table 7"/>
          <p:cNvGraphicFramePr>
            <a:graphicFrameLocks noGrp="1"/>
          </p:cNvGraphicFramePr>
          <p:nvPr>
            <p:extLst/>
          </p:nvPr>
        </p:nvGraphicFramePr>
        <p:xfrm>
          <a:off x="1998510" y="2379273"/>
          <a:ext cx="4941553" cy="3380311"/>
        </p:xfrm>
        <a:graphic>
          <a:graphicData uri="http://schemas.openxmlformats.org/drawingml/2006/table">
            <a:tbl>
              <a:tblPr firstRow="1" bandRow="1">
                <a:tableStyleId>{6E25E649-3F16-4E02-A733-19D2CDBF48F0}</a:tableStyleId>
              </a:tblPr>
              <a:tblGrid>
                <a:gridCol w="1706744">
                  <a:extLst>
                    <a:ext uri="{9D8B030D-6E8A-4147-A177-3AD203B41FA5}">
                      <a16:colId xmlns:a16="http://schemas.microsoft.com/office/drawing/2014/main" val="4117919223"/>
                    </a:ext>
                  </a:extLst>
                </a:gridCol>
                <a:gridCol w="3234809">
                  <a:extLst>
                    <a:ext uri="{9D8B030D-6E8A-4147-A177-3AD203B41FA5}">
                      <a16:colId xmlns:a16="http://schemas.microsoft.com/office/drawing/2014/main" val="2157604995"/>
                    </a:ext>
                  </a:extLst>
                </a:gridCol>
              </a:tblGrid>
              <a:tr h="386200">
                <a:tc>
                  <a:txBody>
                    <a:bodyPr/>
                    <a:lstStyle/>
                    <a:p>
                      <a:pPr algn="l"/>
                      <a:r>
                        <a:rPr lang="nl-BE" sz="1400" dirty="0"/>
                        <a:t>Teams</a:t>
                      </a:r>
                    </a:p>
                  </a:txBody>
                  <a:tcPr marL="68580" marR="68580" marT="34290" marB="34290" anchor="ctr">
                    <a:solidFill>
                      <a:schemeClr val="accent5">
                        <a:lumMod val="50000"/>
                      </a:schemeClr>
                    </a:solidFill>
                  </a:tcPr>
                </a:tc>
                <a:tc>
                  <a:txBody>
                    <a:bodyPr/>
                    <a:lstStyle/>
                    <a:p>
                      <a:pPr algn="l"/>
                      <a:r>
                        <a:rPr lang="nl-BE" sz="1400" dirty="0" err="1"/>
                        <a:t>Specialization</a:t>
                      </a:r>
                      <a:endParaRPr lang="nl-BE" sz="1400" dirty="0"/>
                    </a:p>
                  </a:txBody>
                  <a:tcPr marL="68580" marR="68580" marT="34290" marB="34290" anchor="ctr">
                    <a:solidFill>
                      <a:schemeClr val="accent5">
                        <a:lumMod val="50000"/>
                      </a:schemeClr>
                    </a:solidFill>
                  </a:tcPr>
                </a:tc>
                <a:extLst>
                  <a:ext uri="{0D108BD9-81ED-4DB2-BD59-A6C34878D82A}">
                    <a16:rowId xmlns:a16="http://schemas.microsoft.com/office/drawing/2014/main" val="4176166078"/>
                  </a:ext>
                </a:extLst>
              </a:tr>
              <a:tr h="666590">
                <a:tc>
                  <a:txBody>
                    <a:bodyPr/>
                    <a:lstStyle/>
                    <a:p>
                      <a:pPr algn="l"/>
                      <a:r>
                        <a:rPr lang="nl-BE" sz="1400" dirty="0" err="1"/>
                        <a:t>Geospatial</a:t>
                      </a:r>
                      <a:r>
                        <a:rPr lang="nl-BE" sz="1400" baseline="0" dirty="0"/>
                        <a:t> Data &amp; </a:t>
                      </a:r>
                      <a:r>
                        <a:rPr lang="nl-BE" sz="1400" baseline="0" dirty="0" err="1"/>
                        <a:t>Products</a:t>
                      </a:r>
                      <a:endParaRPr lang="nl-BE" sz="1400" dirty="0"/>
                    </a:p>
                  </a:txBody>
                  <a:tcPr marL="68580" marR="68580" marT="34290" marB="34290" anchor="ctr"/>
                </a:tc>
                <a:tc>
                  <a:txBody>
                    <a:bodyPr/>
                    <a:lstStyle/>
                    <a:p>
                      <a:pPr algn="l"/>
                      <a:r>
                        <a:rPr lang="nl-BE" sz="1400" dirty="0"/>
                        <a:t>Ma</a:t>
                      </a:r>
                      <a:r>
                        <a:rPr lang="nl-BE" sz="1400" baseline="0" dirty="0"/>
                        <a:t>nagement of </a:t>
                      </a:r>
                      <a:r>
                        <a:rPr lang="nl-BE" sz="1400" baseline="0" dirty="0" err="1"/>
                        <a:t>local</a:t>
                      </a:r>
                      <a:r>
                        <a:rPr lang="nl-BE" sz="1400" baseline="0" dirty="0"/>
                        <a:t> </a:t>
                      </a:r>
                      <a:r>
                        <a:rPr lang="nl-BE" sz="1400" baseline="0" dirty="0" err="1"/>
                        <a:t>and</a:t>
                      </a:r>
                      <a:r>
                        <a:rPr lang="nl-BE" sz="1400" baseline="0" dirty="0"/>
                        <a:t> </a:t>
                      </a:r>
                      <a:r>
                        <a:rPr lang="nl-BE" sz="1400" baseline="0" dirty="0" err="1"/>
                        <a:t>international</a:t>
                      </a:r>
                      <a:r>
                        <a:rPr lang="nl-BE" sz="1400" baseline="0" dirty="0"/>
                        <a:t> </a:t>
                      </a:r>
                      <a:r>
                        <a:rPr lang="nl-BE" sz="1400" baseline="0" dirty="0" err="1"/>
                        <a:t>spatial</a:t>
                      </a:r>
                      <a:r>
                        <a:rPr lang="nl-BE" sz="1400" baseline="0" dirty="0"/>
                        <a:t> data </a:t>
                      </a:r>
                      <a:r>
                        <a:rPr lang="nl-BE" sz="1400" baseline="0" dirty="0" err="1"/>
                        <a:t>products</a:t>
                      </a:r>
                      <a:endParaRPr lang="nl-BE" sz="1400" dirty="0"/>
                    </a:p>
                  </a:txBody>
                  <a:tcPr marL="68580" marR="68580" marT="34290" marB="34290" anchor="ctr"/>
                </a:tc>
                <a:extLst>
                  <a:ext uri="{0D108BD9-81ED-4DB2-BD59-A6C34878D82A}">
                    <a16:rowId xmlns:a16="http://schemas.microsoft.com/office/drawing/2014/main" val="3576773977"/>
                  </a:ext>
                </a:extLst>
              </a:tr>
              <a:tr h="666590">
                <a:tc>
                  <a:txBody>
                    <a:bodyPr/>
                    <a:lstStyle/>
                    <a:p>
                      <a:pPr algn="l"/>
                      <a:r>
                        <a:rPr lang="nl-BE" sz="1400" dirty="0" err="1"/>
                        <a:t>MarineLife</a:t>
                      </a:r>
                      <a:r>
                        <a:rPr lang="nl-BE" sz="1400" dirty="0"/>
                        <a:t>+</a:t>
                      </a:r>
                    </a:p>
                  </a:txBody>
                  <a:tcPr marL="68580" marR="68580" marT="34290" marB="34290" anchor="ctr"/>
                </a:tc>
                <a:tc>
                  <a:txBody>
                    <a:bodyPr/>
                    <a:lstStyle/>
                    <a:p>
                      <a:pPr algn="l"/>
                      <a:r>
                        <a:rPr lang="nl-BE" sz="1400" dirty="0"/>
                        <a:t>Management</a:t>
                      </a:r>
                      <a:r>
                        <a:rPr lang="nl-BE" sz="1400" baseline="0" dirty="0"/>
                        <a:t> of </a:t>
                      </a:r>
                      <a:r>
                        <a:rPr lang="nl-BE" sz="1400" baseline="0" dirty="0" err="1"/>
                        <a:t>the</a:t>
                      </a:r>
                      <a:r>
                        <a:rPr lang="nl-BE" sz="1400" baseline="0" dirty="0"/>
                        <a:t> World Register of Marine Species &amp; cooperation in </a:t>
                      </a:r>
                      <a:r>
                        <a:rPr lang="nl-BE" sz="1400" baseline="0" dirty="0" err="1"/>
                        <a:t>related</a:t>
                      </a:r>
                      <a:r>
                        <a:rPr lang="nl-BE" sz="1400" baseline="0" dirty="0"/>
                        <a:t> </a:t>
                      </a:r>
                      <a:r>
                        <a:rPr lang="nl-BE" sz="1400" baseline="0" dirty="0" err="1"/>
                        <a:t>projects</a:t>
                      </a:r>
                      <a:endParaRPr lang="nl-BE" sz="1400" dirty="0"/>
                    </a:p>
                  </a:txBody>
                  <a:tcPr marL="68580" marR="68580" marT="34290" marB="34290" anchor="ctr"/>
                </a:tc>
                <a:extLst>
                  <a:ext uri="{0D108BD9-81ED-4DB2-BD59-A6C34878D82A}">
                    <a16:rowId xmlns:a16="http://schemas.microsoft.com/office/drawing/2014/main" val="812914300"/>
                  </a:ext>
                </a:extLst>
              </a:tr>
              <a:tr h="666590">
                <a:tc>
                  <a:txBody>
                    <a:bodyPr/>
                    <a:lstStyle/>
                    <a:p>
                      <a:pPr algn="l"/>
                      <a:r>
                        <a:rPr lang="nl-BE" sz="1400" dirty="0"/>
                        <a:t>Open </a:t>
                      </a:r>
                      <a:r>
                        <a:rPr lang="nl-BE" sz="1400" dirty="0" err="1"/>
                        <a:t>Science</a:t>
                      </a:r>
                      <a:endParaRPr lang="nl-BE" sz="1400" dirty="0"/>
                    </a:p>
                  </a:txBody>
                  <a:tcPr marL="68580" marR="68580" marT="34290" marB="34290" anchor="ctr"/>
                </a:tc>
                <a:tc>
                  <a:txBody>
                    <a:bodyPr/>
                    <a:lstStyle/>
                    <a:p>
                      <a:pPr algn="l"/>
                      <a:r>
                        <a:rPr lang="nl-BE" sz="1400" dirty="0"/>
                        <a:t>Ensure</a:t>
                      </a:r>
                      <a:r>
                        <a:rPr lang="nl-BE" sz="1400" baseline="0" dirty="0"/>
                        <a:t> </a:t>
                      </a:r>
                      <a:r>
                        <a:rPr lang="nl-BE" sz="1400" baseline="0" dirty="0" err="1"/>
                        <a:t>innovations</a:t>
                      </a:r>
                      <a:r>
                        <a:rPr lang="nl-BE" sz="1400" baseline="0" dirty="0"/>
                        <a:t> </a:t>
                      </a:r>
                      <a:r>
                        <a:rPr lang="nl-BE" sz="1400" baseline="0" dirty="0" err="1"/>
                        <a:t>and</a:t>
                      </a:r>
                      <a:r>
                        <a:rPr lang="nl-BE" sz="1400" baseline="0" dirty="0"/>
                        <a:t> </a:t>
                      </a:r>
                      <a:r>
                        <a:rPr lang="nl-BE" sz="1400" baseline="0" dirty="0" err="1"/>
                        <a:t>implementations</a:t>
                      </a:r>
                      <a:r>
                        <a:rPr lang="nl-BE" sz="1400" baseline="0" dirty="0"/>
                        <a:t> </a:t>
                      </a:r>
                      <a:r>
                        <a:rPr lang="nl-BE" sz="1400" baseline="0" dirty="0" err="1"/>
                        <a:t>towards</a:t>
                      </a:r>
                      <a:r>
                        <a:rPr lang="nl-BE" sz="1400" baseline="0" dirty="0"/>
                        <a:t> FAIR </a:t>
                      </a:r>
                      <a:r>
                        <a:rPr lang="nl-BE" sz="1400" baseline="0" dirty="0" err="1"/>
                        <a:t>and</a:t>
                      </a:r>
                      <a:r>
                        <a:rPr lang="nl-BE" sz="1400" baseline="0" dirty="0"/>
                        <a:t> Open </a:t>
                      </a:r>
                      <a:r>
                        <a:rPr lang="nl-BE" sz="1400" baseline="0" dirty="0" err="1"/>
                        <a:t>Science</a:t>
                      </a:r>
                      <a:endParaRPr lang="nl-BE" sz="1400" dirty="0"/>
                    </a:p>
                  </a:txBody>
                  <a:tcPr marL="68580" marR="68580" marT="34290" marB="34290" anchor="ctr"/>
                </a:tc>
                <a:extLst>
                  <a:ext uri="{0D108BD9-81ED-4DB2-BD59-A6C34878D82A}">
                    <a16:rowId xmlns:a16="http://schemas.microsoft.com/office/drawing/2014/main" val="2088191586"/>
                  </a:ext>
                </a:extLst>
              </a:tr>
              <a:tr h="952271">
                <a:tc>
                  <a:txBody>
                    <a:bodyPr/>
                    <a:lstStyle/>
                    <a:p>
                      <a:pPr algn="l"/>
                      <a:r>
                        <a:rPr lang="nl-BE" sz="1400" dirty="0" err="1"/>
                        <a:t>Local</a:t>
                      </a:r>
                      <a:r>
                        <a:rPr lang="nl-BE" sz="1400" baseline="0" dirty="0"/>
                        <a:t> Services &amp; </a:t>
                      </a:r>
                      <a:r>
                        <a:rPr lang="nl-BE" sz="1400" baseline="0" dirty="0" err="1"/>
                        <a:t>Projects</a:t>
                      </a:r>
                      <a:endParaRPr lang="nl-BE" sz="1400" dirty="0"/>
                    </a:p>
                  </a:txBody>
                  <a:tcPr marL="68580" marR="68580" marT="34290" marB="34290" anchor="ctr"/>
                </a:tc>
                <a:tc>
                  <a:txBody>
                    <a:bodyPr/>
                    <a:lstStyle/>
                    <a:p>
                      <a:pPr algn="l"/>
                      <a:r>
                        <a:rPr lang="nl-BE" sz="1400" dirty="0" err="1"/>
                        <a:t>Providing</a:t>
                      </a:r>
                      <a:r>
                        <a:rPr lang="nl-BE" sz="1400" dirty="0"/>
                        <a:t> data</a:t>
                      </a:r>
                      <a:r>
                        <a:rPr lang="nl-BE" sz="1400" baseline="0" dirty="0"/>
                        <a:t> services </a:t>
                      </a:r>
                      <a:r>
                        <a:rPr lang="nl-BE" sz="1400" baseline="0" dirty="0" err="1"/>
                        <a:t>and</a:t>
                      </a:r>
                      <a:r>
                        <a:rPr lang="nl-BE" sz="1400" baseline="0" dirty="0"/>
                        <a:t> data management </a:t>
                      </a:r>
                      <a:r>
                        <a:rPr lang="nl-BE" sz="1400" baseline="0" dirty="0" err="1"/>
                        <a:t>to</a:t>
                      </a:r>
                      <a:r>
                        <a:rPr lang="nl-BE" sz="1400" baseline="0" dirty="0"/>
                        <a:t> </a:t>
                      </a:r>
                      <a:r>
                        <a:rPr lang="nl-BE" sz="1400" baseline="0" dirty="0" err="1"/>
                        <a:t>all</a:t>
                      </a:r>
                      <a:r>
                        <a:rPr lang="nl-BE" sz="1400" baseline="0" dirty="0"/>
                        <a:t> user </a:t>
                      </a:r>
                      <a:r>
                        <a:rPr lang="nl-BE" sz="1400" baseline="0" dirty="0" err="1"/>
                        <a:t>groups</a:t>
                      </a:r>
                      <a:r>
                        <a:rPr lang="nl-BE" sz="1400" baseline="0" dirty="0"/>
                        <a:t> </a:t>
                      </a:r>
                      <a:r>
                        <a:rPr lang="nl-BE" sz="1400" baseline="0" dirty="0" err="1"/>
                        <a:t>and</a:t>
                      </a:r>
                      <a:r>
                        <a:rPr lang="nl-BE" sz="1400" baseline="0" dirty="0"/>
                        <a:t> </a:t>
                      </a:r>
                      <a:r>
                        <a:rPr lang="nl-BE" sz="1400" baseline="0" dirty="0" err="1"/>
                        <a:t>within</a:t>
                      </a:r>
                      <a:r>
                        <a:rPr lang="nl-BE" sz="1400" baseline="0" dirty="0"/>
                        <a:t> </a:t>
                      </a:r>
                      <a:r>
                        <a:rPr lang="nl-BE" sz="1400" baseline="0" dirty="0" err="1"/>
                        <a:t>projects</a:t>
                      </a:r>
                      <a:r>
                        <a:rPr lang="nl-BE" sz="1400" baseline="0" dirty="0"/>
                        <a:t> on </a:t>
                      </a:r>
                      <a:r>
                        <a:rPr lang="nl-BE" sz="1400" baseline="0" dirty="0" err="1"/>
                        <a:t>the</a:t>
                      </a:r>
                      <a:r>
                        <a:rPr lang="nl-BE" sz="1400" baseline="0" dirty="0"/>
                        <a:t> BPNS </a:t>
                      </a:r>
                      <a:r>
                        <a:rPr lang="nl-BE" sz="1400" baseline="0" dirty="0" err="1"/>
                        <a:t>and</a:t>
                      </a:r>
                      <a:r>
                        <a:rPr lang="nl-BE" sz="1400" baseline="0" dirty="0"/>
                        <a:t> Scheldt </a:t>
                      </a:r>
                      <a:r>
                        <a:rPr lang="nl-BE" sz="1400" baseline="0" dirty="0" err="1"/>
                        <a:t>Estuary</a:t>
                      </a:r>
                      <a:endParaRPr lang="nl-BE" sz="1400" dirty="0"/>
                    </a:p>
                  </a:txBody>
                  <a:tcPr marL="68580" marR="68580" marT="34290" marB="34290" anchor="ctr"/>
                </a:tc>
                <a:extLst>
                  <a:ext uri="{0D108BD9-81ED-4DB2-BD59-A6C34878D82A}">
                    <a16:rowId xmlns:a16="http://schemas.microsoft.com/office/drawing/2014/main" val="1179600378"/>
                  </a:ext>
                </a:extLst>
              </a:tr>
            </a:tbl>
          </a:graphicData>
        </a:graphic>
      </p:graphicFrame>
    </p:spTree>
    <p:extLst>
      <p:ext uri="{BB962C8B-B14F-4D97-AF65-F5344CB8AC3E}">
        <p14:creationId xmlns:p14="http://schemas.microsoft.com/office/powerpoint/2010/main" val="30178707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el 1"/>
          <p:cNvSpPr txBox="1">
            <a:spLocks/>
          </p:cNvSpPr>
          <p:nvPr/>
        </p:nvSpPr>
        <p:spPr>
          <a:xfrm>
            <a:off x="2993961" y="678736"/>
            <a:ext cx="5136060" cy="857250"/>
          </a:xfrm>
          <a:prstGeom prst="rect">
            <a:avLst/>
          </a:prstGeom>
        </p:spPr>
        <p:txBody>
          <a:bodyPr vert="horz" lIns="68580" tIns="34290" rIns="68580" bIns="3429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342900"/>
            <a:r>
              <a:rPr lang="nl-NL" sz="3000" b="1" dirty="0">
                <a:solidFill>
                  <a:srgbClr val="006583"/>
                </a:solidFill>
                <a:latin typeface="Calibri"/>
                <a:cs typeface="Calibri"/>
              </a:rPr>
              <a:t>VLIZ Marine Data Centre (VMDC)</a:t>
            </a:r>
            <a:endParaRPr lang="nl-NL" sz="2325" i="1" dirty="0">
              <a:solidFill>
                <a:srgbClr val="006583"/>
              </a:solidFill>
              <a:latin typeface="Calibri"/>
              <a:cs typeface="Calibri"/>
            </a:endParaRPr>
          </a:p>
        </p:txBody>
      </p:sp>
      <p:grpSp>
        <p:nvGrpSpPr>
          <p:cNvPr id="2" name="Group 1">
            <a:extLst>
              <a:ext uri="{FF2B5EF4-FFF2-40B4-BE49-F238E27FC236}">
                <a16:creationId xmlns:a16="http://schemas.microsoft.com/office/drawing/2014/main" id="{2B244622-86BD-45CE-8368-F0DD6E68BB1A}"/>
              </a:ext>
            </a:extLst>
          </p:cNvPr>
          <p:cNvGrpSpPr/>
          <p:nvPr/>
        </p:nvGrpSpPr>
        <p:grpSpPr>
          <a:xfrm>
            <a:off x="923194" y="1581676"/>
            <a:ext cx="9955824" cy="4636864"/>
            <a:chOff x="469499" y="2068547"/>
            <a:chExt cx="8217301" cy="3104647"/>
          </a:xfrm>
        </p:grpSpPr>
        <p:sp>
          <p:nvSpPr>
            <p:cNvPr id="5" name="Rectangle 4"/>
            <p:cNvSpPr>
              <a:spLocks noChangeAspect="1"/>
            </p:cNvSpPr>
            <p:nvPr/>
          </p:nvSpPr>
          <p:spPr>
            <a:xfrm>
              <a:off x="584465" y="4408756"/>
              <a:ext cx="4069947" cy="183237"/>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257175">
                <a:defRPr/>
              </a:pPr>
              <a:r>
                <a:rPr lang="nl-BE" sz="1013" b="1" dirty="0">
                  <a:solidFill>
                    <a:prstClr val="white"/>
                  </a:solidFill>
                  <a:latin typeface="Calibri"/>
                </a:rPr>
                <a:t>ICT </a:t>
              </a:r>
              <a:r>
                <a:rPr lang="nl-BE" sz="1013" b="1" dirty="0" err="1">
                  <a:solidFill>
                    <a:prstClr val="white"/>
                  </a:solidFill>
                  <a:latin typeface="Calibri"/>
                </a:rPr>
                <a:t>infrastructure</a:t>
              </a:r>
              <a:endParaRPr lang="en-US" sz="1013" b="1" dirty="0">
                <a:solidFill>
                  <a:prstClr val="white"/>
                </a:solidFill>
                <a:latin typeface="Calibri"/>
              </a:endParaRPr>
            </a:p>
          </p:txBody>
        </p:sp>
        <p:sp>
          <p:nvSpPr>
            <p:cNvPr id="6" name="Rectangle 5"/>
            <p:cNvSpPr>
              <a:spLocks noChangeAspect="1"/>
            </p:cNvSpPr>
            <p:nvPr/>
          </p:nvSpPr>
          <p:spPr>
            <a:xfrm>
              <a:off x="594973" y="3556670"/>
              <a:ext cx="4056425" cy="270034"/>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257175">
                <a:defRPr/>
              </a:pPr>
              <a:r>
                <a:rPr lang="nl-BE" sz="1013" b="1" dirty="0">
                  <a:solidFill>
                    <a:prstClr val="white"/>
                  </a:solidFill>
                  <a:latin typeface="Calibri"/>
                </a:rPr>
                <a:t>Data systems</a:t>
              </a:r>
              <a:endParaRPr lang="en-US" sz="1013" b="1" dirty="0">
                <a:solidFill>
                  <a:prstClr val="white"/>
                </a:solidFill>
                <a:latin typeface="Calibri"/>
              </a:endParaRPr>
            </a:p>
          </p:txBody>
        </p:sp>
        <p:sp>
          <p:nvSpPr>
            <p:cNvPr id="7" name="Rectangle 6"/>
            <p:cNvSpPr>
              <a:spLocks/>
            </p:cNvSpPr>
            <p:nvPr/>
          </p:nvSpPr>
          <p:spPr>
            <a:xfrm>
              <a:off x="588000" y="2376376"/>
              <a:ext cx="4069947" cy="256854"/>
            </a:xfrm>
            <a:prstGeom prst="rect">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257175">
                <a:defRPr/>
              </a:pPr>
              <a:r>
                <a:rPr lang="nl-BE" sz="1013" b="1" dirty="0">
                  <a:solidFill>
                    <a:prstClr val="white"/>
                  </a:solidFill>
                  <a:latin typeface="Calibri"/>
                </a:rPr>
                <a:t>Applications</a:t>
              </a:r>
              <a:endParaRPr lang="en-US" sz="1013" b="1" dirty="0">
                <a:solidFill>
                  <a:prstClr val="white"/>
                </a:solidFill>
                <a:latin typeface="Calibri"/>
              </a:endParaRPr>
            </a:p>
          </p:txBody>
        </p:sp>
        <p:sp>
          <p:nvSpPr>
            <p:cNvPr id="8" name="Rectangle 7"/>
            <p:cNvSpPr>
              <a:spLocks noChangeAspect="1"/>
            </p:cNvSpPr>
            <p:nvPr/>
          </p:nvSpPr>
          <p:spPr>
            <a:xfrm>
              <a:off x="3671712" y="3869154"/>
              <a:ext cx="978700" cy="491847"/>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257175">
                <a:defRPr/>
              </a:pPr>
              <a:r>
                <a:rPr lang="nl-BE" sz="900" dirty="0" err="1">
                  <a:solidFill>
                    <a:prstClr val="white"/>
                  </a:solidFill>
                  <a:latin typeface="Calibri"/>
                </a:rPr>
                <a:t>Thematic</a:t>
              </a:r>
              <a:r>
                <a:rPr lang="nl-BE" sz="900" dirty="0">
                  <a:solidFill>
                    <a:prstClr val="white"/>
                  </a:solidFill>
                  <a:latin typeface="Calibri"/>
                </a:rPr>
                <a:t> databases</a:t>
              </a:r>
              <a:endParaRPr lang="en-US" sz="900" dirty="0">
                <a:solidFill>
                  <a:prstClr val="white"/>
                </a:solidFill>
                <a:latin typeface="Calibri"/>
              </a:endParaRPr>
            </a:p>
          </p:txBody>
        </p:sp>
        <p:sp>
          <p:nvSpPr>
            <p:cNvPr id="9" name="Rectangle 8"/>
            <p:cNvSpPr>
              <a:spLocks noChangeAspect="1"/>
            </p:cNvSpPr>
            <p:nvPr/>
          </p:nvSpPr>
          <p:spPr>
            <a:xfrm>
              <a:off x="1546460" y="3870544"/>
              <a:ext cx="990967" cy="491847"/>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257175">
                <a:defRPr/>
              </a:pPr>
              <a:r>
                <a:rPr lang="nl-BE" sz="900" dirty="0">
                  <a:solidFill>
                    <a:prstClr val="white"/>
                  </a:solidFill>
                  <a:latin typeface="Calibri"/>
                </a:rPr>
                <a:t>Data </a:t>
              </a:r>
            </a:p>
            <a:p>
              <a:pPr algn="ctr" defTabSz="257175">
                <a:defRPr/>
              </a:pPr>
              <a:r>
                <a:rPr lang="nl-BE" sz="900" dirty="0" err="1">
                  <a:solidFill>
                    <a:prstClr val="white"/>
                  </a:solidFill>
                  <a:latin typeface="Calibri"/>
                </a:rPr>
                <a:t>Catalogues</a:t>
              </a:r>
              <a:endParaRPr lang="en-US" sz="900" dirty="0">
                <a:solidFill>
                  <a:prstClr val="white"/>
                </a:solidFill>
                <a:latin typeface="Calibri"/>
              </a:endParaRPr>
            </a:p>
          </p:txBody>
        </p:sp>
        <p:sp>
          <p:nvSpPr>
            <p:cNvPr id="10" name="Rectangle 9"/>
            <p:cNvSpPr>
              <a:spLocks noChangeAspect="1"/>
            </p:cNvSpPr>
            <p:nvPr/>
          </p:nvSpPr>
          <p:spPr>
            <a:xfrm>
              <a:off x="584464" y="3872404"/>
              <a:ext cx="922943" cy="491847"/>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257175">
                <a:defRPr/>
              </a:pPr>
              <a:r>
                <a:rPr lang="nl-BE" sz="900" dirty="0" err="1">
                  <a:solidFill>
                    <a:prstClr val="white"/>
                  </a:solidFill>
                  <a:latin typeface="Calibri"/>
                </a:rPr>
                <a:t>Archives</a:t>
              </a:r>
              <a:endParaRPr lang="en-US" sz="900" dirty="0">
                <a:solidFill>
                  <a:prstClr val="white"/>
                </a:solidFill>
                <a:latin typeface="Calibri"/>
              </a:endParaRPr>
            </a:p>
          </p:txBody>
        </p:sp>
        <p:sp>
          <p:nvSpPr>
            <p:cNvPr id="11" name="Rectangle 10"/>
            <p:cNvSpPr>
              <a:spLocks noChangeAspect="1"/>
            </p:cNvSpPr>
            <p:nvPr/>
          </p:nvSpPr>
          <p:spPr>
            <a:xfrm>
              <a:off x="2581748" y="3869048"/>
              <a:ext cx="1051814" cy="491847"/>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257175">
                <a:defRPr/>
              </a:pPr>
              <a:r>
                <a:rPr lang="nl-BE" sz="900" dirty="0">
                  <a:solidFill>
                    <a:prstClr val="white"/>
                  </a:solidFill>
                  <a:latin typeface="Calibri"/>
                </a:rPr>
                <a:t>Standards &amp; </a:t>
              </a:r>
              <a:r>
                <a:rPr lang="nl-BE" sz="900" dirty="0" err="1">
                  <a:solidFill>
                    <a:prstClr val="white"/>
                  </a:solidFill>
                  <a:latin typeface="Calibri"/>
                </a:rPr>
                <a:t>vocabularies</a:t>
              </a:r>
              <a:endParaRPr lang="en-US" sz="900" dirty="0">
                <a:solidFill>
                  <a:prstClr val="white"/>
                </a:solidFill>
                <a:latin typeface="Calibri"/>
              </a:endParaRPr>
            </a:p>
          </p:txBody>
        </p:sp>
        <p:sp>
          <p:nvSpPr>
            <p:cNvPr id="12" name="Down Arrow 11"/>
            <p:cNvSpPr/>
            <p:nvPr/>
          </p:nvSpPr>
          <p:spPr>
            <a:xfrm>
              <a:off x="7957023" y="2999088"/>
              <a:ext cx="417910" cy="1409669"/>
            </a:xfrm>
            <a:prstGeom prst="downArrow">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257175">
                <a:defRPr/>
              </a:pPr>
              <a:endParaRPr lang="en-US" sz="1013">
                <a:solidFill>
                  <a:prstClr val="white"/>
                </a:solidFill>
                <a:latin typeface="Calibri"/>
              </a:endParaRPr>
            </a:p>
          </p:txBody>
        </p:sp>
        <p:sp>
          <p:nvSpPr>
            <p:cNvPr id="13" name="Rectangle 12"/>
            <p:cNvSpPr>
              <a:spLocks noChangeAspect="1"/>
            </p:cNvSpPr>
            <p:nvPr/>
          </p:nvSpPr>
          <p:spPr>
            <a:xfrm>
              <a:off x="581049" y="4621820"/>
              <a:ext cx="929774" cy="491847"/>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257175">
                <a:defRPr/>
              </a:pPr>
              <a:r>
                <a:rPr lang="nl-BE" sz="863" dirty="0">
                  <a:solidFill>
                    <a:prstClr val="white"/>
                  </a:solidFill>
                  <a:latin typeface="Calibri"/>
                </a:rPr>
                <a:t>Networking</a:t>
              </a:r>
              <a:endParaRPr lang="en-US" sz="863" dirty="0">
                <a:solidFill>
                  <a:prstClr val="white"/>
                </a:solidFill>
                <a:latin typeface="Calibri"/>
              </a:endParaRPr>
            </a:p>
          </p:txBody>
        </p:sp>
        <p:sp>
          <p:nvSpPr>
            <p:cNvPr id="14" name="Rectangle 13"/>
            <p:cNvSpPr>
              <a:spLocks noChangeAspect="1"/>
            </p:cNvSpPr>
            <p:nvPr/>
          </p:nvSpPr>
          <p:spPr>
            <a:xfrm>
              <a:off x="1546460" y="4621820"/>
              <a:ext cx="1112451" cy="491847"/>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257175">
                <a:defRPr/>
              </a:pPr>
              <a:r>
                <a:rPr lang="nl-BE" sz="900" dirty="0">
                  <a:solidFill>
                    <a:prstClr val="white"/>
                  </a:solidFill>
                  <a:latin typeface="Calibri"/>
                </a:rPr>
                <a:t>Storage &amp; computing resources</a:t>
              </a:r>
              <a:endParaRPr lang="en-US" sz="900" dirty="0">
                <a:solidFill>
                  <a:prstClr val="white"/>
                </a:solidFill>
                <a:latin typeface="Calibri"/>
              </a:endParaRPr>
            </a:p>
          </p:txBody>
        </p:sp>
        <p:sp>
          <p:nvSpPr>
            <p:cNvPr id="15" name="Rectangle 14"/>
            <p:cNvSpPr>
              <a:spLocks noChangeAspect="1"/>
            </p:cNvSpPr>
            <p:nvPr/>
          </p:nvSpPr>
          <p:spPr>
            <a:xfrm>
              <a:off x="2691127" y="4620158"/>
              <a:ext cx="1959285" cy="491847"/>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257175">
                <a:defRPr/>
              </a:pPr>
              <a:r>
                <a:rPr lang="nl-BE" sz="900" dirty="0">
                  <a:solidFill>
                    <a:prstClr val="white"/>
                  </a:solidFill>
                  <a:latin typeface="Calibri"/>
                </a:rPr>
                <a:t>Security, performance monitoring &amp; </a:t>
              </a:r>
              <a:r>
                <a:rPr lang="nl-BE" sz="900" dirty="0" err="1">
                  <a:solidFill>
                    <a:prstClr val="white"/>
                  </a:solidFill>
                  <a:latin typeface="Calibri"/>
                </a:rPr>
                <a:t>intervention</a:t>
              </a:r>
              <a:endParaRPr lang="en-US" sz="900" dirty="0">
                <a:solidFill>
                  <a:prstClr val="white"/>
                </a:solidFill>
                <a:latin typeface="Calibri"/>
              </a:endParaRPr>
            </a:p>
          </p:txBody>
        </p:sp>
        <p:sp>
          <p:nvSpPr>
            <p:cNvPr id="17" name="Rectangle 16"/>
            <p:cNvSpPr>
              <a:spLocks noChangeAspect="1"/>
            </p:cNvSpPr>
            <p:nvPr/>
          </p:nvSpPr>
          <p:spPr>
            <a:xfrm>
              <a:off x="1631694" y="2677992"/>
              <a:ext cx="898829" cy="491847"/>
            </a:xfrm>
            <a:prstGeom prst="rect">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257175">
                <a:defRPr/>
              </a:pPr>
              <a:r>
                <a:rPr lang="nl-BE" sz="900" dirty="0" err="1">
                  <a:solidFill>
                    <a:prstClr val="white"/>
                  </a:solidFill>
                  <a:latin typeface="Calibri"/>
                </a:rPr>
                <a:t>Analytical</a:t>
              </a:r>
              <a:r>
                <a:rPr lang="nl-BE" sz="900" dirty="0">
                  <a:solidFill>
                    <a:prstClr val="white"/>
                  </a:solidFill>
                  <a:latin typeface="Calibri"/>
                </a:rPr>
                <a:t> software</a:t>
              </a:r>
              <a:endParaRPr lang="en-US" sz="900" dirty="0">
                <a:solidFill>
                  <a:prstClr val="white"/>
                </a:solidFill>
                <a:latin typeface="Calibri"/>
              </a:endParaRPr>
            </a:p>
          </p:txBody>
        </p:sp>
        <p:sp>
          <p:nvSpPr>
            <p:cNvPr id="18" name="Rectangle 17"/>
            <p:cNvSpPr>
              <a:spLocks noChangeAspect="1"/>
            </p:cNvSpPr>
            <p:nvPr/>
          </p:nvSpPr>
          <p:spPr>
            <a:xfrm>
              <a:off x="2575228" y="2682688"/>
              <a:ext cx="1050212" cy="491847"/>
            </a:xfrm>
            <a:prstGeom prst="rect">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257175">
                <a:defRPr/>
              </a:pPr>
              <a:r>
                <a:rPr lang="nl-BE" sz="863" dirty="0">
                  <a:solidFill>
                    <a:prstClr val="white"/>
                  </a:solidFill>
                  <a:latin typeface="Calibri"/>
                </a:rPr>
                <a:t>Workflow </a:t>
              </a:r>
              <a:r>
                <a:rPr lang="nl-BE" sz="863" dirty="0" err="1">
                  <a:solidFill>
                    <a:prstClr val="white"/>
                  </a:solidFill>
                  <a:latin typeface="Calibri"/>
                </a:rPr>
                <a:t>models</a:t>
              </a:r>
              <a:r>
                <a:rPr lang="nl-BE" sz="863" dirty="0">
                  <a:solidFill>
                    <a:prstClr val="white"/>
                  </a:solidFill>
                  <a:latin typeface="Calibri"/>
                </a:rPr>
                <a:t> </a:t>
              </a:r>
            </a:p>
            <a:p>
              <a:pPr algn="ctr" defTabSz="257175">
                <a:defRPr/>
              </a:pPr>
              <a:r>
                <a:rPr lang="nl-BE" sz="863" dirty="0">
                  <a:solidFill>
                    <a:prstClr val="white"/>
                  </a:solidFill>
                  <a:latin typeface="Calibri"/>
                </a:rPr>
                <a:t>(R, </a:t>
              </a:r>
              <a:r>
                <a:rPr lang="nl-BE" sz="863" dirty="0" err="1">
                  <a:solidFill>
                    <a:prstClr val="white"/>
                  </a:solidFill>
                  <a:latin typeface="Calibri"/>
                </a:rPr>
                <a:t>Pyton</a:t>
              </a:r>
              <a:r>
                <a:rPr lang="nl-BE" sz="863" dirty="0">
                  <a:solidFill>
                    <a:prstClr val="white"/>
                  </a:solidFill>
                  <a:latin typeface="Calibri"/>
                </a:rPr>
                <a:t>, ..) </a:t>
              </a:r>
              <a:endParaRPr lang="en-US" sz="863" dirty="0">
                <a:solidFill>
                  <a:prstClr val="white"/>
                </a:solidFill>
                <a:latin typeface="Calibri"/>
              </a:endParaRPr>
            </a:p>
          </p:txBody>
        </p:sp>
        <p:sp>
          <p:nvSpPr>
            <p:cNvPr id="19" name="Rectangle 18"/>
            <p:cNvSpPr>
              <a:spLocks noChangeAspect="1"/>
            </p:cNvSpPr>
            <p:nvPr/>
          </p:nvSpPr>
          <p:spPr>
            <a:xfrm>
              <a:off x="584465" y="2677906"/>
              <a:ext cx="994309" cy="491847"/>
            </a:xfrm>
            <a:prstGeom prst="rect">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257175">
                <a:defRPr/>
              </a:pPr>
              <a:r>
                <a:rPr lang="nl-BE" sz="863" dirty="0">
                  <a:solidFill>
                    <a:prstClr val="white"/>
                  </a:solidFill>
                  <a:latin typeface="Calibri"/>
                </a:rPr>
                <a:t>Download &amp; </a:t>
              </a:r>
              <a:r>
                <a:rPr lang="nl-BE" sz="863" dirty="0" err="1">
                  <a:solidFill>
                    <a:prstClr val="white"/>
                  </a:solidFill>
                  <a:latin typeface="Calibri"/>
                </a:rPr>
                <a:t>visualisation</a:t>
              </a:r>
              <a:r>
                <a:rPr lang="nl-BE" sz="863" dirty="0">
                  <a:solidFill>
                    <a:prstClr val="white"/>
                  </a:solidFill>
                  <a:latin typeface="Calibri"/>
                </a:rPr>
                <a:t> tools</a:t>
              </a:r>
              <a:endParaRPr lang="en-US" sz="863" dirty="0">
                <a:solidFill>
                  <a:prstClr val="white"/>
                </a:solidFill>
                <a:latin typeface="Calibri"/>
              </a:endParaRPr>
            </a:p>
          </p:txBody>
        </p:sp>
        <p:sp>
          <p:nvSpPr>
            <p:cNvPr id="20" name="Rectangle 19"/>
            <p:cNvSpPr>
              <a:spLocks noChangeAspect="1"/>
            </p:cNvSpPr>
            <p:nvPr/>
          </p:nvSpPr>
          <p:spPr>
            <a:xfrm>
              <a:off x="594973" y="3226438"/>
              <a:ext cx="4056425" cy="270034"/>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257175">
                <a:defRPr/>
              </a:pPr>
              <a:r>
                <a:rPr lang="nl-BE" sz="1013" b="1" dirty="0">
                  <a:solidFill>
                    <a:prstClr val="white"/>
                  </a:solidFill>
                  <a:latin typeface="Calibri"/>
                </a:rPr>
                <a:t>Web services</a:t>
              </a:r>
              <a:endParaRPr lang="en-US" sz="1013" b="1" dirty="0">
                <a:solidFill>
                  <a:prstClr val="white"/>
                </a:solidFill>
                <a:latin typeface="Calibri"/>
              </a:endParaRPr>
            </a:p>
          </p:txBody>
        </p:sp>
        <p:sp>
          <p:nvSpPr>
            <p:cNvPr id="21" name="Rectangle 20"/>
            <p:cNvSpPr>
              <a:spLocks noChangeAspect="1"/>
            </p:cNvSpPr>
            <p:nvPr/>
          </p:nvSpPr>
          <p:spPr>
            <a:xfrm>
              <a:off x="3662353" y="2682688"/>
              <a:ext cx="989506" cy="491847"/>
            </a:xfrm>
            <a:prstGeom prst="rect">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257175">
                <a:defRPr/>
              </a:pPr>
              <a:r>
                <a:rPr lang="nl-BE" sz="900" dirty="0">
                  <a:solidFill>
                    <a:prstClr val="white"/>
                  </a:solidFill>
                  <a:latin typeface="Calibri"/>
                </a:rPr>
                <a:t>Data </a:t>
              </a:r>
              <a:r>
                <a:rPr lang="nl-BE" sz="900" dirty="0" err="1">
                  <a:solidFill>
                    <a:prstClr val="white"/>
                  </a:solidFill>
                  <a:latin typeface="Calibri"/>
                </a:rPr>
                <a:t>Products</a:t>
              </a:r>
              <a:endParaRPr lang="en-US" sz="900" dirty="0">
                <a:solidFill>
                  <a:prstClr val="white"/>
                </a:solidFill>
                <a:latin typeface="Calibri"/>
              </a:endParaRPr>
            </a:p>
          </p:txBody>
        </p:sp>
        <p:sp>
          <p:nvSpPr>
            <p:cNvPr id="22" name="TextBox 21"/>
            <p:cNvSpPr txBox="1"/>
            <p:nvPr/>
          </p:nvSpPr>
          <p:spPr>
            <a:xfrm>
              <a:off x="7829988" y="4477296"/>
              <a:ext cx="671980" cy="559961"/>
            </a:xfrm>
            <a:prstGeom prst="rect">
              <a:avLst/>
            </a:prstGeom>
            <a:noFill/>
          </p:spPr>
          <p:txBody>
            <a:bodyPr wrap="none" rtlCol="0">
              <a:spAutoFit/>
            </a:bodyPr>
            <a:lstStyle/>
            <a:p>
              <a:pPr algn="ctr" defTabSz="257175">
                <a:defRPr/>
              </a:pPr>
              <a:r>
                <a:rPr lang="nl-BE" sz="1013" b="1" dirty="0" err="1">
                  <a:solidFill>
                    <a:prstClr val="black"/>
                  </a:solidFill>
                  <a:latin typeface="Calibri"/>
                </a:rPr>
                <a:t>Scientific</a:t>
              </a:r>
              <a:endParaRPr lang="nl-BE" sz="1013" b="1" dirty="0">
                <a:solidFill>
                  <a:prstClr val="black"/>
                </a:solidFill>
                <a:latin typeface="Calibri"/>
              </a:endParaRPr>
            </a:p>
            <a:p>
              <a:pPr algn="ctr" defTabSz="257175">
                <a:defRPr/>
              </a:pPr>
              <a:r>
                <a:rPr lang="nl-BE" sz="1013" b="1" dirty="0">
                  <a:solidFill>
                    <a:prstClr val="black"/>
                  </a:solidFill>
                  <a:latin typeface="Calibri"/>
                </a:rPr>
                <a:t>Data </a:t>
              </a:r>
            </a:p>
            <a:p>
              <a:pPr algn="ctr" defTabSz="257175">
                <a:defRPr/>
              </a:pPr>
              <a:r>
                <a:rPr lang="nl-BE" sz="1013" b="1" dirty="0">
                  <a:solidFill>
                    <a:prstClr val="black"/>
                  </a:solidFill>
                  <a:latin typeface="Calibri"/>
                </a:rPr>
                <a:t>User</a:t>
              </a:r>
              <a:endParaRPr lang="en-US" sz="1013" b="1" dirty="0">
                <a:solidFill>
                  <a:prstClr val="black"/>
                </a:solidFill>
                <a:latin typeface="Calibri"/>
              </a:endParaRPr>
            </a:p>
          </p:txBody>
        </p:sp>
        <p:sp>
          <p:nvSpPr>
            <p:cNvPr id="23" name="TextBox 22"/>
            <p:cNvSpPr txBox="1"/>
            <p:nvPr/>
          </p:nvSpPr>
          <p:spPr>
            <a:xfrm>
              <a:off x="7829988" y="2435061"/>
              <a:ext cx="671980" cy="559961"/>
            </a:xfrm>
            <a:prstGeom prst="rect">
              <a:avLst/>
            </a:prstGeom>
            <a:noFill/>
          </p:spPr>
          <p:txBody>
            <a:bodyPr wrap="none" rtlCol="0">
              <a:spAutoFit/>
            </a:bodyPr>
            <a:lstStyle/>
            <a:p>
              <a:pPr algn="ctr" defTabSz="257175">
                <a:defRPr/>
              </a:pPr>
              <a:r>
                <a:rPr lang="nl-BE" sz="1013" b="1" dirty="0" err="1">
                  <a:solidFill>
                    <a:prstClr val="black"/>
                  </a:solidFill>
                  <a:latin typeface="Calibri"/>
                </a:rPr>
                <a:t>Scientific</a:t>
              </a:r>
              <a:endParaRPr lang="nl-BE" sz="1013" b="1" dirty="0">
                <a:solidFill>
                  <a:prstClr val="black"/>
                </a:solidFill>
                <a:latin typeface="Calibri"/>
              </a:endParaRPr>
            </a:p>
            <a:p>
              <a:pPr algn="ctr" defTabSz="257175">
                <a:defRPr/>
              </a:pPr>
              <a:r>
                <a:rPr lang="nl-BE" sz="1013" b="1" dirty="0">
                  <a:solidFill>
                    <a:prstClr val="black"/>
                  </a:solidFill>
                  <a:latin typeface="Calibri"/>
                </a:rPr>
                <a:t>Data </a:t>
              </a:r>
            </a:p>
            <a:p>
              <a:pPr algn="ctr" defTabSz="257175">
                <a:defRPr/>
              </a:pPr>
              <a:r>
                <a:rPr lang="nl-BE" sz="1013" b="1" dirty="0">
                  <a:solidFill>
                    <a:prstClr val="black"/>
                  </a:solidFill>
                  <a:latin typeface="Calibri"/>
                </a:rPr>
                <a:t>Provider</a:t>
              </a:r>
              <a:endParaRPr lang="en-US" sz="1013" b="1" dirty="0">
                <a:solidFill>
                  <a:prstClr val="black"/>
                </a:solidFill>
                <a:latin typeface="Calibri"/>
              </a:endParaRPr>
            </a:p>
          </p:txBody>
        </p:sp>
        <p:sp>
          <p:nvSpPr>
            <p:cNvPr id="24" name="Rectangle 23"/>
            <p:cNvSpPr/>
            <p:nvPr/>
          </p:nvSpPr>
          <p:spPr>
            <a:xfrm>
              <a:off x="469499" y="2315056"/>
              <a:ext cx="4256500" cy="2858138"/>
            </a:xfrm>
            <a:prstGeom prst="rect">
              <a:avLst/>
            </a:prstGeom>
            <a:noFill/>
            <a:ln w="31750">
              <a:solidFill>
                <a:srgbClr val="0084A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257175">
                <a:defRPr/>
              </a:pPr>
              <a:endParaRPr lang="en-US" sz="1013">
                <a:solidFill>
                  <a:prstClr val="white"/>
                </a:solidFill>
                <a:latin typeface="Calibri"/>
              </a:endParaRPr>
            </a:p>
          </p:txBody>
        </p:sp>
        <p:sp>
          <p:nvSpPr>
            <p:cNvPr id="25" name="TextBox 24"/>
            <p:cNvSpPr txBox="1"/>
            <p:nvPr/>
          </p:nvSpPr>
          <p:spPr>
            <a:xfrm>
              <a:off x="469500" y="2068547"/>
              <a:ext cx="4256500" cy="248209"/>
            </a:xfrm>
            <a:prstGeom prst="rect">
              <a:avLst/>
            </a:prstGeom>
            <a:solidFill>
              <a:srgbClr val="60B3C3"/>
            </a:solidFill>
          </p:spPr>
          <p:txBody>
            <a:bodyPr wrap="square" rtlCol="0">
              <a:spAutoFit/>
            </a:bodyPr>
            <a:lstStyle/>
            <a:p>
              <a:pPr algn="ctr" defTabSz="257175">
                <a:defRPr/>
              </a:pPr>
              <a:r>
                <a:rPr lang="nl-BE" sz="1013" dirty="0" err="1">
                  <a:solidFill>
                    <a:prstClr val="white"/>
                  </a:solidFill>
                  <a:latin typeface="Calibri"/>
                </a:rPr>
                <a:t>Our</a:t>
              </a:r>
              <a:r>
                <a:rPr lang="nl-BE" sz="1013" dirty="0">
                  <a:solidFill>
                    <a:prstClr val="white"/>
                  </a:solidFill>
                  <a:latin typeface="Calibri"/>
                </a:rPr>
                <a:t> </a:t>
              </a:r>
              <a:r>
                <a:rPr lang="nl-BE" sz="1013" dirty="0" err="1">
                  <a:solidFill>
                    <a:prstClr val="white"/>
                  </a:solidFill>
                  <a:latin typeface="Calibri"/>
                </a:rPr>
                <a:t>Infrastructure</a:t>
              </a:r>
              <a:endParaRPr lang="en-US" sz="1013" dirty="0">
                <a:solidFill>
                  <a:prstClr val="white"/>
                </a:solidFill>
                <a:latin typeface="Calibri"/>
              </a:endParaRPr>
            </a:p>
          </p:txBody>
        </p:sp>
        <p:sp>
          <p:nvSpPr>
            <p:cNvPr id="27" name="Rectangle 26"/>
            <p:cNvSpPr/>
            <p:nvPr/>
          </p:nvSpPr>
          <p:spPr>
            <a:xfrm>
              <a:off x="4703332" y="2315056"/>
              <a:ext cx="3983468" cy="2858138"/>
            </a:xfrm>
            <a:prstGeom prst="rect">
              <a:avLst/>
            </a:prstGeom>
            <a:noFill/>
            <a:ln w="31750">
              <a:solidFill>
                <a:srgbClr val="0084A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257175">
                <a:defRPr/>
              </a:pPr>
              <a:endParaRPr lang="en-US" sz="1013">
                <a:solidFill>
                  <a:prstClr val="white"/>
                </a:solidFill>
                <a:latin typeface="Calibri"/>
              </a:endParaRPr>
            </a:p>
          </p:txBody>
        </p:sp>
        <p:sp>
          <p:nvSpPr>
            <p:cNvPr id="28" name="TextBox 27"/>
            <p:cNvSpPr txBox="1"/>
            <p:nvPr/>
          </p:nvSpPr>
          <p:spPr>
            <a:xfrm>
              <a:off x="4713699" y="2068547"/>
              <a:ext cx="3973101" cy="248209"/>
            </a:xfrm>
            <a:prstGeom prst="rect">
              <a:avLst/>
            </a:prstGeom>
            <a:solidFill>
              <a:srgbClr val="60B3C3"/>
            </a:solidFill>
          </p:spPr>
          <p:txBody>
            <a:bodyPr wrap="square" rtlCol="0">
              <a:spAutoFit/>
            </a:bodyPr>
            <a:lstStyle/>
            <a:p>
              <a:pPr algn="ctr" defTabSz="257175">
                <a:defRPr/>
              </a:pPr>
              <a:r>
                <a:rPr lang="nl-BE" sz="1013" dirty="0" err="1">
                  <a:solidFill>
                    <a:prstClr val="white"/>
                  </a:solidFill>
                  <a:latin typeface="Calibri"/>
                </a:rPr>
                <a:t>Our</a:t>
              </a:r>
              <a:r>
                <a:rPr lang="nl-BE" sz="1013" dirty="0">
                  <a:solidFill>
                    <a:prstClr val="white"/>
                  </a:solidFill>
                  <a:latin typeface="Calibri"/>
                </a:rPr>
                <a:t> </a:t>
              </a:r>
              <a:r>
                <a:rPr lang="nl-BE" sz="1013" dirty="0" err="1">
                  <a:solidFill>
                    <a:prstClr val="white"/>
                  </a:solidFill>
                  <a:latin typeface="Calibri"/>
                </a:rPr>
                <a:t>Activities</a:t>
              </a:r>
              <a:endParaRPr lang="en-US" sz="1013" dirty="0">
                <a:solidFill>
                  <a:prstClr val="white"/>
                </a:solidFill>
                <a:latin typeface="Calibri"/>
              </a:endParaRPr>
            </a:p>
          </p:txBody>
        </p:sp>
        <p:sp>
          <p:nvSpPr>
            <p:cNvPr id="4" name="TextBox 3"/>
            <p:cNvSpPr txBox="1"/>
            <p:nvPr/>
          </p:nvSpPr>
          <p:spPr>
            <a:xfrm>
              <a:off x="5299665" y="4341874"/>
              <a:ext cx="2067160" cy="738664"/>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defTabSz="685800"/>
              <a:r>
                <a:rPr lang="nl-BE" sz="1050" b="1" dirty="0">
                  <a:solidFill>
                    <a:prstClr val="white"/>
                  </a:solidFill>
                  <a:latin typeface="Calibri"/>
                </a:rPr>
                <a:t>Data </a:t>
              </a:r>
              <a:r>
                <a:rPr lang="nl-BE" sz="1050" b="1" dirty="0" err="1">
                  <a:solidFill>
                    <a:prstClr val="white"/>
                  </a:solidFill>
                  <a:latin typeface="Calibri"/>
                </a:rPr>
                <a:t>publication</a:t>
              </a:r>
              <a:r>
                <a:rPr lang="nl-BE" sz="1050" b="1" dirty="0">
                  <a:solidFill>
                    <a:prstClr val="white"/>
                  </a:solidFill>
                  <a:latin typeface="Calibri"/>
                </a:rPr>
                <a:t> </a:t>
              </a:r>
              <a:r>
                <a:rPr lang="nl-BE" sz="1050" b="1" dirty="0" err="1">
                  <a:solidFill>
                    <a:prstClr val="white"/>
                  </a:solidFill>
                  <a:latin typeface="Calibri"/>
                </a:rPr>
                <a:t>and</a:t>
              </a:r>
              <a:r>
                <a:rPr lang="nl-BE" sz="1050" b="1" dirty="0">
                  <a:solidFill>
                    <a:prstClr val="white"/>
                  </a:solidFill>
                  <a:latin typeface="Calibri"/>
                </a:rPr>
                <a:t> </a:t>
              </a:r>
              <a:r>
                <a:rPr lang="nl-BE" sz="1050" b="1" dirty="0" err="1">
                  <a:solidFill>
                    <a:prstClr val="white"/>
                  </a:solidFill>
                  <a:latin typeface="Calibri"/>
                </a:rPr>
                <a:t>distribution</a:t>
              </a:r>
              <a:endParaRPr lang="nl-BE" sz="1050" b="1" dirty="0">
                <a:solidFill>
                  <a:prstClr val="white"/>
                </a:solidFill>
                <a:latin typeface="Calibri"/>
              </a:endParaRPr>
            </a:p>
            <a:p>
              <a:pPr marL="214313" indent="-214313" defTabSz="685800">
                <a:buFontTx/>
                <a:buChar char="-"/>
              </a:pPr>
              <a:r>
                <a:rPr lang="nl-BE" sz="1050" dirty="0">
                  <a:solidFill>
                    <a:prstClr val="white"/>
                  </a:solidFill>
                  <a:latin typeface="Calibri"/>
                </a:rPr>
                <a:t>Produce </a:t>
              </a:r>
              <a:r>
                <a:rPr lang="nl-BE" sz="1050" dirty="0" err="1">
                  <a:solidFill>
                    <a:prstClr val="white"/>
                  </a:solidFill>
                  <a:latin typeface="Calibri"/>
                </a:rPr>
                <a:t>products</a:t>
              </a:r>
              <a:endParaRPr lang="nl-BE" sz="1050" dirty="0">
                <a:solidFill>
                  <a:prstClr val="white"/>
                </a:solidFill>
                <a:latin typeface="Calibri"/>
              </a:endParaRPr>
            </a:p>
            <a:p>
              <a:pPr marL="214313" indent="-214313" defTabSz="685800">
                <a:buFontTx/>
                <a:buChar char="-"/>
              </a:pPr>
              <a:r>
                <a:rPr lang="nl-BE" sz="1050" dirty="0">
                  <a:solidFill>
                    <a:prstClr val="white"/>
                  </a:solidFill>
                  <a:latin typeface="Calibri"/>
                </a:rPr>
                <a:t>Maintenance of portals</a:t>
              </a:r>
            </a:p>
            <a:p>
              <a:pPr marL="214313" indent="-214313" defTabSz="685800">
                <a:buFontTx/>
                <a:buChar char="-"/>
              </a:pPr>
              <a:r>
                <a:rPr lang="nl-BE" sz="1050" dirty="0" err="1">
                  <a:solidFill>
                    <a:prstClr val="white"/>
                  </a:solidFill>
                  <a:latin typeface="Calibri"/>
                </a:rPr>
                <a:t>Flows</a:t>
              </a:r>
              <a:r>
                <a:rPr lang="nl-BE" sz="1050" dirty="0">
                  <a:solidFill>
                    <a:prstClr val="white"/>
                  </a:solidFill>
                  <a:latin typeface="Calibri"/>
                </a:rPr>
                <a:t> </a:t>
              </a:r>
              <a:r>
                <a:rPr lang="nl-BE" sz="1050" dirty="0" err="1">
                  <a:solidFill>
                    <a:prstClr val="white"/>
                  </a:solidFill>
                  <a:latin typeface="Calibri"/>
                </a:rPr>
                <a:t>to</a:t>
              </a:r>
              <a:r>
                <a:rPr lang="nl-BE" sz="1050" dirty="0">
                  <a:solidFill>
                    <a:prstClr val="white"/>
                  </a:solidFill>
                  <a:latin typeface="Calibri"/>
                </a:rPr>
                <a:t> </a:t>
              </a:r>
              <a:r>
                <a:rPr lang="nl-BE" sz="1050" dirty="0" err="1">
                  <a:solidFill>
                    <a:prstClr val="white"/>
                  </a:solidFill>
                  <a:latin typeface="Calibri"/>
                </a:rPr>
                <a:t>external</a:t>
              </a:r>
              <a:r>
                <a:rPr lang="nl-BE" sz="1050" dirty="0">
                  <a:solidFill>
                    <a:prstClr val="white"/>
                  </a:solidFill>
                  <a:latin typeface="Calibri"/>
                </a:rPr>
                <a:t> data systems</a:t>
              </a:r>
            </a:p>
          </p:txBody>
        </p:sp>
        <p:sp>
          <p:nvSpPr>
            <p:cNvPr id="32" name="TextBox 31"/>
            <p:cNvSpPr txBox="1"/>
            <p:nvPr/>
          </p:nvSpPr>
          <p:spPr>
            <a:xfrm>
              <a:off x="5321712" y="3391061"/>
              <a:ext cx="2090637" cy="738664"/>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pPr defTabSz="685800"/>
              <a:r>
                <a:rPr lang="nl-BE" sz="1050" b="1" dirty="0">
                  <a:solidFill>
                    <a:prstClr val="white"/>
                  </a:solidFill>
                  <a:latin typeface="Calibri"/>
                </a:rPr>
                <a:t>Data Processing </a:t>
              </a:r>
              <a:r>
                <a:rPr lang="nl-BE" sz="1050" b="1" dirty="0" err="1">
                  <a:solidFill>
                    <a:prstClr val="white"/>
                  </a:solidFill>
                  <a:latin typeface="Calibri"/>
                </a:rPr>
                <a:t>and</a:t>
              </a:r>
              <a:r>
                <a:rPr lang="nl-BE" sz="1050" b="1" dirty="0">
                  <a:solidFill>
                    <a:prstClr val="white"/>
                  </a:solidFill>
                  <a:latin typeface="Calibri"/>
                </a:rPr>
                <a:t> Management</a:t>
              </a:r>
            </a:p>
            <a:p>
              <a:pPr marL="214313" indent="-214313" defTabSz="685800">
                <a:buFontTx/>
                <a:buChar char="-"/>
              </a:pPr>
              <a:r>
                <a:rPr lang="nl-BE" sz="1050" dirty="0">
                  <a:solidFill>
                    <a:prstClr val="white"/>
                  </a:solidFill>
                  <a:latin typeface="Calibri"/>
                </a:rPr>
                <a:t>Data storage</a:t>
              </a:r>
            </a:p>
            <a:p>
              <a:pPr marL="214313" indent="-214313" defTabSz="685800">
                <a:buFontTx/>
                <a:buChar char="-"/>
              </a:pPr>
              <a:r>
                <a:rPr lang="nl-BE" sz="1050" dirty="0" err="1">
                  <a:solidFill>
                    <a:prstClr val="white"/>
                  </a:solidFill>
                  <a:latin typeface="Calibri"/>
                </a:rPr>
                <a:t>Quality</a:t>
              </a:r>
              <a:r>
                <a:rPr lang="nl-BE" sz="1050" dirty="0">
                  <a:solidFill>
                    <a:prstClr val="white"/>
                  </a:solidFill>
                  <a:latin typeface="Calibri"/>
                </a:rPr>
                <a:t> control</a:t>
              </a:r>
            </a:p>
            <a:p>
              <a:pPr marL="214313" indent="-214313" defTabSz="685800">
                <a:buFontTx/>
                <a:buChar char="-"/>
              </a:pPr>
              <a:r>
                <a:rPr lang="nl-BE" sz="1050" dirty="0" err="1">
                  <a:solidFill>
                    <a:prstClr val="white"/>
                  </a:solidFill>
                  <a:latin typeface="Calibri"/>
                </a:rPr>
                <a:t>Provide</a:t>
              </a:r>
              <a:r>
                <a:rPr lang="nl-BE" sz="1050" dirty="0">
                  <a:solidFill>
                    <a:prstClr val="white"/>
                  </a:solidFill>
                  <a:latin typeface="Calibri"/>
                </a:rPr>
                <a:t> (meta-)metadata</a:t>
              </a:r>
            </a:p>
          </p:txBody>
        </p:sp>
        <p:sp>
          <p:nvSpPr>
            <p:cNvPr id="33" name="TextBox 32"/>
            <p:cNvSpPr txBox="1"/>
            <p:nvPr/>
          </p:nvSpPr>
          <p:spPr>
            <a:xfrm>
              <a:off x="5327227" y="2435061"/>
              <a:ext cx="2039597" cy="738664"/>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defTabSz="685800"/>
              <a:r>
                <a:rPr lang="nl-BE" sz="1050" b="1" dirty="0">
                  <a:solidFill>
                    <a:prstClr val="white"/>
                  </a:solidFill>
                  <a:latin typeface="Calibri"/>
                </a:rPr>
                <a:t>Data </a:t>
              </a:r>
              <a:r>
                <a:rPr lang="nl-BE" sz="1050" b="1" dirty="0" err="1">
                  <a:solidFill>
                    <a:prstClr val="white"/>
                  </a:solidFill>
                  <a:latin typeface="Calibri"/>
                </a:rPr>
                <a:t>Capture</a:t>
              </a:r>
              <a:endParaRPr lang="nl-BE" sz="1050" b="1" dirty="0">
                <a:solidFill>
                  <a:prstClr val="white"/>
                </a:solidFill>
                <a:latin typeface="Calibri"/>
              </a:endParaRPr>
            </a:p>
            <a:p>
              <a:pPr marL="214313" indent="-214313" defTabSz="685800">
                <a:buFontTx/>
                <a:buChar char="-"/>
              </a:pPr>
              <a:r>
                <a:rPr lang="nl-BE" sz="1050" dirty="0">
                  <a:solidFill>
                    <a:prstClr val="white"/>
                  </a:solidFill>
                </a:rPr>
                <a:t>From VLIZ systems</a:t>
              </a:r>
            </a:p>
            <a:p>
              <a:pPr marL="214313" indent="-214313" defTabSz="685800">
                <a:buFontTx/>
                <a:buChar char="-"/>
              </a:pPr>
              <a:r>
                <a:rPr lang="nl-BE" sz="1050" dirty="0">
                  <a:solidFill>
                    <a:prstClr val="white"/>
                  </a:solidFill>
                </a:rPr>
                <a:t>From external data providers</a:t>
              </a:r>
            </a:p>
            <a:p>
              <a:pPr marL="214313" indent="-214313" defTabSz="685800">
                <a:buFontTx/>
                <a:buChar char="-"/>
              </a:pPr>
              <a:r>
                <a:rPr lang="nl-BE" sz="1050" dirty="0">
                  <a:solidFill>
                    <a:prstClr val="white"/>
                  </a:solidFill>
                </a:rPr>
                <a:t>For project purposes</a:t>
              </a:r>
            </a:p>
          </p:txBody>
        </p:sp>
      </p:grpSp>
    </p:spTree>
    <p:extLst>
      <p:ext uri="{BB962C8B-B14F-4D97-AF65-F5344CB8AC3E}">
        <p14:creationId xmlns:p14="http://schemas.microsoft.com/office/powerpoint/2010/main" val="33758512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7259160" y="650721"/>
            <a:ext cx="1395552" cy="724500"/>
          </a:xfrm>
          <a:prstGeom prst="rect">
            <a:avLst/>
          </a:prstGeom>
        </p:spPr>
      </p:pic>
      <p:pic>
        <p:nvPicPr>
          <p:cNvPr id="1026" name="Picture 2" descr="Checklist, control, qc, quality, quality control icon - Download on  Iconfind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9758" y="571591"/>
            <a:ext cx="966776" cy="8036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xtract any API data to your databas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42209" y="571592"/>
            <a:ext cx="693782" cy="8036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rcgis | IT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97338" y="760640"/>
            <a:ext cx="1379986" cy="5046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9"/>
          <a:stretch>
            <a:fillRect/>
          </a:stretch>
        </p:blipFill>
        <p:spPr>
          <a:xfrm>
            <a:off x="1654626" y="606140"/>
            <a:ext cx="1673817" cy="771525"/>
          </a:xfrm>
          <a:prstGeom prst="rect">
            <a:avLst/>
          </a:prstGeom>
        </p:spPr>
      </p:pic>
      <p:pic>
        <p:nvPicPr>
          <p:cNvPr id="1032" name="Picture 8" descr="About CC Licenses - Creative Common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69343" y="3772803"/>
            <a:ext cx="878591" cy="87859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etadata Ico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500015" y="1965218"/>
            <a:ext cx="974633" cy="974633"/>
          </a:xfrm>
          <a:prstGeom prst="rect">
            <a:avLst/>
          </a:prstGeom>
          <a:noFill/>
          <a:extLst>
            <a:ext uri="{909E8E84-426E-40DD-AFC4-6F175D3DCCD1}">
              <a14:hiddenFill xmlns:a14="http://schemas.microsoft.com/office/drawing/2010/main">
                <a:solidFill>
                  <a:srgbClr val="FFFFFF"/>
                </a:solidFill>
              </a14:hiddenFill>
            </a:ext>
          </a:extLst>
        </p:spPr>
      </p:pic>
      <p:pic>
        <p:nvPicPr>
          <p:cNvPr id="16" name="GeoViewer _ Kustportaal - Google Chrome 2021-01-11 16-57-4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2"/>
          <a:srcRect t="30616" r="14472"/>
          <a:stretch/>
        </p:blipFill>
        <p:spPr>
          <a:xfrm>
            <a:off x="101111" y="2018807"/>
            <a:ext cx="9052122" cy="438658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6" name="TextBox 25"/>
          <p:cNvSpPr txBox="1"/>
          <p:nvPr/>
        </p:nvSpPr>
        <p:spPr>
          <a:xfrm>
            <a:off x="1662843" y="329141"/>
            <a:ext cx="1539973" cy="276999"/>
          </a:xfrm>
          <a:prstGeom prst="rect">
            <a:avLst/>
          </a:prstGeom>
          <a:noFill/>
        </p:spPr>
        <p:txBody>
          <a:bodyPr wrap="none" rtlCol="0">
            <a:spAutoFit/>
          </a:bodyPr>
          <a:lstStyle/>
          <a:p>
            <a:pPr defTabSz="685800"/>
            <a:r>
              <a:rPr lang="nl-BE" sz="1200" dirty="0">
                <a:solidFill>
                  <a:prstClr val="black"/>
                </a:solidFill>
                <a:latin typeface="Calibri"/>
              </a:rPr>
              <a:t>Data from monitoring</a:t>
            </a:r>
          </a:p>
        </p:txBody>
      </p:sp>
      <p:sp>
        <p:nvSpPr>
          <p:cNvPr id="37" name="TextBox 36"/>
          <p:cNvSpPr txBox="1"/>
          <p:nvPr/>
        </p:nvSpPr>
        <p:spPr>
          <a:xfrm>
            <a:off x="3783526" y="329141"/>
            <a:ext cx="1515608" cy="276999"/>
          </a:xfrm>
          <a:prstGeom prst="rect">
            <a:avLst/>
          </a:prstGeom>
          <a:noFill/>
        </p:spPr>
        <p:txBody>
          <a:bodyPr wrap="none" rtlCol="0">
            <a:spAutoFit/>
          </a:bodyPr>
          <a:lstStyle/>
          <a:p>
            <a:pPr defTabSz="685800"/>
            <a:r>
              <a:rPr lang="nl-BE" sz="1200" dirty="0" err="1">
                <a:solidFill>
                  <a:prstClr val="black"/>
                </a:solidFill>
                <a:latin typeface="Calibri"/>
              </a:rPr>
              <a:t>Raw</a:t>
            </a:r>
            <a:r>
              <a:rPr lang="nl-BE" sz="1200" dirty="0">
                <a:solidFill>
                  <a:prstClr val="black"/>
                </a:solidFill>
                <a:latin typeface="Calibri"/>
              </a:rPr>
              <a:t> data in database</a:t>
            </a:r>
          </a:p>
        </p:txBody>
      </p:sp>
      <p:sp>
        <p:nvSpPr>
          <p:cNvPr id="38" name="TextBox 37"/>
          <p:cNvSpPr txBox="1"/>
          <p:nvPr/>
        </p:nvSpPr>
        <p:spPr>
          <a:xfrm>
            <a:off x="5611948" y="329141"/>
            <a:ext cx="1029384" cy="276999"/>
          </a:xfrm>
          <a:prstGeom prst="rect">
            <a:avLst/>
          </a:prstGeom>
          <a:noFill/>
        </p:spPr>
        <p:txBody>
          <a:bodyPr wrap="none" rtlCol="0">
            <a:spAutoFit/>
          </a:bodyPr>
          <a:lstStyle/>
          <a:p>
            <a:pPr defTabSz="685800"/>
            <a:r>
              <a:rPr lang="nl-BE" sz="1200" dirty="0">
                <a:solidFill>
                  <a:prstClr val="black"/>
                </a:solidFill>
                <a:latin typeface="Calibri"/>
              </a:rPr>
              <a:t>Data cleaning</a:t>
            </a:r>
          </a:p>
        </p:txBody>
      </p:sp>
      <p:sp>
        <p:nvSpPr>
          <p:cNvPr id="39" name="TextBox 38"/>
          <p:cNvSpPr txBox="1"/>
          <p:nvPr/>
        </p:nvSpPr>
        <p:spPr>
          <a:xfrm>
            <a:off x="7515636" y="329141"/>
            <a:ext cx="843436" cy="276999"/>
          </a:xfrm>
          <a:prstGeom prst="rect">
            <a:avLst/>
          </a:prstGeom>
          <a:noFill/>
        </p:spPr>
        <p:txBody>
          <a:bodyPr wrap="none" rtlCol="0">
            <a:spAutoFit/>
          </a:bodyPr>
          <a:lstStyle/>
          <a:p>
            <a:pPr defTabSz="685800"/>
            <a:r>
              <a:rPr lang="nl-BE" sz="1200" dirty="0">
                <a:solidFill>
                  <a:prstClr val="black"/>
                </a:solidFill>
                <a:latin typeface="Calibri"/>
              </a:rPr>
              <a:t>Clean data</a:t>
            </a:r>
          </a:p>
        </p:txBody>
      </p:sp>
      <p:sp>
        <p:nvSpPr>
          <p:cNvPr id="40" name="TextBox 39"/>
          <p:cNvSpPr txBox="1"/>
          <p:nvPr/>
        </p:nvSpPr>
        <p:spPr>
          <a:xfrm>
            <a:off x="9256857" y="329141"/>
            <a:ext cx="1435136" cy="276999"/>
          </a:xfrm>
          <a:prstGeom prst="rect">
            <a:avLst/>
          </a:prstGeom>
          <a:noFill/>
        </p:spPr>
        <p:txBody>
          <a:bodyPr wrap="none" rtlCol="0">
            <a:spAutoFit/>
          </a:bodyPr>
          <a:lstStyle/>
          <a:p>
            <a:pPr defTabSz="685800"/>
            <a:r>
              <a:rPr lang="nl-BE" sz="1200" dirty="0">
                <a:solidFill>
                  <a:prstClr val="black"/>
                </a:solidFill>
                <a:latin typeface="Calibri"/>
              </a:rPr>
              <a:t>Processing software</a:t>
            </a:r>
          </a:p>
        </p:txBody>
      </p:sp>
      <p:sp>
        <p:nvSpPr>
          <p:cNvPr id="41" name="TextBox 40"/>
          <p:cNvSpPr txBox="1"/>
          <p:nvPr/>
        </p:nvSpPr>
        <p:spPr>
          <a:xfrm>
            <a:off x="9420109" y="1681781"/>
            <a:ext cx="1068369" cy="276999"/>
          </a:xfrm>
          <a:prstGeom prst="rect">
            <a:avLst/>
          </a:prstGeom>
          <a:noFill/>
        </p:spPr>
        <p:txBody>
          <a:bodyPr wrap="none" rtlCol="0">
            <a:spAutoFit/>
          </a:bodyPr>
          <a:lstStyle/>
          <a:p>
            <a:pPr defTabSz="685800"/>
            <a:r>
              <a:rPr lang="nl-BE" sz="1200" dirty="0" err="1">
                <a:solidFill>
                  <a:prstClr val="black"/>
                </a:solidFill>
                <a:latin typeface="Calibri"/>
              </a:rPr>
              <a:t>Add</a:t>
            </a:r>
            <a:r>
              <a:rPr lang="nl-BE" sz="1200" dirty="0">
                <a:solidFill>
                  <a:prstClr val="black"/>
                </a:solidFill>
                <a:latin typeface="Calibri"/>
              </a:rPr>
              <a:t> metadata</a:t>
            </a:r>
          </a:p>
        </p:txBody>
      </p:sp>
      <p:sp>
        <p:nvSpPr>
          <p:cNvPr id="42" name="TextBox 41"/>
          <p:cNvSpPr txBox="1"/>
          <p:nvPr/>
        </p:nvSpPr>
        <p:spPr>
          <a:xfrm>
            <a:off x="9546031" y="3495804"/>
            <a:ext cx="1060162" cy="276999"/>
          </a:xfrm>
          <a:prstGeom prst="rect">
            <a:avLst/>
          </a:prstGeom>
          <a:noFill/>
        </p:spPr>
        <p:txBody>
          <a:bodyPr wrap="none" rtlCol="0">
            <a:spAutoFit/>
          </a:bodyPr>
          <a:lstStyle/>
          <a:p>
            <a:pPr defTabSz="685800"/>
            <a:r>
              <a:rPr lang="nl-BE" sz="1200" dirty="0" err="1">
                <a:solidFill>
                  <a:prstClr val="black"/>
                </a:solidFill>
                <a:latin typeface="Calibri"/>
              </a:rPr>
              <a:t>Define</a:t>
            </a:r>
            <a:r>
              <a:rPr lang="nl-BE" sz="1200" dirty="0">
                <a:solidFill>
                  <a:prstClr val="black"/>
                </a:solidFill>
                <a:latin typeface="Calibri"/>
              </a:rPr>
              <a:t> </a:t>
            </a:r>
            <a:r>
              <a:rPr lang="nl-BE" sz="1200" dirty="0" err="1">
                <a:solidFill>
                  <a:prstClr val="black"/>
                </a:solidFill>
                <a:latin typeface="Calibri"/>
              </a:rPr>
              <a:t>license</a:t>
            </a:r>
            <a:endParaRPr lang="nl-BE" sz="1200" dirty="0">
              <a:solidFill>
                <a:prstClr val="black"/>
              </a:solidFill>
              <a:latin typeface="Calibri"/>
            </a:endParaRPr>
          </a:p>
        </p:txBody>
      </p:sp>
      <p:sp>
        <p:nvSpPr>
          <p:cNvPr id="30" name="Right Arrow 29"/>
          <p:cNvSpPr/>
          <p:nvPr/>
        </p:nvSpPr>
        <p:spPr>
          <a:xfrm>
            <a:off x="3563875" y="946176"/>
            <a:ext cx="342900" cy="15166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nl-BE" sz="1200">
              <a:solidFill>
                <a:prstClr val="white"/>
              </a:solidFill>
              <a:latin typeface="Calibri"/>
            </a:endParaRPr>
          </a:p>
        </p:txBody>
      </p:sp>
      <p:sp>
        <p:nvSpPr>
          <p:cNvPr id="44" name="Right Arrow 43"/>
          <p:cNvSpPr/>
          <p:nvPr/>
        </p:nvSpPr>
        <p:spPr>
          <a:xfrm>
            <a:off x="5079343" y="914848"/>
            <a:ext cx="342900" cy="15166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nl-BE" sz="1200">
              <a:solidFill>
                <a:prstClr val="white"/>
              </a:solidFill>
              <a:latin typeface="Calibri"/>
            </a:endParaRPr>
          </a:p>
        </p:txBody>
      </p:sp>
      <p:sp>
        <p:nvSpPr>
          <p:cNvPr id="45" name="Right Arrow 44"/>
          <p:cNvSpPr/>
          <p:nvPr/>
        </p:nvSpPr>
        <p:spPr>
          <a:xfrm>
            <a:off x="6766396" y="937139"/>
            <a:ext cx="342900" cy="15166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nl-BE" sz="1200">
              <a:solidFill>
                <a:prstClr val="white"/>
              </a:solidFill>
              <a:latin typeface="Calibri"/>
            </a:endParaRPr>
          </a:p>
        </p:txBody>
      </p:sp>
      <p:sp>
        <p:nvSpPr>
          <p:cNvPr id="46" name="Right Arrow 45"/>
          <p:cNvSpPr/>
          <p:nvPr/>
        </p:nvSpPr>
        <p:spPr>
          <a:xfrm>
            <a:off x="8810333" y="937138"/>
            <a:ext cx="342900" cy="15166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nl-BE" sz="1200">
              <a:solidFill>
                <a:prstClr val="white"/>
              </a:solidFill>
              <a:latin typeface="Calibri"/>
            </a:endParaRPr>
          </a:p>
        </p:txBody>
      </p:sp>
      <p:sp>
        <p:nvSpPr>
          <p:cNvPr id="47" name="Right Arrow 46"/>
          <p:cNvSpPr/>
          <p:nvPr/>
        </p:nvSpPr>
        <p:spPr>
          <a:xfrm rot="5400000">
            <a:off x="9886311" y="1397710"/>
            <a:ext cx="342900" cy="15166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nl-BE" sz="1200">
              <a:solidFill>
                <a:prstClr val="white"/>
              </a:solidFill>
              <a:latin typeface="Calibri"/>
            </a:endParaRPr>
          </a:p>
        </p:txBody>
      </p:sp>
      <p:sp>
        <p:nvSpPr>
          <p:cNvPr id="48" name="Right Arrow 47"/>
          <p:cNvSpPr/>
          <p:nvPr/>
        </p:nvSpPr>
        <p:spPr>
          <a:xfrm rot="5400000">
            <a:off x="9886311" y="3141995"/>
            <a:ext cx="342900" cy="15166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nl-BE" sz="1200">
              <a:solidFill>
                <a:prstClr val="white"/>
              </a:solidFill>
              <a:latin typeface="Calibri"/>
            </a:endParaRPr>
          </a:p>
        </p:txBody>
      </p:sp>
      <p:sp>
        <p:nvSpPr>
          <p:cNvPr id="31" name="Bent Arrow 30"/>
          <p:cNvSpPr/>
          <p:nvPr/>
        </p:nvSpPr>
        <p:spPr>
          <a:xfrm rot="10800000">
            <a:off x="9500015" y="4754776"/>
            <a:ext cx="713487" cy="633046"/>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nl-BE" sz="1200">
              <a:solidFill>
                <a:prstClr val="black"/>
              </a:solidFill>
              <a:latin typeface="Calibri"/>
            </a:endParaRPr>
          </a:p>
        </p:txBody>
      </p:sp>
      <p:sp>
        <p:nvSpPr>
          <p:cNvPr id="50" name="TextBox 49"/>
          <p:cNvSpPr txBox="1"/>
          <p:nvPr/>
        </p:nvSpPr>
        <p:spPr>
          <a:xfrm>
            <a:off x="101111" y="6025402"/>
            <a:ext cx="2086661" cy="369332"/>
          </a:xfrm>
          <a:prstGeom prst="rect">
            <a:avLst/>
          </a:prstGeom>
          <a:noFill/>
        </p:spPr>
        <p:txBody>
          <a:bodyPr wrap="none" rtlCol="0">
            <a:spAutoFit/>
          </a:bodyPr>
          <a:lstStyle/>
          <a:p>
            <a:pPr defTabSz="685800"/>
            <a:r>
              <a:rPr lang="nl-BE" b="1" dirty="0">
                <a:solidFill>
                  <a:prstClr val="black"/>
                </a:solidFill>
                <a:latin typeface="Calibri"/>
              </a:rPr>
              <a:t>Data </a:t>
            </a:r>
            <a:r>
              <a:rPr lang="nl-BE" b="1" dirty="0" smtClean="0">
                <a:solidFill>
                  <a:prstClr val="black"/>
                </a:solidFill>
                <a:latin typeface="Calibri"/>
              </a:rPr>
              <a:t>product online</a:t>
            </a:r>
            <a:endParaRPr lang="nl-BE" b="1" dirty="0">
              <a:solidFill>
                <a:prstClr val="black"/>
              </a:solidFill>
              <a:latin typeface="Calibri"/>
            </a:endParaRPr>
          </a:p>
        </p:txBody>
      </p:sp>
    </p:spTree>
    <p:extLst>
      <p:ext uri="{BB962C8B-B14F-4D97-AF65-F5344CB8AC3E}">
        <p14:creationId xmlns:p14="http://schemas.microsoft.com/office/powerpoint/2010/main" val="260604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8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grpSp>
        <p:nvGrpSpPr>
          <p:cNvPr id="163" name="Google Shape;163;p28"/>
          <p:cNvGrpSpPr/>
          <p:nvPr/>
        </p:nvGrpSpPr>
        <p:grpSpPr>
          <a:xfrm>
            <a:off x="7460067" y="1034000"/>
            <a:ext cx="3102933" cy="907163"/>
            <a:chOff x="5214050" y="851700"/>
            <a:chExt cx="2327200" cy="680372"/>
          </a:xfrm>
        </p:grpSpPr>
        <p:cxnSp>
          <p:nvCxnSpPr>
            <p:cNvPr id="164" name="Google Shape;164;p28"/>
            <p:cNvCxnSpPr/>
            <p:nvPr/>
          </p:nvCxnSpPr>
          <p:spPr>
            <a:xfrm flipH="1">
              <a:off x="5214050" y="1153772"/>
              <a:ext cx="273000" cy="378300"/>
            </a:xfrm>
            <a:prstGeom prst="straightConnector1">
              <a:avLst/>
            </a:prstGeom>
            <a:noFill/>
            <a:ln w="19050" cap="flat" cmpd="sng">
              <a:solidFill>
                <a:srgbClr val="085631"/>
              </a:solidFill>
              <a:prstDash val="solid"/>
              <a:round/>
              <a:headEnd type="oval" w="med" len="med"/>
              <a:tailEnd type="none" w="sm" len="sm"/>
            </a:ln>
          </p:spPr>
        </p:cxnSp>
        <p:sp>
          <p:nvSpPr>
            <p:cNvPr id="165" name="Google Shape;165;p28"/>
            <p:cNvSpPr txBox="1"/>
            <p:nvPr/>
          </p:nvSpPr>
          <p:spPr>
            <a:xfrm>
              <a:off x="5514150" y="851700"/>
              <a:ext cx="2027100" cy="669600"/>
            </a:xfrm>
            <a:prstGeom prst="rect">
              <a:avLst/>
            </a:prstGeom>
            <a:noFill/>
            <a:ln>
              <a:noFill/>
            </a:ln>
          </p:spPr>
          <p:txBody>
            <a:bodyPr spcFirstLastPara="1" wrap="square" lIns="121900" tIns="121900" rIns="121900" bIns="121900" anchor="ctr" anchorCtr="0">
              <a:noAutofit/>
            </a:bodyPr>
            <a:lstStyle/>
            <a:p>
              <a:pPr>
                <a:lnSpc>
                  <a:spcPct val="115000"/>
                </a:lnSpc>
              </a:pPr>
              <a:r>
                <a:rPr lang="en" sz="1467">
                  <a:latin typeface="Open Sans"/>
                  <a:ea typeface="Open Sans"/>
                  <a:cs typeface="Open Sans"/>
                  <a:sym typeface="Open Sans"/>
                </a:rPr>
                <a:t>1. Data collection</a:t>
              </a:r>
              <a:endParaRPr sz="1467">
                <a:latin typeface="Open Sans"/>
                <a:ea typeface="Open Sans"/>
                <a:cs typeface="Open Sans"/>
                <a:sym typeface="Open Sans"/>
              </a:endParaRPr>
            </a:p>
          </p:txBody>
        </p:sp>
      </p:grpSp>
      <p:grpSp>
        <p:nvGrpSpPr>
          <p:cNvPr id="166" name="Google Shape;166;p28"/>
          <p:cNvGrpSpPr/>
          <p:nvPr/>
        </p:nvGrpSpPr>
        <p:grpSpPr>
          <a:xfrm>
            <a:off x="2259133" y="3652599"/>
            <a:ext cx="2714800" cy="462176"/>
            <a:chOff x="1956949" y="1075200"/>
            <a:chExt cx="2036100" cy="522351"/>
          </a:xfrm>
        </p:grpSpPr>
        <p:cxnSp>
          <p:nvCxnSpPr>
            <p:cNvPr id="167" name="Google Shape;167;p28"/>
            <p:cNvCxnSpPr/>
            <p:nvPr/>
          </p:nvCxnSpPr>
          <p:spPr>
            <a:xfrm rot="10800000" flipH="1">
              <a:off x="3673550" y="1075200"/>
              <a:ext cx="319500" cy="111300"/>
            </a:xfrm>
            <a:prstGeom prst="straightConnector1">
              <a:avLst/>
            </a:prstGeom>
            <a:noFill/>
            <a:ln w="19050" cap="flat" cmpd="sng">
              <a:solidFill>
                <a:srgbClr val="65F0AD"/>
              </a:solidFill>
              <a:prstDash val="solid"/>
              <a:round/>
              <a:headEnd type="oval" w="med" len="med"/>
              <a:tailEnd type="none" w="sm" len="sm"/>
            </a:ln>
          </p:spPr>
        </p:cxnSp>
        <p:sp>
          <p:nvSpPr>
            <p:cNvPr id="168" name="Google Shape;168;p28"/>
            <p:cNvSpPr txBox="1"/>
            <p:nvPr/>
          </p:nvSpPr>
          <p:spPr>
            <a:xfrm>
              <a:off x="1956949" y="1118751"/>
              <a:ext cx="1716600" cy="478800"/>
            </a:xfrm>
            <a:prstGeom prst="rect">
              <a:avLst/>
            </a:prstGeom>
            <a:noFill/>
            <a:ln>
              <a:noFill/>
            </a:ln>
          </p:spPr>
          <p:txBody>
            <a:bodyPr spcFirstLastPara="1" wrap="square" lIns="121900" tIns="121900" rIns="121900" bIns="121900" anchor="ctr" anchorCtr="0">
              <a:noAutofit/>
            </a:bodyPr>
            <a:lstStyle/>
            <a:p>
              <a:pPr algn="r">
                <a:lnSpc>
                  <a:spcPct val="115000"/>
                </a:lnSpc>
              </a:pPr>
              <a:r>
                <a:rPr lang="en" sz="1467">
                  <a:latin typeface="Open Sans"/>
                  <a:ea typeface="Open Sans"/>
                  <a:cs typeface="Open Sans"/>
                  <a:sym typeface="Open Sans"/>
                </a:rPr>
                <a:t>5. Data integration</a:t>
              </a:r>
              <a:endParaRPr sz="1467">
                <a:latin typeface="Open Sans"/>
                <a:ea typeface="Open Sans"/>
                <a:cs typeface="Open Sans"/>
                <a:sym typeface="Open Sans"/>
              </a:endParaRPr>
            </a:p>
          </p:txBody>
        </p:sp>
      </p:grpSp>
      <p:grpSp>
        <p:nvGrpSpPr>
          <p:cNvPr id="169" name="Google Shape;169;p28"/>
          <p:cNvGrpSpPr/>
          <p:nvPr/>
        </p:nvGrpSpPr>
        <p:grpSpPr>
          <a:xfrm>
            <a:off x="4513387" y="4752967"/>
            <a:ext cx="1673211" cy="1282400"/>
            <a:chOff x="3066775" y="3652725"/>
            <a:chExt cx="1113000" cy="961800"/>
          </a:xfrm>
        </p:grpSpPr>
        <p:cxnSp>
          <p:nvCxnSpPr>
            <p:cNvPr id="170" name="Google Shape;170;p28"/>
            <p:cNvCxnSpPr/>
            <p:nvPr/>
          </p:nvCxnSpPr>
          <p:spPr>
            <a:xfrm rot="10800000" flipH="1">
              <a:off x="3951175" y="3652725"/>
              <a:ext cx="128700" cy="322200"/>
            </a:xfrm>
            <a:prstGeom prst="straightConnector1">
              <a:avLst/>
            </a:prstGeom>
            <a:noFill/>
            <a:ln w="19050" cap="flat" cmpd="sng">
              <a:solidFill>
                <a:srgbClr val="0E9453"/>
              </a:solidFill>
              <a:prstDash val="solid"/>
              <a:round/>
              <a:headEnd type="oval" w="med" len="med"/>
              <a:tailEnd type="none" w="sm" len="sm"/>
            </a:ln>
          </p:spPr>
        </p:cxnSp>
        <p:sp>
          <p:nvSpPr>
            <p:cNvPr id="171" name="Google Shape;171;p28"/>
            <p:cNvSpPr txBox="1"/>
            <p:nvPr/>
          </p:nvSpPr>
          <p:spPr>
            <a:xfrm>
              <a:off x="3066775" y="3944925"/>
              <a:ext cx="1113000" cy="669600"/>
            </a:xfrm>
            <a:prstGeom prst="rect">
              <a:avLst/>
            </a:prstGeom>
            <a:noFill/>
            <a:ln>
              <a:noFill/>
            </a:ln>
          </p:spPr>
          <p:txBody>
            <a:bodyPr spcFirstLastPara="1" wrap="square" lIns="121900" tIns="121900" rIns="121900" bIns="121900" anchor="ctr" anchorCtr="0">
              <a:noAutofit/>
            </a:bodyPr>
            <a:lstStyle/>
            <a:p>
              <a:pPr algn="r">
                <a:lnSpc>
                  <a:spcPct val="115000"/>
                </a:lnSpc>
              </a:pPr>
              <a:r>
                <a:rPr lang="en" sz="1467">
                  <a:latin typeface="Open Sans"/>
                  <a:ea typeface="Open Sans"/>
                  <a:cs typeface="Open Sans"/>
                  <a:sym typeface="Open Sans"/>
                </a:rPr>
                <a:t>4. Data Archiving and Publication</a:t>
              </a:r>
              <a:endParaRPr sz="1467">
                <a:latin typeface="Open Sans"/>
                <a:ea typeface="Open Sans"/>
                <a:cs typeface="Open Sans"/>
                <a:sym typeface="Open Sans"/>
              </a:endParaRPr>
            </a:p>
          </p:txBody>
        </p:sp>
      </p:grpSp>
      <p:grpSp>
        <p:nvGrpSpPr>
          <p:cNvPr id="172" name="Google Shape;172;p28"/>
          <p:cNvGrpSpPr/>
          <p:nvPr/>
        </p:nvGrpSpPr>
        <p:grpSpPr>
          <a:xfrm>
            <a:off x="7023714" y="4572434"/>
            <a:ext cx="1673228" cy="1361333"/>
            <a:chOff x="4265426" y="3657936"/>
            <a:chExt cx="1495200" cy="1021000"/>
          </a:xfrm>
        </p:grpSpPr>
        <p:cxnSp>
          <p:nvCxnSpPr>
            <p:cNvPr id="173" name="Google Shape;173;p28"/>
            <p:cNvCxnSpPr/>
            <p:nvPr/>
          </p:nvCxnSpPr>
          <p:spPr>
            <a:xfrm rot="10800000">
              <a:off x="4720179" y="3657936"/>
              <a:ext cx="228900" cy="263100"/>
            </a:xfrm>
            <a:prstGeom prst="straightConnector1">
              <a:avLst/>
            </a:prstGeom>
            <a:noFill/>
            <a:ln w="19050" cap="flat" cmpd="sng">
              <a:solidFill>
                <a:srgbClr val="085631"/>
              </a:solidFill>
              <a:prstDash val="solid"/>
              <a:round/>
              <a:headEnd type="oval" w="med" len="med"/>
              <a:tailEnd type="none" w="sm" len="sm"/>
            </a:ln>
          </p:spPr>
        </p:cxnSp>
        <p:sp>
          <p:nvSpPr>
            <p:cNvPr id="174" name="Google Shape;174;p28"/>
            <p:cNvSpPr txBox="1"/>
            <p:nvPr/>
          </p:nvSpPr>
          <p:spPr>
            <a:xfrm>
              <a:off x="4265426" y="4009336"/>
              <a:ext cx="1495200" cy="669600"/>
            </a:xfrm>
            <a:prstGeom prst="rect">
              <a:avLst/>
            </a:prstGeom>
            <a:noFill/>
            <a:ln>
              <a:noFill/>
            </a:ln>
          </p:spPr>
          <p:txBody>
            <a:bodyPr spcFirstLastPara="1" wrap="square" lIns="121900" tIns="121900" rIns="121900" bIns="121900" anchor="t" anchorCtr="0">
              <a:noAutofit/>
            </a:bodyPr>
            <a:lstStyle/>
            <a:p>
              <a:pPr algn="ctr">
                <a:lnSpc>
                  <a:spcPct val="115000"/>
                </a:lnSpc>
              </a:pPr>
              <a:r>
                <a:rPr lang="en" sz="1467">
                  <a:latin typeface="Open Sans"/>
                  <a:ea typeface="Open Sans"/>
                  <a:cs typeface="Open Sans"/>
                  <a:sym typeface="Open Sans"/>
                </a:rPr>
                <a:t>3. Dataset Description</a:t>
              </a:r>
              <a:endParaRPr sz="1467">
                <a:latin typeface="Open Sans"/>
                <a:ea typeface="Open Sans"/>
                <a:cs typeface="Open Sans"/>
                <a:sym typeface="Open Sans"/>
              </a:endParaRPr>
            </a:p>
          </p:txBody>
        </p:sp>
      </p:grpSp>
      <p:sp>
        <p:nvSpPr>
          <p:cNvPr id="175" name="Google Shape;175;p28"/>
          <p:cNvSpPr/>
          <p:nvPr/>
        </p:nvSpPr>
        <p:spPr>
          <a:xfrm rot="1800047">
            <a:off x="4801124" y="1346979"/>
            <a:ext cx="3587915" cy="3587915"/>
          </a:xfrm>
          <a:prstGeom prst="blockArc">
            <a:avLst>
              <a:gd name="adj1" fmla="val 14414370"/>
              <a:gd name="adj2" fmla="val 18998613"/>
              <a:gd name="adj3" fmla="val 8907"/>
            </a:avLst>
          </a:prstGeom>
          <a:solidFill>
            <a:srgbClr val="085631"/>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endParaRPr sz="2400"/>
          </a:p>
        </p:txBody>
      </p:sp>
      <p:sp>
        <p:nvSpPr>
          <p:cNvPr id="176" name="Google Shape;176;p28"/>
          <p:cNvSpPr/>
          <p:nvPr/>
        </p:nvSpPr>
        <p:spPr>
          <a:xfrm rot="-10739043" flipH="1">
            <a:off x="4808935" y="1344803"/>
            <a:ext cx="3586964" cy="3586964"/>
          </a:xfrm>
          <a:prstGeom prst="blockArc">
            <a:avLst>
              <a:gd name="adj1" fmla="val 20178804"/>
              <a:gd name="adj2" fmla="val 1057038"/>
              <a:gd name="adj3" fmla="val 8478"/>
            </a:avLst>
          </a:prstGeom>
          <a:solidFill>
            <a:srgbClr val="0E9453"/>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endParaRPr sz="2400"/>
          </a:p>
        </p:txBody>
      </p:sp>
      <p:sp>
        <p:nvSpPr>
          <p:cNvPr id="177" name="Google Shape;177;p28"/>
          <p:cNvSpPr/>
          <p:nvPr/>
        </p:nvSpPr>
        <p:spPr>
          <a:xfrm rot="-3781968">
            <a:off x="7917021" y="2375713"/>
            <a:ext cx="484255" cy="484255"/>
          </a:xfrm>
          <a:prstGeom prst="rtTriangle">
            <a:avLst/>
          </a:prstGeom>
          <a:solidFill>
            <a:srgbClr val="085631"/>
          </a:solidFill>
          <a:ln>
            <a:noFill/>
          </a:ln>
        </p:spPr>
        <p:txBody>
          <a:bodyPr spcFirstLastPara="1" wrap="square" lIns="121900" tIns="121900" rIns="121900" bIns="121900" anchor="ctr" anchorCtr="0">
            <a:noAutofit/>
          </a:bodyPr>
          <a:lstStyle/>
          <a:p>
            <a:endParaRPr sz="2400"/>
          </a:p>
        </p:txBody>
      </p:sp>
      <p:sp>
        <p:nvSpPr>
          <p:cNvPr id="178" name="Google Shape;178;p28"/>
          <p:cNvSpPr/>
          <p:nvPr/>
        </p:nvSpPr>
        <p:spPr>
          <a:xfrm rot="-2183742" flipH="1">
            <a:off x="4794636" y="1341672"/>
            <a:ext cx="3595803" cy="3595803"/>
          </a:xfrm>
          <a:prstGeom prst="blockArc">
            <a:avLst>
              <a:gd name="adj1" fmla="val 14351644"/>
              <a:gd name="adj2" fmla="val 18423398"/>
              <a:gd name="adj3" fmla="val 9476"/>
            </a:avLst>
          </a:prstGeom>
          <a:solidFill>
            <a:srgbClr val="0E9453"/>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endParaRPr sz="2400"/>
          </a:p>
        </p:txBody>
      </p:sp>
      <p:sp>
        <p:nvSpPr>
          <p:cNvPr id="179" name="Google Shape;179;p28"/>
          <p:cNvSpPr/>
          <p:nvPr/>
        </p:nvSpPr>
        <p:spPr>
          <a:xfrm rot="-6301354" flipH="1">
            <a:off x="4794686" y="1341627"/>
            <a:ext cx="3595687" cy="3595687"/>
          </a:xfrm>
          <a:prstGeom prst="blockArc">
            <a:avLst>
              <a:gd name="adj1" fmla="val 14334136"/>
              <a:gd name="adj2" fmla="val 18854681"/>
              <a:gd name="adj3" fmla="val 8846"/>
            </a:avLst>
          </a:prstGeom>
          <a:solidFill>
            <a:srgbClr val="65F0AD"/>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endParaRPr sz="2400"/>
          </a:p>
        </p:txBody>
      </p:sp>
      <p:sp>
        <p:nvSpPr>
          <p:cNvPr id="180" name="Google Shape;180;p28"/>
          <p:cNvSpPr/>
          <p:nvPr/>
        </p:nvSpPr>
        <p:spPr>
          <a:xfrm rot="4748620">
            <a:off x="4784407" y="1348406"/>
            <a:ext cx="3586999" cy="3586999"/>
          </a:xfrm>
          <a:prstGeom prst="blockArc">
            <a:avLst>
              <a:gd name="adj1" fmla="val 212882"/>
              <a:gd name="adj2" fmla="val 2975386"/>
              <a:gd name="adj3" fmla="val 8620"/>
            </a:avLst>
          </a:prstGeom>
          <a:solidFill>
            <a:srgbClr val="0E9453"/>
          </a:solidFill>
          <a:ln w="9525" cap="flat" cmpd="sng">
            <a:solidFill>
              <a:srgbClr val="0E9453"/>
            </a:solidFill>
            <a:prstDash val="solid"/>
            <a:round/>
            <a:headEnd type="none" w="sm" len="sm"/>
            <a:tailEnd type="none" w="sm" len="sm"/>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endParaRPr sz="2400"/>
          </a:p>
        </p:txBody>
      </p:sp>
      <p:sp>
        <p:nvSpPr>
          <p:cNvPr id="181" name="Google Shape;181;p28"/>
          <p:cNvSpPr/>
          <p:nvPr/>
        </p:nvSpPr>
        <p:spPr>
          <a:xfrm rot="9876455" flipH="1">
            <a:off x="4784809" y="1350966"/>
            <a:ext cx="3586652" cy="3586652"/>
          </a:xfrm>
          <a:prstGeom prst="blockArc">
            <a:avLst>
              <a:gd name="adj1" fmla="val 15738599"/>
              <a:gd name="adj2" fmla="val 19145807"/>
              <a:gd name="adj3" fmla="val 8221"/>
            </a:avLst>
          </a:prstGeom>
          <a:solidFill>
            <a:srgbClr val="085631"/>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endParaRPr sz="2400"/>
          </a:p>
        </p:txBody>
      </p:sp>
      <p:sp>
        <p:nvSpPr>
          <p:cNvPr id="182" name="Google Shape;182;p28"/>
          <p:cNvSpPr/>
          <p:nvPr/>
        </p:nvSpPr>
        <p:spPr>
          <a:xfrm rot="4990448">
            <a:off x="5334513" y="4185601"/>
            <a:ext cx="484635" cy="484635"/>
          </a:xfrm>
          <a:prstGeom prst="rtTriangle">
            <a:avLst/>
          </a:prstGeom>
          <a:solidFill>
            <a:srgbClr val="0E9453"/>
          </a:solidFill>
          <a:ln>
            <a:noFill/>
          </a:ln>
        </p:spPr>
        <p:txBody>
          <a:bodyPr spcFirstLastPara="1" wrap="square" lIns="121900" tIns="121900" rIns="121900" bIns="121900" anchor="ctr" anchorCtr="0">
            <a:noAutofit/>
          </a:bodyPr>
          <a:lstStyle/>
          <a:p>
            <a:endParaRPr sz="2400"/>
          </a:p>
        </p:txBody>
      </p:sp>
      <p:sp>
        <p:nvSpPr>
          <p:cNvPr id="183" name="Google Shape;183;p28"/>
          <p:cNvSpPr/>
          <p:nvPr/>
        </p:nvSpPr>
        <p:spPr>
          <a:xfrm rot="-1261638">
            <a:off x="7852521" y="3580277"/>
            <a:ext cx="483817" cy="483817"/>
          </a:xfrm>
          <a:prstGeom prst="rtTriangle">
            <a:avLst/>
          </a:prstGeom>
          <a:solidFill>
            <a:srgbClr val="0E9453"/>
          </a:solidFill>
          <a:ln>
            <a:noFill/>
          </a:ln>
        </p:spPr>
        <p:txBody>
          <a:bodyPr spcFirstLastPara="1" wrap="square" lIns="121900" tIns="121900" rIns="121900" bIns="121900" anchor="ctr" anchorCtr="0">
            <a:noAutofit/>
          </a:bodyPr>
          <a:lstStyle/>
          <a:p>
            <a:endParaRPr sz="2400"/>
          </a:p>
        </p:txBody>
      </p:sp>
      <p:sp>
        <p:nvSpPr>
          <p:cNvPr id="184" name="Google Shape;184;p28"/>
          <p:cNvSpPr/>
          <p:nvPr/>
        </p:nvSpPr>
        <p:spPr>
          <a:xfrm rot="2133251">
            <a:off x="6600515" y="4506711"/>
            <a:ext cx="484288" cy="484288"/>
          </a:xfrm>
          <a:prstGeom prst="rtTriangle">
            <a:avLst/>
          </a:prstGeom>
          <a:solidFill>
            <a:srgbClr val="085631"/>
          </a:solidFill>
          <a:ln>
            <a:noFill/>
          </a:ln>
        </p:spPr>
        <p:txBody>
          <a:bodyPr spcFirstLastPara="1" wrap="square" lIns="121900" tIns="121900" rIns="121900" bIns="121900" anchor="ctr" anchorCtr="0">
            <a:noAutofit/>
          </a:bodyPr>
          <a:lstStyle/>
          <a:p>
            <a:endParaRPr sz="2400"/>
          </a:p>
        </p:txBody>
      </p:sp>
      <p:sp>
        <p:nvSpPr>
          <p:cNvPr id="185" name="Google Shape;185;p28"/>
          <p:cNvSpPr/>
          <p:nvPr/>
        </p:nvSpPr>
        <p:spPr>
          <a:xfrm rot="9000155">
            <a:off x="4777155" y="2475216"/>
            <a:ext cx="484037" cy="484037"/>
          </a:xfrm>
          <a:prstGeom prst="rtTriangle">
            <a:avLst/>
          </a:prstGeom>
          <a:solidFill>
            <a:srgbClr val="65F0AD"/>
          </a:solidFill>
          <a:ln>
            <a:noFill/>
          </a:ln>
        </p:spPr>
        <p:txBody>
          <a:bodyPr spcFirstLastPara="1" wrap="square" lIns="121900" tIns="121900" rIns="121900" bIns="121900" anchor="ctr" anchorCtr="0">
            <a:noAutofit/>
          </a:bodyPr>
          <a:lstStyle/>
          <a:p>
            <a:endParaRPr sz="2400"/>
          </a:p>
        </p:txBody>
      </p:sp>
      <p:sp>
        <p:nvSpPr>
          <p:cNvPr id="186" name="Google Shape;186;p28"/>
          <p:cNvSpPr txBox="1"/>
          <p:nvPr/>
        </p:nvSpPr>
        <p:spPr>
          <a:xfrm>
            <a:off x="5780200" y="625567"/>
            <a:ext cx="1271600" cy="423600"/>
          </a:xfrm>
          <a:prstGeom prst="rect">
            <a:avLst/>
          </a:prstGeom>
          <a:noFill/>
          <a:ln>
            <a:noFill/>
          </a:ln>
        </p:spPr>
        <p:txBody>
          <a:bodyPr spcFirstLastPara="1" wrap="square" lIns="121900" tIns="121900" rIns="121900" bIns="121900" anchor="ctr" anchorCtr="0">
            <a:noAutofit/>
          </a:bodyPr>
          <a:lstStyle/>
          <a:p>
            <a:pPr algn="r"/>
            <a:r>
              <a:rPr lang="en" sz="1467">
                <a:solidFill>
                  <a:srgbClr val="434343"/>
                </a:solidFill>
                <a:latin typeface="Open Sans"/>
                <a:ea typeface="Open Sans"/>
                <a:cs typeface="Open Sans"/>
                <a:sym typeface="Open Sans"/>
              </a:rPr>
              <a:t>Scientific question</a:t>
            </a:r>
            <a:endParaRPr sz="1467">
              <a:solidFill>
                <a:srgbClr val="434343"/>
              </a:solidFill>
              <a:latin typeface="Open Sans"/>
              <a:ea typeface="Open Sans"/>
              <a:cs typeface="Open Sans"/>
              <a:sym typeface="Open Sans"/>
            </a:endParaRPr>
          </a:p>
        </p:txBody>
      </p:sp>
      <p:grpSp>
        <p:nvGrpSpPr>
          <p:cNvPr id="187" name="Google Shape;187;p28"/>
          <p:cNvGrpSpPr/>
          <p:nvPr/>
        </p:nvGrpSpPr>
        <p:grpSpPr>
          <a:xfrm>
            <a:off x="8327200" y="3054733"/>
            <a:ext cx="2012800" cy="538800"/>
            <a:chOff x="5473475" y="4429375"/>
            <a:chExt cx="1509600" cy="404100"/>
          </a:xfrm>
        </p:grpSpPr>
        <p:cxnSp>
          <p:nvCxnSpPr>
            <p:cNvPr id="188" name="Google Shape;188;p28"/>
            <p:cNvCxnSpPr/>
            <p:nvPr/>
          </p:nvCxnSpPr>
          <p:spPr>
            <a:xfrm rot="10800000">
              <a:off x="5473475" y="4617325"/>
              <a:ext cx="272700" cy="14100"/>
            </a:xfrm>
            <a:prstGeom prst="straightConnector1">
              <a:avLst/>
            </a:prstGeom>
            <a:noFill/>
            <a:ln w="19050" cap="flat" cmpd="sng">
              <a:solidFill>
                <a:srgbClr val="0E9453"/>
              </a:solidFill>
              <a:prstDash val="solid"/>
              <a:round/>
              <a:headEnd type="oval" w="med" len="med"/>
              <a:tailEnd type="none" w="sm" len="sm"/>
            </a:ln>
          </p:spPr>
        </p:cxnSp>
        <p:sp>
          <p:nvSpPr>
            <p:cNvPr id="189" name="Google Shape;189;p28"/>
            <p:cNvSpPr txBox="1"/>
            <p:nvPr/>
          </p:nvSpPr>
          <p:spPr>
            <a:xfrm>
              <a:off x="5669975" y="4429375"/>
              <a:ext cx="1313100" cy="404100"/>
            </a:xfrm>
            <a:prstGeom prst="rect">
              <a:avLst/>
            </a:prstGeom>
            <a:noFill/>
            <a:ln>
              <a:noFill/>
            </a:ln>
          </p:spPr>
          <p:txBody>
            <a:bodyPr spcFirstLastPara="1" wrap="square" lIns="121900" tIns="121900" rIns="121900" bIns="121900" anchor="t" anchorCtr="0">
              <a:noAutofit/>
            </a:bodyPr>
            <a:lstStyle/>
            <a:p>
              <a:pPr algn="ctr">
                <a:lnSpc>
                  <a:spcPct val="115000"/>
                </a:lnSpc>
              </a:pPr>
              <a:r>
                <a:rPr lang="en" sz="1467">
                  <a:latin typeface="Open Sans"/>
                  <a:ea typeface="Open Sans"/>
                  <a:cs typeface="Open Sans"/>
                  <a:sym typeface="Open Sans"/>
                </a:rPr>
                <a:t>2. Data analysis</a:t>
              </a:r>
              <a:endParaRPr sz="1467">
                <a:latin typeface="Open Sans"/>
                <a:ea typeface="Open Sans"/>
                <a:cs typeface="Open Sans"/>
                <a:sym typeface="Open Sans"/>
              </a:endParaRPr>
            </a:p>
          </p:txBody>
        </p:sp>
      </p:grpSp>
      <p:sp>
        <p:nvSpPr>
          <p:cNvPr id="190" name="Google Shape;190;p28"/>
          <p:cNvSpPr/>
          <p:nvPr/>
        </p:nvSpPr>
        <p:spPr>
          <a:xfrm rot="-8484404">
            <a:off x="6170092" y="1278359"/>
            <a:ext cx="484139" cy="484139"/>
          </a:xfrm>
          <a:prstGeom prst="rtTriangle">
            <a:avLst/>
          </a:prstGeom>
          <a:solidFill>
            <a:srgbClr val="0E9453"/>
          </a:solidFill>
          <a:ln>
            <a:noFill/>
          </a:ln>
        </p:spPr>
        <p:txBody>
          <a:bodyPr spcFirstLastPara="1" wrap="square" lIns="121900" tIns="121900" rIns="121900" bIns="121900" anchor="ctr" anchorCtr="0">
            <a:noAutofit/>
          </a:bodyPr>
          <a:lstStyle/>
          <a:p>
            <a:endParaRPr sz="2400"/>
          </a:p>
        </p:txBody>
      </p:sp>
      <p:grpSp>
        <p:nvGrpSpPr>
          <p:cNvPr id="191" name="Google Shape;191;p28"/>
          <p:cNvGrpSpPr/>
          <p:nvPr/>
        </p:nvGrpSpPr>
        <p:grpSpPr>
          <a:xfrm>
            <a:off x="3497387" y="1078567"/>
            <a:ext cx="1982039" cy="892800"/>
            <a:chOff x="3134358" y="3868725"/>
            <a:chExt cx="1318429" cy="669600"/>
          </a:xfrm>
        </p:grpSpPr>
        <p:cxnSp>
          <p:nvCxnSpPr>
            <p:cNvPr id="192" name="Google Shape;192;p28"/>
            <p:cNvCxnSpPr/>
            <p:nvPr/>
          </p:nvCxnSpPr>
          <p:spPr>
            <a:xfrm>
              <a:off x="4330088" y="4221175"/>
              <a:ext cx="122700" cy="170100"/>
            </a:xfrm>
            <a:prstGeom prst="straightConnector1">
              <a:avLst/>
            </a:prstGeom>
            <a:noFill/>
            <a:ln w="19050" cap="flat" cmpd="sng">
              <a:solidFill>
                <a:srgbClr val="0E9453"/>
              </a:solidFill>
              <a:prstDash val="solid"/>
              <a:round/>
              <a:headEnd type="oval" w="med" len="med"/>
              <a:tailEnd type="none" w="sm" len="sm"/>
            </a:ln>
          </p:spPr>
        </p:cxnSp>
        <p:sp>
          <p:nvSpPr>
            <p:cNvPr id="193" name="Google Shape;193;p28"/>
            <p:cNvSpPr txBox="1"/>
            <p:nvPr/>
          </p:nvSpPr>
          <p:spPr>
            <a:xfrm>
              <a:off x="3134358" y="3868725"/>
              <a:ext cx="1113000" cy="669600"/>
            </a:xfrm>
            <a:prstGeom prst="rect">
              <a:avLst/>
            </a:prstGeom>
            <a:noFill/>
            <a:ln>
              <a:noFill/>
            </a:ln>
          </p:spPr>
          <p:txBody>
            <a:bodyPr spcFirstLastPara="1" wrap="square" lIns="121900" tIns="121900" rIns="121900" bIns="121900" anchor="ctr" anchorCtr="0">
              <a:noAutofit/>
            </a:bodyPr>
            <a:lstStyle/>
            <a:p>
              <a:pPr algn="r">
                <a:lnSpc>
                  <a:spcPct val="115000"/>
                </a:lnSpc>
              </a:pPr>
              <a:r>
                <a:rPr lang="en" sz="1467">
                  <a:latin typeface="Open Sans"/>
                  <a:ea typeface="Open Sans"/>
                  <a:cs typeface="Open Sans"/>
                  <a:sym typeface="Open Sans"/>
                </a:rPr>
                <a:t>6. Data dissemination</a:t>
              </a:r>
              <a:endParaRPr sz="1467">
                <a:latin typeface="Open Sans"/>
                <a:ea typeface="Open Sans"/>
                <a:cs typeface="Open Sans"/>
                <a:sym typeface="Open Sans"/>
              </a:endParaRPr>
            </a:p>
          </p:txBody>
        </p:sp>
      </p:grpSp>
      <p:sp>
        <p:nvSpPr>
          <p:cNvPr id="194" name="Google Shape;194;p28"/>
          <p:cNvSpPr txBox="1">
            <a:spLocks noGrp="1"/>
          </p:cNvSpPr>
          <p:nvPr>
            <p:ph type="title" idx="4294967295"/>
          </p:nvPr>
        </p:nvSpPr>
        <p:spPr>
          <a:xfrm rot="-5400000">
            <a:off x="-2672067" y="3044433"/>
            <a:ext cx="6415200" cy="827600"/>
          </a:xfrm>
          <a:prstGeom prst="rect">
            <a:avLst/>
          </a:prstGeom>
        </p:spPr>
        <p:txBody>
          <a:bodyPr spcFirstLastPara="1" vert="horz" wrap="square" lIns="121900" tIns="121900" rIns="121900" bIns="121900" rtlCol="0" anchor="t" anchorCtr="0">
            <a:noAutofit/>
          </a:bodyPr>
          <a:lstStyle/>
          <a:p>
            <a:pPr algn="ctr">
              <a:spcBef>
                <a:spcPts val="0"/>
              </a:spcBef>
            </a:pPr>
            <a:r>
              <a:rPr lang="en" sz="3200" dirty="0" smtClean="0">
                <a:solidFill>
                  <a:srgbClr val="999999"/>
                </a:solidFill>
              </a:rPr>
              <a:t>Data </a:t>
            </a:r>
            <a:r>
              <a:rPr lang="en" sz="3200" dirty="0">
                <a:solidFill>
                  <a:srgbClr val="999999"/>
                </a:solidFill>
              </a:rPr>
              <a:t>management cycle</a:t>
            </a:r>
            <a:endParaRPr sz="3200" dirty="0">
              <a:solidFill>
                <a:srgbClr val="999999"/>
              </a:solidFill>
            </a:endParaRPr>
          </a:p>
        </p:txBody>
      </p:sp>
      <p:sp>
        <p:nvSpPr>
          <p:cNvPr id="2" name="Down Arrow 1"/>
          <p:cNvSpPr/>
          <p:nvPr/>
        </p:nvSpPr>
        <p:spPr>
          <a:xfrm rot="10800000">
            <a:off x="3577342" y="1243158"/>
            <a:ext cx="275623" cy="488774"/>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5" name="Down Arrow 34"/>
          <p:cNvSpPr/>
          <p:nvPr/>
        </p:nvSpPr>
        <p:spPr>
          <a:xfrm rot="10800000">
            <a:off x="2493114" y="3638910"/>
            <a:ext cx="275623" cy="488774"/>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6" name="Down Arrow 35"/>
          <p:cNvSpPr/>
          <p:nvPr/>
        </p:nvSpPr>
        <p:spPr>
          <a:xfrm>
            <a:off x="9546687" y="1243944"/>
            <a:ext cx="275623" cy="48877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7634943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nl-BE" dirty="0"/>
          </a:p>
        </p:txBody>
      </p:sp>
      <p:sp>
        <p:nvSpPr>
          <p:cNvPr id="3" name="Subtitle 2"/>
          <p:cNvSpPr>
            <a:spLocks noGrp="1"/>
          </p:cNvSpPr>
          <p:nvPr>
            <p:ph type="subTitle" idx="1"/>
          </p:nvPr>
        </p:nvSpPr>
        <p:spPr>
          <a:xfrm>
            <a:off x="1840523" y="6362822"/>
            <a:ext cx="9144000" cy="1655762"/>
          </a:xfrm>
        </p:spPr>
        <p:txBody>
          <a:bodyPr>
            <a:normAutofit/>
          </a:bodyPr>
          <a:lstStyle/>
          <a:p>
            <a:r>
              <a:rPr lang="en-US" sz="2000" dirty="0" smtClean="0"/>
              <a:t>Source: The </a:t>
            </a:r>
            <a:r>
              <a:rPr lang="en-US" sz="2000" dirty="0"/>
              <a:t>Anaconda 2021 state of data science report</a:t>
            </a:r>
            <a:endParaRPr lang="nl-BE" sz="2000" dirty="0"/>
          </a:p>
        </p:txBody>
      </p:sp>
      <p:pic>
        <p:nvPicPr>
          <p:cNvPr id="1026" name="Picture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5239" y="789202"/>
            <a:ext cx="5441522" cy="5441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04171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BE"/>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63908" b="36843"/>
          <a:stretch/>
        </p:blipFill>
        <p:spPr>
          <a:xfrm>
            <a:off x="1061183" y="211185"/>
            <a:ext cx="9850070" cy="5795507"/>
          </a:xfrm>
        </p:spPr>
      </p:pic>
      <p:pic>
        <p:nvPicPr>
          <p:cNvPr id="3074" name="Picture 2" descr="http://businessoverbroadway.com/wp-content/uploads/2018/03/challenges.png"/>
          <p:cNvPicPr>
            <a:picLocks noChangeAspect="1" noChangeArrowheads="1"/>
          </p:cNvPicPr>
          <p:nvPr/>
        </p:nvPicPr>
        <p:blipFill rotWithShape="1">
          <a:blip r:embed="rId4">
            <a:extLst>
              <a:ext uri="{28A0092B-C50C-407E-A947-70E740481C1C}">
                <a14:useLocalDpi xmlns:a14="http://schemas.microsoft.com/office/drawing/2010/main" val="0"/>
              </a:ext>
            </a:extLst>
          </a:blip>
          <a:srcRect t="87439"/>
          <a:stretch/>
        </p:blipFill>
        <p:spPr bwMode="auto">
          <a:xfrm>
            <a:off x="1650268" y="5756152"/>
            <a:ext cx="9410700" cy="1111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0414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 result for FAIR data"/>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78070" y="259617"/>
            <a:ext cx="5368009" cy="1823968"/>
          </a:xfrm>
          <a:prstGeom prst="rect">
            <a:avLst/>
          </a:prstGeom>
          <a:noFill/>
          <a:extLst>
            <a:ext uri="{909E8E84-426E-40DD-AFC4-6F175D3DCCD1}">
              <a14:hiddenFill xmlns:a14="http://schemas.microsoft.com/office/drawing/2010/main">
                <a:solidFill>
                  <a:srgbClr val="FFFFFF"/>
                </a:solidFill>
              </a14:hiddenFill>
            </a:ext>
          </a:extLst>
        </p:spPr>
      </p:pic>
      <p:sp>
        <p:nvSpPr>
          <p:cNvPr id="6" name="Tijdelijke aanduiding voor inhoud 2"/>
          <p:cNvSpPr txBox="1">
            <a:spLocks/>
          </p:cNvSpPr>
          <p:nvPr/>
        </p:nvSpPr>
        <p:spPr>
          <a:xfrm>
            <a:off x="6154616" y="365125"/>
            <a:ext cx="6848079" cy="1630715"/>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smtClean="0">
                <a:solidFill>
                  <a:srgbClr val="006583"/>
                </a:solidFill>
                <a:latin typeface="Fira Sans Regular"/>
                <a:cs typeface="Fira Sans Regular"/>
              </a:rPr>
              <a:t>Principles </a:t>
            </a:r>
            <a:r>
              <a:rPr lang="en-US" sz="2400" dirty="0">
                <a:solidFill>
                  <a:srgbClr val="006583"/>
                </a:solidFill>
                <a:latin typeface="Fira Sans Regular"/>
                <a:cs typeface="Fira Sans Regular"/>
              </a:rPr>
              <a:t>published in </a:t>
            </a:r>
            <a:r>
              <a:rPr lang="en-US" sz="2400" dirty="0" smtClean="0">
                <a:solidFill>
                  <a:srgbClr val="006583"/>
                </a:solidFill>
                <a:latin typeface="Fira Sans Regular"/>
                <a:cs typeface="Fira Sans Regular"/>
              </a:rPr>
              <a:t>2016:</a:t>
            </a:r>
          </a:p>
          <a:p>
            <a:pPr marL="0" indent="0">
              <a:buNone/>
            </a:pPr>
            <a:r>
              <a:rPr lang="en-US" sz="2400" dirty="0" smtClean="0">
                <a:solidFill>
                  <a:srgbClr val="006583"/>
                </a:solidFill>
                <a:latin typeface="Fira Sans Regular"/>
                <a:cs typeface="Fira Sans Regular"/>
              </a:rPr>
              <a:t>“The FAIR Guiding Principles for scientific data management and stewardship”</a:t>
            </a:r>
          </a:p>
          <a:p>
            <a:pPr marL="0" indent="0">
              <a:buNone/>
            </a:pPr>
            <a:r>
              <a:rPr lang="en-US" sz="2400" dirty="0" smtClean="0">
                <a:solidFill>
                  <a:srgbClr val="006583"/>
                </a:solidFill>
                <a:latin typeface="Fira Sans Regular"/>
                <a:cs typeface="Fira Sans Regular"/>
              </a:rPr>
              <a:t>  </a:t>
            </a:r>
            <a:r>
              <a:rPr lang="en-US" sz="2400" dirty="0">
                <a:solidFill>
                  <a:srgbClr val="006583"/>
                </a:solidFill>
                <a:latin typeface="Fira Sans Regular"/>
                <a:cs typeface="Fira Sans Regular"/>
              </a:rPr>
              <a:t/>
            </a:r>
            <a:br>
              <a:rPr lang="en-US" sz="2400" dirty="0">
                <a:solidFill>
                  <a:srgbClr val="006583"/>
                </a:solidFill>
                <a:latin typeface="Fira Sans Regular"/>
                <a:cs typeface="Fira Sans Regular"/>
              </a:rPr>
            </a:br>
            <a:r>
              <a:rPr lang="en-US" sz="2000" dirty="0">
                <a:solidFill>
                  <a:srgbClr val="006583"/>
                </a:solidFill>
                <a:latin typeface="Fira Sans Regular"/>
                <a:cs typeface="Fira Sans Regular"/>
              </a:rPr>
              <a:t>https://www.go-fair.org/fair-principles/</a:t>
            </a:r>
          </a:p>
          <a:p>
            <a:pPr marL="0" indent="0">
              <a:buNone/>
            </a:pPr>
            <a:endParaRPr lang="en-US" sz="2400" dirty="0" smtClean="0">
              <a:solidFill>
                <a:srgbClr val="006583"/>
              </a:solidFill>
              <a:latin typeface="Fira Sans Regular"/>
              <a:cs typeface="Fira Sans Regular"/>
            </a:endParaRPr>
          </a:p>
          <a:p>
            <a:endParaRPr lang="nl-NL" sz="2400" dirty="0">
              <a:solidFill>
                <a:srgbClr val="006583"/>
              </a:solidFill>
              <a:latin typeface="Fira Sans Regular"/>
              <a:cs typeface="Fira Sans Regular"/>
            </a:endParaRPr>
          </a:p>
        </p:txBody>
      </p:sp>
      <p:sp>
        <p:nvSpPr>
          <p:cNvPr id="5" name="Title 4"/>
          <p:cNvSpPr>
            <a:spLocks noGrp="1"/>
          </p:cNvSpPr>
          <p:nvPr>
            <p:ph type="title"/>
          </p:nvPr>
        </p:nvSpPr>
        <p:spPr/>
        <p:txBody>
          <a:bodyPr/>
          <a:lstStyle/>
          <a:p>
            <a:endParaRPr lang="nl-BE" dirty="0"/>
          </a:p>
        </p:txBody>
      </p:sp>
      <p:pic>
        <p:nvPicPr>
          <p:cNvPr id="5122" name="Picture 2" descr="FAIR data — Ghent Univers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005" y="2189092"/>
            <a:ext cx="10969795" cy="4317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4905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62720" y="846138"/>
            <a:ext cx="6848080" cy="1143000"/>
          </a:xfrm>
        </p:spPr>
        <p:txBody>
          <a:bodyPr>
            <a:normAutofit/>
          </a:bodyPr>
          <a:lstStyle/>
          <a:p>
            <a:pPr algn="l"/>
            <a:r>
              <a:rPr lang="nl-NL" sz="4000" dirty="0">
                <a:solidFill>
                  <a:srgbClr val="006583"/>
                </a:solidFill>
                <a:latin typeface="Fira Sans SemiBold"/>
                <a:cs typeface="Fira Sans SemiBold"/>
              </a:rPr>
              <a:t>FAIR </a:t>
            </a:r>
            <a:r>
              <a:rPr lang="nl-NL" sz="4000" dirty="0" err="1">
                <a:solidFill>
                  <a:srgbClr val="006583"/>
                </a:solidFill>
                <a:latin typeface="Fira Sans SemiBold"/>
                <a:cs typeface="Fira Sans SemiBold"/>
              </a:rPr>
              <a:t>principles</a:t>
            </a:r>
            <a:endParaRPr lang="nl-NL" sz="3100" i="1" dirty="0">
              <a:solidFill>
                <a:srgbClr val="006583"/>
              </a:solidFill>
              <a:latin typeface="Fira Sans Regular"/>
              <a:cs typeface="Fira Sans Regular"/>
            </a:endParaRPr>
          </a:p>
        </p:txBody>
      </p:sp>
      <p:pic>
        <p:nvPicPr>
          <p:cNvPr id="6" name="Picture 5" descr="Image result for FAIR data"/>
          <p:cNvPicPr>
            <a:picLocks noChangeAspect="1" noChangeArrowheads="1"/>
          </p:cNvPicPr>
          <p:nvPr/>
        </p:nvPicPr>
        <p:blipFill rotWithShape="1">
          <a:blip r:embed="rId3">
            <a:extLst>
              <a:ext uri="{28A0092B-C50C-407E-A947-70E740481C1C}">
                <a14:useLocalDpi xmlns:a14="http://schemas.microsoft.com/office/drawing/2010/main" val="0"/>
              </a:ext>
            </a:extLst>
          </a:blip>
          <a:srcRect r="78660" b="6072"/>
          <a:stretch/>
        </p:blipFill>
        <p:spPr bwMode="auto">
          <a:xfrm>
            <a:off x="1524000" y="1989138"/>
            <a:ext cx="2371514" cy="354673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895514" y="1973840"/>
            <a:ext cx="6772486" cy="313932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rgbClr val="00518E"/>
                </a:solidFill>
                <a:latin typeface="Lato"/>
                <a:hlinkClick r:id="rId4"/>
              </a:rPr>
              <a:t>F1. (Meta)data are assigned a globally unique and persistent identifier</a:t>
            </a:r>
            <a:endParaRPr lang="en-GB" b="1" dirty="0">
              <a:solidFill>
                <a:srgbClr val="00518E"/>
              </a:solidFill>
              <a:latin typeface="Lato"/>
            </a:endParaRPr>
          </a:p>
          <a:p>
            <a:r>
              <a:rPr lang="en-GB" b="1" dirty="0">
                <a:solidFill>
                  <a:srgbClr val="00518E"/>
                </a:solidFill>
                <a:latin typeface="Lato"/>
              </a:rPr>
              <a:t>	</a:t>
            </a:r>
            <a:endParaRPr lang="en-GB" b="1" dirty="0">
              <a:solidFill>
                <a:srgbClr val="333333"/>
              </a:solidFill>
              <a:latin typeface="Lato"/>
            </a:endParaRPr>
          </a:p>
          <a:p>
            <a:r>
              <a:rPr lang="en-GB" b="1" dirty="0">
                <a:solidFill>
                  <a:srgbClr val="00518E"/>
                </a:solidFill>
                <a:latin typeface="Lato"/>
                <a:hlinkClick r:id="rId5"/>
              </a:rPr>
              <a:t>F2. Data are described with rich metadata </a:t>
            </a:r>
            <a:endParaRPr lang="en-GB" b="1" dirty="0" smtClean="0">
              <a:solidFill>
                <a:srgbClr val="00518E"/>
              </a:solidFill>
              <a:latin typeface="Lato"/>
            </a:endParaRPr>
          </a:p>
          <a:p>
            <a:r>
              <a:rPr lang="en-GB" b="1" dirty="0">
                <a:solidFill>
                  <a:srgbClr val="00518E"/>
                </a:solidFill>
                <a:latin typeface="Lato"/>
              </a:rPr>
              <a:t>	</a:t>
            </a:r>
            <a:endParaRPr lang="en-GB" b="1" dirty="0">
              <a:solidFill>
                <a:srgbClr val="00518E"/>
              </a:solidFill>
              <a:latin typeface="Lato"/>
              <a:hlinkClick r:id=""/>
            </a:endParaRPr>
          </a:p>
          <a:p>
            <a:r>
              <a:rPr lang="en-GB" b="1" dirty="0">
                <a:solidFill>
                  <a:srgbClr val="00518E"/>
                </a:solidFill>
                <a:latin typeface="Lato"/>
                <a:hlinkClick r:id=""/>
              </a:rPr>
              <a:t>F3</a:t>
            </a:r>
            <a:r>
              <a:rPr lang="en-GB" b="1" dirty="0">
                <a:solidFill>
                  <a:srgbClr val="00518E"/>
                </a:solidFill>
                <a:latin typeface="Lato"/>
                <a:hlinkClick r:id="rId6"/>
              </a:rPr>
              <a:t>. Metadata clearly and explicitly include the identifier of the data they describe</a:t>
            </a:r>
            <a:endParaRPr lang="en-GB" b="1" dirty="0">
              <a:solidFill>
                <a:srgbClr val="00518E"/>
              </a:solidFill>
              <a:latin typeface="Lato"/>
            </a:endParaRPr>
          </a:p>
          <a:p>
            <a:r>
              <a:rPr lang="en-GB" b="1" dirty="0">
                <a:solidFill>
                  <a:srgbClr val="00518E"/>
                </a:solidFill>
                <a:latin typeface="Lato"/>
              </a:rPr>
              <a:t>	</a:t>
            </a:r>
            <a:endParaRPr lang="en-GB" b="1" dirty="0">
              <a:solidFill>
                <a:srgbClr val="00518E"/>
              </a:solidFill>
              <a:latin typeface="Lato"/>
              <a:hlinkClick r:id=""/>
            </a:endParaRPr>
          </a:p>
          <a:p>
            <a:r>
              <a:rPr lang="en-GB" b="1" dirty="0">
                <a:solidFill>
                  <a:srgbClr val="00518E"/>
                </a:solidFill>
                <a:latin typeface="Lato"/>
                <a:hlinkClick r:id=""/>
              </a:rPr>
              <a:t>F4</a:t>
            </a:r>
            <a:r>
              <a:rPr lang="en-GB" b="1" dirty="0">
                <a:solidFill>
                  <a:srgbClr val="00518E"/>
                </a:solidFill>
                <a:latin typeface="Lato"/>
                <a:hlinkClick r:id="rId7"/>
              </a:rPr>
              <a:t>. (Meta)data are registered or indexed in a searchable resource</a:t>
            </a:r>
            <a:endParaRPr lang="en-GB" b="1" dirty="0">
              <a:solidFill>
                <a:srgbClr val="00518E"/>
              </a:solidFill>
              <a:latin typeface="Lato"/>
            </a:endParaRPr>
          </a:p>
          <a:p>
            <a:r>
              <a:rPr lang="en-GB" b="1" dirty="0">
                <a:solidFill>
                  <a:srgbClr val="00518E"/>
                </a:solidFill>
                <a:latin typeface="Lato"/>
              </a:rPr>
              <a:t>	</a:t>
            </a:r>
            <a:endParaRPr lang="en-GB" b="1" dirty="0">
              <a:solidFill>
                <a:srgbClr val="333333"/>
              </a:solidFill>
              <a:latin typeface="Lato"/>
            </a:endParaRPr>
          </a:p>
        </p:txBody>
      </p:sp>
    </p:spTree>
    <p:extLst>
      <p:ext uri="{BB962C8B-B14F-4D97-AF65-F5344CB8AC3E}">
        <p14:creationId xmlns:p14="http://schemas.microsoft.com/office/powerpoint/2010/main" val="31207928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TotalTime>
  <Words>1021</Words>
  <Application>Microsoft Office PowerPoint</Application>
  <PresentationFormat>Widescreen</PresentationFormat>
  <Paragraphs>178</Paragraphs>
  <Slides>19</Slides>
  <Notes>18</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Arial</vt:lpstr>
      <vt:lpstr>Calibri</vt:lpstr>
      <vt:lpstr>Calibri Light</vt:lpstr>
      <vt:lpstr>Fira Sans Regular</vt:lpstr>
      <vt:lpstr>Fira Sans SemiBold</vt:lpstr>
      <vt:lpstr>Lato</vt:lpstr>
      <vt:lpstr>Open Sans</vt:lpstr>
      <vt:lpstr>Office Theme</vt:lpstr>
      <vt:lpstr>Office-thema</vt:lpstr>
      <vt:lpstr>Introduction to FAIR Guiding Principles for scientific data management and stewardship</vt:lpstr>
      <vt:lpstr>VLIZ Marine Data Centre (VMDC)</vt:lpstr>
      <vt:lpstr>PowerPoint Presentation</vt:lpstr>
      <vt:lpstr>PowerPoint Presentation</vt:lpstr>
      <vt:lpstr>Data management cycle</vt:lpstr>
      <vt:lpstr>PowerPoint Presentation</vt:lpstr>
      <vt:lpstr>PowerPoint Presentation</vt:lpstr>
      <vt:lpstr>PowerPoint Presentation</vt:lpstr>
      <vt:lpstr>FAIR principles</vt:lpstr>
      <vt:lpstr>PowerPoint Presentation</vt:lpstr>
      <vt:lpstr>FAIR principles</vt:lpstr>
      <vt:lpstr>PowerPoint Presentation</vt:lpstr>
      <vt:lpstr>FAIR principles</vt:lpstr>
      <vt:lpstr>FAIR principles</vt:lpstr>
      <vt:lpstr>PowerPoint Presentation</vt:lpstr>
      <vt:lpstr>Open vs FAIR </vt:lpstr>
      <vt:lpstr>How to make it FAIR</vt:lpstr>
      <vt:lpstr>FAIR benefits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Jelle Rondelez</dc:creator>
  <cp:lastModifiedBy>Jelle Rondelez</cp:lastModifiedBy>
  <cp:revision>20</cp:revision>
  <dcterms:created xsi:type="dcterms:W3CDTF">2021-10-19T12:07:06Z</dcterms:created>
  <dcterms:modified xsi:type="dcterms:W3CDTF">2021-10-20T10:52:18Z</dcterms:modified>
</cp:coreProperties>
</file>